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6777" y="2024431"/>
            <a:ext cx="8825658" cy="1245896"/>
          </a:xfrm>
        </p:spPr>
        <p:txBody>
          <a:bodyPr/>
          <a:lstStyle/>
          <a:p>
            <a:r>
              <a:rPr lang="en-US" sz="9600" b="1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		   		INHERITANCE</a:t>
            </a:r>
            <a:endParaRPr lang="en-US" sz="9600" b="1" dirty="0">
              <a:ln w="1016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													By: Ashish </a:t>
            </a:r>
            <a:r>
              <a:rPr lang="en-US" dirty="0" err="1" smtClean="0"/>
              <a:t>Verma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2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060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60612" y="2499244"/>
            <a:ext cx="1085446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It is the capability of 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one class 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to inherit 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properties from 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another class.</a:t>
            </a:r>
          </a:p>
          <a:p>
            <a:endParaRPr lang="en-US" sz="4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The 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technique of 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building new 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classes from 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the existing 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classes is 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called inheritance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.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87736" y="803698"/>
            <a:ext cx="888581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What </a:t>
            </a:r>
            <a:r>
              <a:rPr 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is Inheritance</a:t>
            </a:r>
            <a:r>
              <a:rPr 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2771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 smtClean="0"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</a:rPr>
              <a:t>Base and Derived Class</a:t>
            </a:r>
            <a:endParaRPr lang="en-US" sz="5400" dirty="0"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172" y="3393008"/>
            <a:ext cx="5122202" cy="2889458"/>
          </a:xfrm>
        </p:spPr>
      </p:pic>
      <p:sp>
        <p:nvSpPr>
          <p:cNvPr id="5" name="Rectangle 4"/>
          <p:cNvSpPr/>
          <p:nvPr/>
        </p:nvSpPr>
        <p:spPr>
          <a:xfrm>
            <a:off x="8459098" y="3393008"/>
            <a:ext cx="353568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It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is the class that </a:t>
            </a:r>
            <a:endParaRPr lang="en-US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inherit properties</a:t>
            </a:r>
          </a:p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from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base class(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es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).</a:t>
            </a:r>
          </a:p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It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is also called Sub Class.</a:t>
            </a:r>
          </a:p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It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inherits all the properties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of the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base class and can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add additional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features to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the derived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class.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8439" y="3393008"/>
            <a:ext cx="27396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It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is the class </a:t>
            </a:r>
            <a:endParaRPr lang="en-US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whose properties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are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inherited by </a:t>
            </a:r>
          </a:p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another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class.</a:t>
            </a:r>
          </a:p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It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is also called </a:t>
            </a:r>
            <a:endParaRPr lang="en-US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Super Class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.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972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1. SINGLE INHERITANCE</a:t>
            </a:r>
          </a:p>
          <a:p>
            <a:pPr marL="0" indent="0">
              <a:buNone/>
            </a:pPr>
            <a:r>
              <a:rPr lang="en-US" sz="3200" b="1" dirty="0"/>
              <a:t>2. MULTIPLE INHERITANCE</a:t>
            </a:r>
          </a:p>
          <a:p>
            <a:pPr marL="0" indent="0">
              <a:buNone/>
            </a:pPr>
            <a:r>
              <a:rPr lang="en-US" sz="3200" b="1" dirty="0"/>
              <a:t>3. HIERARCHICAL INHERITANCE</a:t>
            </a:r>
          </a:p>
          <a:p>
            <a:pPr marL="0" indent="0">
              <a:buNone/>
            </a:pPr>
            <a:r>
              <a:rPr lang="en-US" sz="3200" b="1" dirty="0"/>
              <a:t>4. MULTILEVEL INHERITANCE</a:t>
            </a:r>
          </a:p>
          <a:p>
            <a:pPr marL="0" indent="0">
              <a:buNone/>
            </a:pPr>
            <a:r>
              <a:rPr lang="en-US" sz="3200" b="1" dirty="0"/>
              <a:t>5. HYBRID INHERITANCE</a:t>
            </a:r>
            <a:endParaRPr lang="en-US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gray">
          <a:xfrm>
            <a:off x="1328869" y="964704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5400" dirty="0" smtClean="0"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</a:rPr>
              <a:t>Types of Inheritance</a:t>
            </a:r>
            <a:endParaRPr lang="en-US" sz="5400" dirty="0"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00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06240" y="1980688"/>
            <a:ext cx="692792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>
              <a:latin typeface="Roboto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Roboto"/>
              </a:rPr>
              <a:t>In Single Inheritance</a:t>
            </a:r>
            <a:r>
              <a:rPr lang="en-US" sz="3600" dirty="0">
                <a:latin typeface="Roboto"/>
              </a:rPr>
              <a:t>, subclasses inherit </a:t>
            </a:r>
            <a:r>
              <a:rPr lang="en-US" sz="3600" dirty="0" smtClean="0">
                <a:latin typeface="Roboto"/>
              </a:rPr>
              <a:t>the </a:t>
            </a:r>
            <a:r>
              <a:rPr lang="en-US" sz="3600" dirty="0">
                <a:latin typeface="Roboto"/>
              </a:rPr>
              <a:t>features of </a:t>
            </a:r>
            <a:r>
              <a:rPr lang="en-US" sz="3600" dirty="0" smtClean="0">
                <a:latin typeface="Roboto"/>
              </a:rPr>
              <a:t>one superclass</a:t>
            </a:r>
            <a:r>
              <a:rPr lang="en-US" sz="3600" dirty="0">
                <a:latin typeface="Roboto"/>
              </a:rPr>
              <a:t>.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Roboto"/>
              </a:rPr>
              <a:t>In </a:t>
            </a:r>
            <a:r>
              <a:rPr lang="en-US" sz="3600" dirty="0">
                <a:latin typeface="Roboto"/>
              </a:rPr>
              <a:t>image below, the class A </a:t>
            </a:r>
            <a:r>
              <a:rPr lang="en-US" sz="3600" dirty="0" smtClean="0">
                <a:latin typeface="Roboto"/>
              </a:rPr>
              <a:t>serves as </a:t>
            </a:r>
            <a:r>
              <a:rPr lang="en-US" sz="3600" dirty="0">
                <a:latin typeface="Roboto"/>
              </a:rPr>
              <a:t>a base class for the derived class B</a:t>
            </a:r>
            <a:r>
              <a:rPr lang="en-US" sz="2400" dirty="0">
                <a:latin typeface="Roboto"/>
              </a:rPr>
              <a:t>.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25" y="2099200"/>
            <a:ext cx="3019255" cy="366714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976601" y="516578"/>
            <a:ext cx="8761413" cy="70696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SINGLE INHERITANCE</a:t>
            </a:r>
            <a:endParaRPr lang="en-US" sz="5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776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6165" y="1808066"/>
            <a:ext cx="687055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n w="0"/>
                <a:latin typeface="Roboto"/>
              </a:rPr>
              <a:t>In Multilevel Inheritance, a derived class will be inheriting a base class and as well as the derived class also act as the base class to other class</a:t>
            </a:r>
            <a:r>
              <a:rPr lang="en-US" sz="2800" dirty="0" smtClean="0">
                <a:ln w="0"/>
                <a:latin typeface="Roboto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ln w="0"/>
                <a:latin typeface="Roboto"/>
              </a:rPr>
              <a:t> </a:t>
            </a:r>
            <a:r>
              <a:rPr lang="en-US" sz="2800" dirty="0">
                <a:ln w="0"/>
                <a:latin typeface="Roboto"/>
              </a:rPr>
              <a:t>In below image, the class A serves as a base class for the derived class B, which in turn serves as a base class for the derived class C. </a:t>
            </a:r>
            <a:endParaRPr lang="en-US" sz="2800" dirty="0" smtClean="0">
              <a:ln w="0"/>
              <a:latin typeface="Roboto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ln w="0"/>
                <a:latin typeface="Roboto"/>
              </a:rPr>
              <a:t>In </a:t>
            </a:r>
            <a:r>
              <a:rPr lang="en-US" sz="2800" dirty="0">
                <a:ln w="0"/>
                <a:latin typeface="Roboto"/>
              </a:rPr>
              <a:t>Java, a class cannot directly access the grandparent’s members</a:t>
            </a:r>
            <a:r>
              <a:rPr lang="en-US" sz="2800" u="sng" dirty="0">
                <a:ln w="0"/>
                <a:latin typeface="Roboto"/>
              </a:rPr>
              <a:t>.</a:t>
            </a:r>
            <a:endParaRPr lang="en-US" sz="2800" u="sng" dirty="0">
              <a:ln w="0"/>
            </a:endParaRPr>
          </a:p>
        </p:txBody>
      </p:sp>
      <p:pic>
        <p:nvPicPr>
          <p:cNvPr id="3" name="Picture 2" descr="Multilevel_Inherit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159" y="1961149"/>
            <a:ext cx="3641737" cy="409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111924" y="468059"/>
            <a:ext cx="8761413" cy="70696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MULTIPLE INHERITANCE</a:t>
            </a:r>
            <a:endParaRPr lang="en-US" sz="5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365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396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390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923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133</TotalTime>
  <Words>228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Century Gothic</vt:lpstr>
      <vt:lpstr>Roboto</vt:lpstr>
      <vt:lpstr>Wingdings</vt:lpstr>
      <vt:lpstr>Wingdings 3</vt:lpstr>
      <vt:lpstr>Ion Boardroom</vt:lpstr>
      <vt:lpstr>       INHERITANCE</vt:lpstr>
      <vt:lpstr>PowerPoint Presentation</vt:lpstr>
      <vt:lpstr>Base and Derived Class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>Verma, Ashish</dc:creator>
  <cp:lastModifiedBy>Verma, Ashish</cp:lastModifiedBy>
  <cp:revision>13</cp:revision>
  <dcterms:created xsi:type="dcterms:W3CDTF">2020-02-11T10:43:19Z</dcterms:created>
  <dcterms:modified xsi:type="dcterms:W3CDTF">2020-02-11T12:56:43Z</dcterms:modified>
</cp:coreProperties>
</file>