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November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November 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AEDD-974D-7F14-C8E9-3AB3CCCAE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711" y="1951672"/>
            <a:ext cx="10237478" cy="2954655"/>
          </a:xfrm>
        </p:spPr>
        <p:txBody>
          <a:bodyPr/>
          <a:lstStyle/>
          <a:p>
            <a:r>
              <a:rPr lang="en-IN" dirty="0"/>
              <a:t>WAN Design for multiple office connectivity</a:t>
            </a:r>
          </a:p>
        </p:txBody>
      </p:sp>
    </p:spTree>
    <p:extLst>
      <p:ext uri="{BB962C8B-B14F-4D97-AF65-F5344CB8AC3E}">
        <p14:creationId xmlns:p14="http://schemas.microsoft.com/office/powerpoint/2010/main" val="40789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D634-60A8-4E48-9309-8087E5F3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Servers used in this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9977-202D-D9E9-8A26-0809DB5A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83566"/>
            <a:ext cx="11496757" cy="4869538"/>
          </a:xfrm>
        </p:spPr>
        <p:txBody>
          <a:bodyPr>
            <a:normAutofit/>
          </a:bodyPr>
          <a:lstStyle/>
          <a:p>
            <a:r>
              <a:rPr lang="en-IN" dirty="0"/>
              <a:t>FTP Server and TFTP Server</a:t>
            </a:r>
          </a:p>
          <a:p>
            <a:r>
              <a:rPr lang="en-IN" dirty="0"/>
              <a:t>NTP Server or TIME Server</a:t>
            </a:r>
          </a:p>
          <a:p>
            <a:r>
              <a:rPr lang="en-IN" dirty="0"/>
              <a:t>Syslog Server or LOG Server</a:t>
            </a:r>
          </a:p>
          <a:p>
            <a:r>
              <a:rPr lang="en-IN" dirty="0"/>
              <a:t>Telnet and SSH</a:t>
            </a:r>
          </a:p>
          <a:p>
            <a:r>
              <a:rPr lang="en-IN" dirty="0"/>
              <a:t>HTTP/HTTPS</a:t>
            </a:r>
          </a:p>
          <a:p>
            <a:r>
              <a:rPr lang="en-IN" dirty="0"/>
              <a:t>SMTP and POP3 (Mail Server)</a:t>
            </a:r>
          </a:p>
          <a:p>
            <a:r>
              <a:rPr lang="en-IN" dirty="0"/>
              <a:t>DNS Server</a:t>
            </a:r>
          </a:p>
          <a:p>
            <a:r>
              <a:rPr lang="en-IN" dirty="0"/>
              <a:t>DHCP Server</a:t>
            </a:r>
          </a:p>
        </p:txBody>
      </p:sp>
    </p:spTree>
    <p:extLst>
      <p:ext uri="{BB962C8B-B14F-4D97-AF65-F5344CB8AC3E}">
        <p14:creationId xmlns:p14="http://schemas.microsoft.com/office/powerpoint/2010/main" val="164319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2785-DC82-E04D-98A2-8256A441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Devices used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2B16-F1BA-E198-9A7B-85518987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744230"/>
            <a:ext cx="11090274" cy="3979625"/>
          </a:xfrm>
        </p:spPr>
        <p:txBody>
          <a:bodyPr/>
          <a:lstStyle/>
          <a:p>
            <a:r>
              <a:rPr lang="en-IN" dirty="0"/>
              <a:t>Routers</a:t>
            </a:r>
          </a:p>
          <a:p>
            <a:r>
              <a:rPr lang="en-IN" dirty="0"/>
              <a:t>Switches</a:t>
            </a:r>
          </a:p>
          <a:p>
            <a:r>
              <a:rPr lang="en-IN" dirty="0"/>
              <a:t>Cables</a:t>
            </a:r>
          </a:p>
          <a:p>
            <a:r>
              <a:rPr lang="en-IN" dirty="0"/>
              <a:t>Servers</a:t>
            </a:r>
          </a:p>
          <a:p>
            <a:r>
              <a:rPr lang="en-IN" dirty="0"/>
              <a:t>PCs</a:t>
            </a:r>
          </a:p>
          <a:p>
            <a:r>
              <a:rPr lang="en-IN" dirty="0"/>
              <a:t>Laptops</a:t>
            </a:r>
          </a:p>
        </p:txBody>
      </p:sp>
    </p:spTree>
    <p:extLst>
      <p:ext uri="{BB962C8B-B14F-4D97-AF65-F5344CB8AC3E}">
        <p14:creationId xmlns:p14="http://schemas.microsoft.com/office/powerpoint/2010/main" val="41685117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23</TotalTime>
  <Words>53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WAN Design for multiple office connectivity</vt:lpstr>
      <vt:lpstr>Servers used in this Projects</vt:lpstr>
      <vt:lpstr>Devices used in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 Design for multiple office connectivity</dc:title>
  <dc:creator>Ashish vishwakarma</dc:creator>
  <cp:lastModifiedBy>Ashish vishwakarma</cp:lastModifiedBy>
  <cp:revision>1</cp:revision>
  <dcterms:created xsi:type="dcterms:W3CDTF">2022-11-02T17:54:06Z</dcterms:created>
  <dcterms:modified xsi:type="dcterms:W3CDTF">2022-11-02T18:17:20Z</dcterms:modified>
</cp:coreProperties>
</file>