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1" r:id="rId5"/>
    <p:sldId id="262" r:id="rId6"/>
    <p:sldId id="266" r:id="rId7"/>
    <p:sldId id="269" r:id="rId8"/>
    <p:sldId id="264" r:id="rId9"/>
    <p:sldId id="267" r:id="rId10"/>
    <p:sldId id="268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2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3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7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5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5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3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03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3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9DD9D9-8871-46AC-80FE-879D826A8DF6}" type="datetimeFigureOut">
              <a:rPr lang="en-IN" smtClean="0"/>
              <a:t>11-10-2022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D292A05-06B2-438C-A85B-F52115C11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0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CE0-87F9-4A94-BC65-D106ACDCF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42385"/>
            <a:ext cx="8825658" cy="2600037"/>
          </a:xfrm>
        </p:spPr>
        <p:txBody>
          <a:bodyPr/>
          <a:lstStyle/>
          <a:p>
            <a:pPr algn="ctr"/>
            <a:r>
              <a:rPr lang="en-IN" sz="8800" dirty="0"/>
              <a:t>Spring</a:t>
            </a:r>
            <a:br>
              <a:rPr lang="en-IN" sz="8800" dirty="0"/>
            </a:br>
            <a:r>
              <a:rPr lang="en-IN" sz="8800" dirty="0"/>
              <a:t>Web 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393D3-FFA7-8AE7-12A4-C0D97220B8DF}"/>
              </a:ext>
            </a:extLst>
          </p:cNvPr>
          <p:cNvSpPr txBox="1"/>
          <p:nvPr/>
        </p:nvSpPr>
        <p:spPr>
          <a:xfrm>
            <a:off x="3331234" y="4252822"/>
            <a:ext cx="576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Reactive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293BA-D52C-8CC6-12E4-2B4E73FEB9EC}"/>
              </a:ext>
            </a:extLst>
          </p:cNvPr>
          <p:cNvSpPr txBox="1"/>
          <p:nvPr/>
        </p:nvSpPr>
        <p:spPr>
          <a:xfrm>
            <a:off x="4852416" y="5806440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Rohan and Ashish</a:t>
            </a:r>
          </a:p>
        </p:txBody>
      </p:sp>
    </p:spTree>
    <p:extLst>
      <p:ext uri="{BB962C8B-B14F-4D97-AF65-F5344CB8AC3E}">
        <p14:creationId xmlns:p14="http://schemas.microsoft.com/office/powerpoint/2010/main" val="22779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BB9-5F66-3552-A07D-0EBF375A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spc="1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Advantages of using Flux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8AA8-2B0F-06C7-644A-FC62C6227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3200" spc="10" dirty="0">
              <a:solidFill>
                <a:srgbClr val="27323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manages complicated interactions between data resources.</a:t>
            </a:r>
          </a:p>
          <a:p>
            <a:pPr marL="0" lvl="0" indent="0" fontAlgn="base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has a unidirectional data flow which means it is easier to manage the data flow.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96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248C-3EBD-6FB0-2D6C-C977937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Reactive Programming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E399-6C04-B2E3-3EA3-3EA9DF5A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Reactive programming describes </a:t>
            </a:r>
            <a:r>
              <a:rPr lang="en-IN" sz="2800" b="1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design paradigm that relies on asynchronous programming logic to handle real-time updates to otherwise static content</a:t>
            </a:r>
            <a:r>
              <a:rPr lang="en-IN" sz="28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provides an efficient means -- the use of automated data streams -- to handle data updates to content whenever a user makes an inquiry.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471E-EC46-E30A-864E-9A48DD9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Reactive Programming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FD1D9-F884-6C24-1C19-BE9E5E4F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499"/>
            <a:ext cx="9878917" cy="1166243"/>
          </a:xfrm>
        </p:spPr>
        <p:txBody>
          <a:bodyPr/>
          <a:lstStyle/>
          <a:p>
            <a:pPr algn="just"/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RP helps developers to increase the performance of an app as it can process big volumes of data very quickly. The RP modules are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623F9-73E0-43D3-9016-C45B40B6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678239"/>
            <a:ext cx="4825158" cy="2840039"/>
          </a:xfrm>
        </p:spPr>
        <p:txBody>
          <a:bodyPr/>
          <a:lstStyle/>
          <a:p>
            <a:pPr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solidFill>
                <a:srgbClr val="323232"/>
              </a:solidFill>
              <a:effectLst/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flexible</a:t>
            </a:r>
            <a:endParaRPr lang="en-I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Resilient and scalable</a:t>
            </a:r>
            <a:endParaRPr lang="en-I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tolerant of failure</a:t>
            </a:r>
            <a:endParaRPr lang="en-I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3A5F7-3918-5052-2A69-05C87C11E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1890" y="3678238"/>
            <a:ext cx="4825159" cy="2840039"/>
          </a:xfrm>
        </p:spPr>
        <p:txBody>
          <a:bodyPr>
            <a:normAutofit/>
          </a:bodyPr>
          <a:lstStyle/>
          <a:p>
            <a:pPr lvl="1" indent="-342900"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400" dirty="0">
              <a:solidFill>
                <a:srgbClr val="323232"/>
              </a:solidFill>
              <a:effectLst/>
              <a:latin typeface="Montserrat" panose="00000500000000000000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resources efficiently</a:t>
            </a:r>
            <a:endParaRPr lang="en-I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latent</a:t>
            </a:r>
          </a:p>
          <a:p>
            <a:pPr lvl="1" indent="-342900">
              <a:lnSpc>
                <a:spcPct val="70000"/>
              </a:lnSpc>
              <a:spcAft>
                <a:spcPts val="1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323232"/>
                </a:solidFill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Highly responsive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1DF8-FFC6-D264-FE22-F2BF8AC7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78" y="940279"/>
            <a:ext cx="8453906" cy="2329131"/>
          </a:xfrm>
        </p:spPr>
        <p:txBody>
          <a:bodyPr/>
          <a:lstStyle/>
          <a:p>
            <a:pPr algn="just"/>
            <a:r>
              <a:rPr lang="en-IN" sz="3600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 </a:t>
            </a:r>
            <a:r>
              <a:rPr lang="en-IN" sz="3600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responsive</a:t>
            </a:r>
            <a:r>
              <a:rPr lang="en-IN" sz="3600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web application is both </a:t>
            </a:r>
            <a:r>
              <a:rPr lang="en-IN" sz="3600" b="1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scalable</a:t>
            </a:r>
            <a:r>
              <a:rPr lang="en-IN" sz="3600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 and </a:t>
            </a:r>
            <a:r>
              <a:rPr lang="en-IN" sz="3600" b="1" i="1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resilient</a:t>
            </a:r>
            <a:r>
              <a:rPr lang="en-IN" sz="3600" spc="-5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. Responsiveness is impossible to achieve without both scalability and resilience.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5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6165-26C8-FF74-1D73-C0133A62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/>
              <a:t>Low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3338-0377-660D-7CFD-27862469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52020" cy="3416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36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Low latency describes a computer network that is optimized to process a very high volume of data messages with minimal delay (latency). These networks are designed to support operations that require near real-time access to rapidly changing data.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93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1C9-40B7-7622-2CF8-C636097E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EF6B2-33B9-B258-C6FA-A8EC1E4A3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Web Servlet (MVC)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1DB68-F202-4BBB-ED06-FC847A6C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Web Reactive (</a:t>
            </a:r>
            <a:r>
              <a:rPr lang="en-IN" dirty="0" err="1"/>
              <a:t>WebFlux</a:t>
            </a:r>
            <a:r>
              <a:rPr lang="en-IN" dirty="0"/>
              <a:t>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0B3F149-D8EF-09BE-E270-2E2EA30E6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239409"/>
            <a:ext cx="4824413" cy="2720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3EBEFB97-5743-CC3C-7FA0-E54F4AF580E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239409"/>
            <a:ext cx="4824412" cy="2720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9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0FDB-2038-6F52-1913-48F31140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C8C6-70A5-E698-DB89-CE36CC36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21973"/>
            <a:ext cx="4825157" cy="576262"/>
          </a:xfrm>
        </p:spPr>
        <p:txBody>
          <a:bodyPr/>
          <a:lstStyle/>
          <a:p>
            <a:r>
              <a:rPr lang="en-IN" dirty="0"/>
              <a:t>Web Servlet (MVC)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2C9DC-AA7A-020A-5E7A-B725FC46D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Servlet</a:t>
            </a:r>
          </a:p>
          <a:p>
            <a:r>
              <a:rPr lang="en-IN" dirty="0"/>
              <a:t>Tomcat</a:t>
            </a:r>
          </a:p>
          <a:p>
            <a:r>
              <a:rPr lang="en-IN" dirty="0"/>
              <a:t>JDBC</a:t>
            </a:r>
          </a:p>
          <a:p>
            <a:r>
              <a:rPr lang="en-IN" dirty="0"/>
              <a:t>Data JPA</a:t>
            </a:r>
          </a:p>
          <a:p>
            <a:r>
              <a:rPr lang="en-IN" dirty="0"/>
              <a:t>All NoSQL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93553-B2F8-1DA5-4DA0-E5623B7A5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1" y="2321973"/>
            <a:ext cx="4825159" cy="576262"/>
          </a:xfrm>
        </p:spPr>
        <p:txBody>
          <a:bodyPr/>
          <a:lstStyle/>
          <a:p>
            <a:r>
              <a:rPr lang="en-IN" dirty="0"/>
              <a:t>Web Reactive (</a:t>
            </a:r>
            <a:r>
              <a:rPr lang="en-IN" dirty="0" err="1"/>
              <a:t>WebFlux</a:t>
            </a:r>
            <a:r>
              <a:rPr lang="en-IN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A7CE-D520-ECDF-3451-52460B4827F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Without Servlet</a:t>
            </a:r>
          </a:p>
          <a:p>
            <a:r>
              <a:rPr lang="en-IN" dirty="0"/>
              <a:t>Netty</a:t>
            </a:r>
          </a:p>
          <a:p>
            <a:r>
              <a:rPr lang="en-IN" dirty="0"/>
              <a:t>R2DBC</a:t>
            </a:r>
          </a:p>
          <a:p>
            <a:r>
              <a:rPr lang="en-IN" dirty="0"/>
              <a:t>N/A</a:t>
            </a:r>
          </a:p>
          <a:p>
            <a:r>
              <a:rPr lang="en-IN" dirty="0"/>
              <a:t>Mongo DB</a:t>
            </a:r>
          </a:p>
        </p:txBody>
      </p:sp>
    </p:spTree>
    <p:extLst>
      <p:ext uri="{BB962C8B-B14F-4D97-AF65-F5344CB8AC3E}">
        <p14:creationId xmlns:p14="http://schemas.microsoft.com/office/powerpoint/2010/main" val="319552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0C727-BC63-7843-304A-0A578CC3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75"/>
            <a:ext cx="12192000" cy="68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6316E-200F-B5AC-E52F-054D46B03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66"/>
            <a:ext cx="12192000" cy="686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377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240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Georgia</vt:lpstr>
      <vt:lpstr>Montserrat</vt:lpstr>
      <vt:lpstr>Symbol</vt:lpstr>
      <vt:lpstr>Times New Roman</vt:lpstr>
      <vt:lpstr>Wingdings 3</vt:lpstr>
      <vt:lpstr>Ion Boardroom</vt:lpstr>
      <vt:lpstr>Spring Web Flux</vt:lpstr>
      <vt:lpstr>What is Reactive Programming ?</vt:lpstr>
      <vt:lpstr>Why Reactive Programming ?</vt:lpstr>
      <vt:lpstr>A responsive web application is both scalable and resilient. Responsiveness is impossible to achieve without both scalability and resilience.</vt:lpstr>
      <vt:lpstr>Low Latency</vt:lpstr>
      <vt:lpstr>Comparison</vt:lpstr>
      <vt:lpstr>Differences</vt:lpstr>
      <vt:lpstr>PowerPoint Presentation</vt:lpstr>
      <vt:lpstr>PowerPoint Presentation</vt:lpstr>
      <vt:lpstr>Advantages of using Flux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 Flux</dc:title>
  <dc:creator>ROHAN KUMAR</dc:creator>
  <cp:lastModifiedBy>ROHAN KUMAR</cp:lastModifiedBy>
  <cp:revision>3</cp:revision>
  <cp:lastPrinted>2022-10-11T07:48:41Z</cp:lastPrinted>
  <dcterms:created xsi:type="dcterms:W3CDTF">2022-10-11T07:05:47Z</dcterms:created>
  <dcterms:modified xsi:type="dcterms:W3CDTF">2022-10-11T09:47:09Z</dcterms:modified>
</cp:coreProperties>
</file>