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1" r:id="rId6"/>
    <p:sldId id="262" r:id="rId7"/>
    <p:sldId id="305" r:id="rId8"/>
    <p:sldId id="264" r:id="rId9"/>
    <p:sldId id="306" r:id="rId10"/>
    <p:sldId id="307" r:id="rId11"/>
    <p:sldId id="308" r:id="rId12"/>
    <p:sldId id="309" r:id="rId13"/>
    <p:sldId id="310" r:id="rId14"/>
    <p:sldId id="311" r:id="rId15"/>
    <p:sldId id="312" r:id="rId16"/>
    <p:sldId id="313" r:id="rId17"/>
  </p:sldIdLst>
  <p:sldSz cx="9144000" cy="5143500"/>
  <p:notesSz cx="6858000" cy="9144000"/>
  <p:embeddedFontLst>
    <p:embeddedFont>
      <p:font typeface="Orbitron"/>
      <p:regular r:id="rId21"/>
    </p:embeddedFont>
    <p:embeddedFont>
      <p:font typeface="Archivo Light"/>
      <p:regular r:id="rId22"/>
    </p:embeddedFont>
    <p:embeddedFont>
      <p:font typeface="PT Sans" panose="020B0503020203020204"/>
      <p:regular r:id="rId23"/>
    </p:embeddedFont>
    <p:embeddedFont>
      <p:font typeface="Archivo"/>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7" name="Shape 1377"/>
        <p:cNvGrpSpPr/>
        <p:nvPr/>
      </p:nvGrpSpPr>
      <p:grpSpPr>
        <a:xfrm>
          <a:off x="0" y="0"/>
          <a:ext cx="0" cy="0"/>
          <a:chOff x="0" y="0"/>
          <a:chExt cx="0" cy="0"/>
        </a:xfrm>
      </p:grpSpPr>
      <p:sp>
        <p:nvSpPr>
          <p:cNvPr id="1378" name="Google Shape;1378;g11ff4044692_0_6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8" name="Shape 1808"/>
        <p:cNvGrpSpPr/>
        <p:nvPr/>
      </p:nvGrpSpPr>
      <p:grpSpPr>
        <a:xfrm>
          <a:off x="0" y="0"/>
          <a:ext cx="0" cy="0"/>
          <a:chOff x="0" y="0"/>
          <a:chExt cx="0" cy="0"/>
        </a:xfrm>
      </p:grpSpPr>
      <p:sp>
        <p:nvSpPr>
          <p:cNvPr id="1809" name="Google Shape;1809;g112e1aada3f_0_2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8" name="Shape 1808"/>
        <p:cNvGrpSpPr/>
        <p:nvPr/>
      </p:nvGrpSpPr>
      <p:grpSpPr>
        <a:xfrm>
          <a:off x="0" y="0"/>
          <a:ext cx="0" cy="0"/>
          <a:chOff x="0" y="0"/>
          <a:chExt cx="0" cy="0"/>
        </a:xfrm>
      </p:grpSpPr>
      <p:sp>
        <p:nvSpPr>
          <p:cNvPr id="1809" name="Google Shape;1809;g112e1aada3f_0_2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2" name="Shape 1562"/>
        <p:cNvGrpSpPr/>
        <p:nvPr/>
      </p:nvGrpSpPr>
      <p:grpSpPr>
        <a:xfrm>
          <a:off x="0" y="0"/>
          <a:ext cx="0" cy="0"/>
          <a:chOff x="0" y="0"/>
          <a:chExt cx="0" cy="0"/>
        </a:xfrm>
      </p:grpSpPr>
      <p:sp>
        <p:nvSpPr>
          <p:cNvPr id="1563" name="Google Shape;1563;gbd6c00e730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5" name="Shape 1635"/>
        <p:cNvGrpSpPr/>
        <p:nvPr/>
      </p:nvGrpSpPr>
      <p:grpSpPr>
        <a:xfrm>
          <a:off x="0" y="0"/>
          <a:ext cx="0" cy="0"/>
          <a:chOff x="0" y="0"/>
          <a:chExt cx="0" cy="0"/>
        </a:xfrm>
      </p:grpSpPr>
      <p:sp>
        <p:nvSpPr>
          <p:cNvPr id="1636" name="Google Shape;1636;gf7d89ae380_1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4" name="Shape 1764"/>
        <p:cNvGrpSpPr/>
        <p:nvPr/>
      </p:nvGrpSpPr>
      <p:grpSpPr>
        <a:xfrm>
          <a:off x="0" y="0"/>
          <a:ext cx="0" cy="0"/>
          <a:chOff x="0" y="0"/>
          <a:chExt cx="0" cy="0"/>
        </a:xfrm>
      </p:grpSpPr>
      <p:sp>
        <p:nvSpPr>
          <p:cNvPr id="1765" name="Google Shape;1765;gf7d89ae380_1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4" name="Shape 1764"/>
        <p:cNvGrpSpPr/>
        <p:nvPr/>
      </p:nvGrpSpPr>
      <p:grpSpPr>
        <a:xfrm>
          <a:off x="0" y="0"/>
          <a:ext cx="0" cy="0"/>
          <a:chOff x="0" y="0"/>
          <a:chExt cx="0" cy="0"/>
        </a:xfrm>
      </p:grpSpPr>
      <p:sp>
        <p:nvSpPr>
          <p:cNvPr id="1765" name="Google Shape;1765;gf7d89ae380_1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8" name="Shape 1808"/>
        <p:cNvGrpSpPr/>
        <p:nvPr/>
      </p:nvGrpSpPr>
      <p:grpSpPr>
        <a:xfrm>
          <a:off x="0" y="0"/>
          <a:ext cx="0" cy="0"/>
          <a:chOff x="0" y="0"/>
          <a:chExt cx="0" cy="0"/>
        </a:xfrm>
      </p:grpSpPr>
      <p:sp>
        <p:nvSpPr>
          <p:cNvPr id="1809" name="Google Shape;1809;g112e1aada3f_0_2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8" name="Shape 1808"/>
        <p:cNvGrpSpPr/>
        <p:nvPr/>
      </p:nvGrpSpPr>
      <p:grpSpPr>
        <a:xfrm>
          <a:off x="0" y="0"/>
          <a:ext cx="0" cy="0"/>
          <a:chOff x="0" y="0"/>
          <a:chExt cx="0" cy="0"/>
        </a:xfrm>
      </p:grpSpPr>
      <p:sp>
        <p:nvSpPr>
          <p:cNvPr id="1809" name="Google Shape;1809;g112e1aada3f_0_2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8" name="Shape 1808"/>
        <p:cNvGrpSpPr/>
        <p:nvPr/>
      </p:nvGrpSpPr>
      <p:grpSpPr>
        <a:xfrm>
          <a:off x="0" y="0"/>
          <a:ext cx="0" cy="0"/>
          <a:chOff x="0" y="0"/>
          <a:chExt cx="0" cy="0"/>
        </a:xfrm>
      </p:grpSpPr>
      <p:sp>
        <p:nvSpPr>
          <p:cNvPr id="1809" name="Google Shape;1809;g112e1aada3f_0_2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8" name="Shape 1808"/>
        <p:cNvGrpSpPr/>
        <p:nvPr/>
      </p:nvGrpSpPr>
      <p:grpSpPr>
        <a:xfrm>
          <a:off x="0" y="0"/>
          <a:ext cx="0" cy="0"/>
          <a:chOff x="0" y="0"/>
          <a:chExt cx="0" cy="0"/>
        </a:xfrm>
      </p:grpSpPr>
      <p:sp>
        <p:nvSpPr>
          <p:cNvPr id="1809" name="Google Shape;1809;g112e1aada3f_0_25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79" name="Shape 379"/>
        <p:cNvGrpSpPr/>
        <p:nvPr/>
      </p:nvGrpSpPr>
      <p:grpSpPr>
        <a:xfrm>
          <a:off x="0" y="0"/>
          <a:ext cx="0" cy="0"/>
          <a:chOff x="0" y="0"/>
          <a:chExt cx="0" cy="0"/>
        </a:xfrm>
      </p:grpSpPr>
      <p:sp>
        <p:nvSpPr>
          <p:cNvPr id="380" name="Google Shape;380;p11"/>
          <p:cNvSpPr txBox="1"/>
          <p:nvPr>
            <p:ph type="title" hasCustomPrompt="1"/>
          </p:nvPr>
        </p:nvSpPr>
        <p:spPr>
          <a:xfrm>
            <a:off x="706649" y="1096375"/>
            <a:ext cx="5648100" cy="1234500"/>
          </a:xfrm>
          <a:prstGeom prst="rect">
            <a:avLst/>
          </a:prstGeom>
        </p:spPr>
        <p:txBody>
          <a:bodyPr spcFirstLastPara="1" wrap="square" lIns="91425" tIns="91425" rIns="91425" bIns="91425" anchor="ctr" anchorCtr="0">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p:nvPr>
            <p:ph type="subTitle" idx="1"/>
          </p:nvPr>
        </p:nvSpPr>
        <p:spPr>
          <a:xfrm>
            <a:off x="706649" y="2350104"/>
            <a:ext cx="5648100" cy="39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1"/>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1"/>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1"/>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1"/>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1"/>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1"/>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1"/>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1"/>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1"/>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1"/>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1"/>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1"/>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1"/>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avLst/>
              <a:gdLst/>
              <a:ahLst/>
              <a:cxnLst/>
              <a:rect l="l" t="t" r="r" b="b"/>
              <a:pathLst>
                <a:path w="2170" h="2170" extrusionOk="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1"/>
            <p:cNvSpPr/>
            <p:nvPr/>
          </p:nvSpPr>
          <p:spPr>
            <a:xfrm flipH="1">
              <a:off x="6695483" y="1227023"/>
              <a:ext cx="60135" cy="59369"/>
            </a:xfrm>
            <a:custGeom>
              <a:avLst/>
              <a:gdLst/>
              <a:ahLst/>
              <a:cxnLst/>
              <a:rect l="l" t="t" r="r" b="b"/>
              <a:pathLst>
                <a:path w="2670" h="2636" extrusionOk="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1"/>
            <p:cNvSpPr/>
            <p:nvPr/>
          </p:nvSpPr>
          <p:spPr>
            <a:xfrm flipH="1">
              <a:off x="6630889" y="1003150"/>
              <a:ext cx="143513" cy="121734"/>
            </a:xfrm>
            <a:custGeom>
              <a:avLst/>
              <a:gdLst/>
              <a:ahLst/>
              <a:cxnLst/>
              <a:rect l="l" t="t" r="r" b="b"/>
              <a:pathLst>
                <a:path w="6372" h="5405" extrusionOk="0">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1"/>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1"/>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1"/>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avLst/>
              <a:gdLst/>
              <a:ahLst/>
              <a:cxnLst/>
              <a:rect l="l" t="t" r="r" b="b"/>
              <a:pathLst>
                <a:path w="5372" h="4704" extrusionOk="0">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1"/>
            <p:cNvSpPr/>
            <p:nvPr/>
          </p:nvSpPr>
          <p:spPr>
            <a:xfrm flipH="1">
              <a:off x="2770057" y="4105346"/>
              <a:ext cx="101441" cy="88784"/>
            </a:xfrm>
            <a:custGeom>
              <a:avLst/>
              <a:gdLst/>
              <a:ahLst/>
              <a:cxnLst/>
              <a:rect l="l" t="t" r="r" b="b"/>
              <a:pathLst>
                <a:path w="4504" h="3942" extrusionOk="0">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1"/>
            <p:cNvSpPr/>
            <p:nvPr/>
          </p:nvSpPr>
          <p:spPr>
            <a:xfrm flipH="1">
              <a:off x="2650598" y="4625774"/>
              <a:ext cx="18806" cy="36622"/>
            </a:xfrm>
            <a:custGeom>
              <a:avLst/>
              <a:gdLst/>
              <a:ahLst/>
              <a:cxnLst/>
              <a:rect l="l" t="t" r="r" b="b"/>
              <a:pathLst>
                <a:path w="835" h="1626" extrusionOk="0">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1"/>
            <p:cNvSpPr/>
            <p:nvPr/>
          </p:nvSpPr>
          <p:spPr>
            <a:xfrm flipH="1">
              <a:off x="2676881" y="4296495"/>
              <a:ext cx="98446" cy="283941"/>
            </a:xfrm>
            <a:custGeom>
              <a:avLst/>
              <a:gdLst/>
              <a:ahLst/>
              <a:cxnLst/>
              <a:rect l="l" t="t" r="r" b="b"/>
              <a:pathLst>
                <a:path w="4371" h="12607" extrusionOk="0">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1"/>
            <p:cNvSpPr/>
            <p:nvPr/>
          </p:nvSpPr>
          <p:spPr>
            <a:xfrm flipH="1">
              <a:off x="2785080" y="4213319"/>
              <a:ext cx="18806" cy="36622"/>
            </a:xfrm>
            <a:custGeom>
              <a:avLst/>
              <a:gdLst/>
              <a:ahLst/>
              <a:cxnLst/>
              <a:rect l="l" t="t" r="r" b="b"/>
              <a:pathLst>
                <a:path w="835" h="1626" extrusionOk="0">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1"/>
            <p:cNvSpPr/>
            <p:nvPr/>
          </p:nvSpPr>
          <p:spPr>
            <a:xfrm flipH="1">
              <a:off x="2574719" y="4681314"/>
              <a:ext cx="107455" cy="95540"/>
            </a:xfrm>
            <a:custGeom>
              <a:avLst/>
              <a:gdLst/>
              <a:ahLst/>
              <a:cxnLst/>
              <a:rect l="l" t="t" r="r" b="b"/>
              <a:pathLst>
                <a:path w="4771" h="4242" extrusionOk="0">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1"/>
            <p:cNvSpPr/>
            <p:nvPr/>
          </p:nvSpPr>
          <p:spPr>
            <a:xfrm flipH="1">
              <a:off x="5377981" y="4700959"/>
              <a:ext cx="9775" cy="130000"/>
            </a:xfrm>
            <a:custGeom>
              <a:avLst/>
              <a:gdLst/>
              <a:ahLst/>
              <a:cxnLst/>
              <a:rect l="l" t="t" r="r" b="b"/>
              <a:pathLst>
                <a:path w="434" h="5772" extrusionOk="0">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1"/>
            <p:cNvSpPr/>
            <p:nvPr/>
          </p:nvSpPr>
          <p:spPr>
            <a:xfrm flipH="1">
              <a:off x="5318612" y="4761072"/>
              <a:ext cx="129257" cy="9797"/>
            </a:xfrm>
            <a:custGeom>
              <a:avLst/>
              <a:gdLst/>
              <a:ahLst/>
              <a:cxnLst/>
              <a:rect l="l" t="t" r="r" b="b"/>
              <a:pathLst>
                <a:path w="5739" h="435" extrusionOk="0">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1"/>
            <p:cNvSpPr/>
            <p:nvPr/>
          </p:nvSpPr>
          <p:spPr>
            <a:xfrm>
              <a:off x="5231472" y="4848999"/>
              <a:ext cx="95315" cy="97072"/>
            </a:xfrm>
            <a:custGeom>
              <a:avLst/>
              <a:gdLst/>
              <a:ahLst/>
              <a:cxnLst/>
              <a:rect l="l" t="t" r="r" b="b"/>
              <a:pathLst>
                <a:path w="4232" h="4310" extrusionOk="0">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438" name="Shape 4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439" name="Shape 439"/>
        <p:cNvGrpSpPr/>
        <p:nvPr/>
      </p:nvGrpSpPr>
      <p:grpSpPr>
        <a:xfrm>
          <a:off x="0" y="0"/>
          <a:ext cx="0" cy="0"/>
          <a:chOff x="0" y="0"/>
          <a:chExt cx="0" cy="0"/>
        </a:xfrm>
      </p:grpSpPr>
      <p:sp>
        <p:nvSpPr>
          <p:cNvPr id="440" name="Google Shape;440;p13"/>
          <p:cNvSpPr txBox="1"/>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41" name="Google Shape;441;p13"/>
          <p:cNvSpPr txBox="1"/>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443" name="Google Shape;443;p13"/>
          <p:cNvSpPr txBox="1"/>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44" name="Google Shape;444;p13"/>
          <p:cNvSpPr txBox="1"/>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446" name="Google Shape;446;p13"/>
          <p:cNvSpPr txBox="1"/>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47" name="Google Shape;447;p13"/>
          <p:cNvSpPr txBox="1"/>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449" name="Google Shape;449;p13"/>
          <p:cNvSpPr txBox="1"/>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50" name="Google Shape;450;p13"/>
          <p:cNvSpPr txBox="1"/>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452" name="Google Shape;452;p13"/>
          <p:cNvSpPr txBox="1"/>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53" name="Google Shape;453;p13"/>
          <p:cNvSpPr txBox="1"/>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455" name="Google Shape;455;p13"/>
          <p:cNvSpPr txBox="1"/>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56" name="Google Shape;456;p13"/>
          <p:cNvSpPr txBox="1"/>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458" name="Google Shape;458;p13"/>
          <p:cNvSpPr txBox="1"/>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506" name="Shape 506"/>
        <p:cNvGrpSpPr/>
        <p:nvPr/>
      </p:nvGrpSpPr>
      <p:grpSpPr>
        <a:xfrm>
          <a:off x="0" y="0"/>
          <a:ext cx="0" cy="0"/>
          <a:chOff x="0" y="0"/>
          <a:chExt cx="0" cy="0"/>
        </a:xfrm>
      </p:grpSpPr>
      <p:sp>
        <p:nvSpPr>
          <p:cNvPr id="507" name="Google Shape;507;p14"/>
          <p:cNvSpPr txBox="1"/>
          <p:nvPr>
            <p:ph type="body" idx="1"/>
          </p:nvPr>
        </p:nvSpPr>
        <p:spPr>
          <a:xfrm>
            <a:off x="713100" y="1208700"/>
            <a:ext cx="3858900" cy="1583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508" name="Google Shape;508;p14"/>
          <p:cNvSpPr txBox="1"/>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9" name="Google Shape;509;p14"/>
          <p:cNvGrpSpPr/>
          <p:nvPr/>
        </p:nvGrpSpPr>
        <p:grpSpPr>
          <a:xfrm>
            <a:off x="4222055" y="-3474610"/>
            <a:ext cx="8043475" cy="8043475"/>
            <a:chOff x="1241175" y="-1300650"/>
            <a:chExt cx="8043475" cy="8043475"/>
          </a:xfrm>
        </p:grpSpPr>
        <p:sp>
          <p:nvSpPr>
            <p:cNvPr id="510" name="Google Shape;510;p1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7" name="Google Shape;517;p14"/>
          <p:cNvGrpSpPr/>
          <p:nvPr/>
        </p:nvGrpSpPr>
        <p:grpSpPr>
          <a:xfrm>
            <a:off x="8028260" y="322966"/>
            <a:ext cx="365869" cy="328105"/>
            <a:chOff x="7194285" y="1228366"/>
            <a:chExt cx="365869" cy="328105"/>
          </a:xfrm>
        </p:grpSpPr>
        <p:sp>
          <p:nvSpPr>
            <p:cNvPr id="518" name="Google Shape;518;p14"/>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4"/>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4"/>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4"/>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14"/>
          <p:cNvGrpSpPr/>
          <p:nvPr/>
        </p:nvGrpSpPr>
        <p:grpSpPr>
          <a:xfrm>
            <a:off x="259146" y="2488768"/>
            <a:ext cx="354818" cy="2432541"/>
            <a:chOff x="174946" y="1297681"/>
            <a:chExt cx="354818" cy="2432541"/>
          </a:xfrm>
        </p:grpSpPr>
        <p:sp>
          <p:nvSpPr>
            <p:cNvPr id="523" name="Google Shape;523;p14"/>
            <p:cNvSpPr/>
            <p:nvPr/>
          </p:nvSpPr>
          <p:spPr>
            <a:xfrm>
              <a:off x="274480" y="332747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4"/>
            <p:cNvSpPr/>
            <p:nvPr/>
          </p:nvSpPr>
          <p:spPr>
            <a:xfrm>
              <a:off x="174946" y="342515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4"/>
            <p:cNvSpPr/>
            <p:nvPr/>
          </p:nvSpPr>
          <p:spPr>
            <a:xfrm>
              <a:off x="374318" y="356930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4"/>
            <p:cNvSpPr/>
            <p:nvPr/>
          </p:nvSpPr>
          <p:spPr>
            <a:xfrm>
              <a:off x="250712" y="1297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4"/>
            <p:cNvSpPr/>
            <p:nvPr/>
          </p:nvSpPr>
          <p:spPr>
            <a:xfrm>
              <a:off x="394474" y="1432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14"/>
          <p:cNvGrpSpPr/>
          <p:nvPr/>
        </p:nvGrpSpPr>
        <p:grpSpPr>
          <a:xfrm>
            <a:off x="906912" y="195249"/>
            <a:ext cx="609540" cy="583574"/>
            <a:chOff x="3105300" y="593625"/>
            <a:chExt cx="256800" cy="245850"/>
          </a:xfrm>
        </p:grpSpPr>
        <p:sp>
          <p:nvSpPr>
            <p:cNvPr id="529" name="Google Shape;529;p1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3" name="Google Shape;533;p14"/>
          <p:cNvGrpSpPr/>
          <p:nvPr/>
        </p:nvGrpSpPr>
        <p:grpSpPr>
          <a:xfrm>
            <a:off x="8652612" y="4730718"/>
            <a:ext cx="229483" cy="220256"/>
            <a:chOff x="250712" y="1297681"/>
            <a:chExt cx="229483" cy="220256"/>
          </a:xfrm>
        </p:grpSpPr>
        <p:sp>
          <p:nvSpPr>
            <p:cNvPr id="534" name="Google Shape;534;p14"/>
            <p:cNvSpPr/>
            <p:nvPr/>
          </p:nvSpPr>
          <p:spPr>
            <a:xfrm>
              <a:off x="250712" y="1297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4"/>
            <p:cNvSpPr/>
            <p:nvPr/>
          </p:nvSpPr>
          <p:spPr>
            <a:xfrm>
              <a:off x="394474" y="1432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6" name="Google Shape;536;p14"/>
          <p:cNvGrpSpPr/>
          <p:nvPr/>
        </p:nvGrpSpPr>
        <p:grpSpPr>
          <a:xfrm>
            <a:off x="8594804" y="1188192"/>
            <a:ext cx="477477" cy="478195"/>
            <a:chOff x="5022684" y="4300597"/>
            <a:chExt cx="648306" cy="649281"/>
          </a:xfrm>
        </p:grpSpPr>
        <p:sp>
          <p:nvSpPr>
            <p:cNvPr id="537" name="Google Shape;537;p14"/>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4"/>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4"/>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4"/>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541" name="Shape 541"/>
        <p:cNvGrpSpPr/>
        <p:nvPr/>
      </p:nvGrpSpPr>
      <p:grpSpPr>
        <a:xfrm>
          <a:off x="0" y="0"/>
          <a:ext cx="0" cy="0"/>
          <a:chOff x="0" y="0"/>
          <a:chExt cx="0" cy="0"/>
        </a:xfrm>
      </p:grpSpPr>
      <p:sp>
        <p:nvSpPr>
          <p:cNvPr id="542" name="Google Shape;542;p15"/>
          <p:cNvSpPr txBox="1"/>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43" name="Google Shape;543;p15"/>
          <p:cNvSpPr txBox="1"/>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5"/>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5"/>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576" name="Shape 576"/>
        <p:cNvGrpSpPr/>
        <p:nvPr/>
      </p:nvGrpSpPr>
      <p:grpSpPr>
        <a:xfrm>
          <a:off x="0" y="0"/>
          <a:ext cx="0" cy="0"/>
          <a:chOff x="0" y="0"/>
          <a:chExt cx="0" cy="0"/>
        </a:xfrm>
      </p:grpSpPr>
      <p:sp>
        <p:nvSpPr>
          <p:cNvPr id="577" name="Google Shape;577;p16"/>
          <p:cNvSpPr txBox="1"/>
          <p:nvPr>
            <p:ph type="title"/>
          </p:nvPr>
        </p:nvSpPr>
        <p:spPr>
          <a:xfrm>
            <a:off x="5188500" y="835632"/>
            <a:ext cx="3238200" cy="205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8" name="Google Shape;578;p16"/>
          <p:cNvSpPr txBox="1"/>
          <p:nvPr>
            <p:ph type="subTitle" idx="1"/>
          </p:nvPr>
        </p:nvSpPr>
        <p:spPr>
          <a:xfrm>
            <a:off x="5188500" y="2902750"/>
            <a:ext cx="32382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6"/>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6"/>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6"/>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6"/>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6"/>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6"/>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6"/>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6"/>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6"/>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6"/>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6"/>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6"/>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6"/>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6"/>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6"/>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6"/>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613" name="Shape 613"/>
        <p:cNvGrpSpPr/>
        <p:nvPr/>
      </p:nvGrpSpPr>
      <p:grpSpPr>
        <a:xfrm>
          <a:off x="0" y="0"/>
          <a:ext cx="0" cy="0"/>
          <a:chOff x="0" y="0"/>
          <a:chExt cx="0" cy="0"/>
        </a:xfrm>
      </p:grpSpPr>
      <p:sp>
        <p:nvSpPr>
          <p:cNvPr id="614" name="Google Shape;614;p17"/>
          <p:cNvSpPr txBox="1"/>
          <p:nvPr>
            <p:ph type="title"/>
          </p:nvPr>
        </p:nvSpPr>
        <p:spPr>
          <a:xfrm>
            <a:off x="5434200" y="1666013"/>
            <a:ext cx="29967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5" name="Google Shape;615;p17"/>
          <p:cNvSpPr txBox="1"/>
          <p:nvPr>
            <p:ph type="subTitle" idx="1"/>
          </p:nvPr>
        </p:nvSpPr>
        <p:spPr>
          <a:xfrm>
            <a:off x="5434200" y="2173388"/>
            <a:ext cx="29967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7"/>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7"/>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7"/>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7"/>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7"/>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7"/>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7"/>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7"/>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7"/>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7"/>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7"/>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7"/>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7"/>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7"/>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662" name="Shape 662"/>
        <p:cNvGrpSpPr/>
        <p:nvPr/>
      </p:nvGrpSpPr>
      <p:grpSpPr>
        <a:xfrm>
          <a:off x="0" y="0"/>
          <a:ext cx="0" cy="0"/>
          <a:chOff x="0" y="0"/>
          <a:chExt cx="0" cy="0"/>
        </a:xfrm>
      </p:grpSpPr>
      <p:sp>
        <p:nvSpPr>
          <p:cNvPr id="663" name="Google Shape;663;p18"/>
          <p:cNvSpPr txBox="1"/>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4" name="Google Shape;664;p18"/>
          <p:cNvSpPr txBox="1"/>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716" name="Shape 716"/>
        <p:cNvGrpSpPr/>
        <p:nvPr/>
      </p:nvGrpSpPr>
      <p:grpSpPr>
        <a:xfrm>
          <a:off x="0" y="0"/>
          <a:ext cx="0" cy="0"/>
          <a:chOff x="0" y="0"/>
          <a:chExt cx="0" cy="0"/>
        </a:xfrm>
      </p:grpSpPr>
      <p:sp>
        <p:nvSpPr>
          <p:cNvPr id="717" name="Google Shape;717;p19"/>
          <p:cNvSpPr txBox="1"/>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718" name="Google Shape;718;p19"/>
          <p:cNvSpPr txBox="1"/>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766" name="Shape 766"/>
        <p:cNvGrpSpPr/>
        <p:nvPr/>
      </p:nvGrpSpPr>
      <p:grpSpPr>
        <a:xfrm>
          <a:off x="0" y="0"/>
          <a:ext cx="0" cy="0"/>
          <a:chOff x="0" y="0"/>
          <a:chExt cx="0" cy="0"/>
        </a:xfrm>
      </p:grpSpPr>
      <p:sp>
        <p:nvSpPr>
          <p:cNvPr id="767" name="Google Shape;767;p20"/>
          <p:cNvSpPr txBox="1"/>
          <p:nvPr>
            <p:ph type="title"/>
          </p:nvPr>
        </p:nvSpPr>
        <p:spPr>
          <a:xfrm>
            <a:off x="5191718" y="3343742"/>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68" name="Google Shape;768;p20"/>
          <p:cNvSpPr txBox="1"/>
          <p:nvPr>
            <p:ph type="subTitle" idx="1"/>
          </p:nvPr>
        </p:nvSpPr>
        <p:spPr>
          <a:xfrm>
            <a:off x="5191718" y="3871457"/>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69" name="Google Shape;769;p20"/>
          <p:cNvSpPr txBox="1"/>
          <p:nvPr>
            <p:ph type="title" idx="2"/>
          </p:nvPr>
        </p:nvSpPr>
        <p:spPr>
          <a:xfrm>
            <a:off x="2007382" y="334375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70" name="Google Shape;770;p20"/>
          <p:cNvSpPr txBox="1"/>
          <p:nvPr>
            <p:ph type="subTitle" idx="3"/>
          </p:nvPr>
        </p:nvSpPr>
        <p:spPr>
          <a:xfrm>
            <a:off x="2007382" y="3871455"/>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71" name="Google Shape;771;p20"/>
          <p:cNvSpPr txBox="1"/>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2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8" name="Google Shape;798;p20"/>
          <p:cNvSpPr/>
          <p:nvPr/>
        </p:nvSpPr>
        <p:spPr>
          <a:xfrm>
            <a:off x="305569" y="34090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0"/>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7" name="Shape 57"/>
        <p:cNvGrpSpPr/>
        <p:nvPr/>
      </p:nvGrpSpPr>
      <p:grpSpPr>
        <a:xfrm>
          <a:off x="0" y="0"/>
          <a:ext cx="0" cy="0"/>
          <a:chOff x="0" y="0"/>
          <a:chExt cx="0" cy="0"/>
        </a:xfrm>
      </p:grpSpPr>
      <p:sp>
        <p:nvSpPr>
          <p:cNvPr id="58" name="Google Shape;58;p3"/>
          <p:cNvSpPr txBox="1"/>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9" name="Google Shape;59;p3"/>
          <p:cNvSpPr txBox="1"/>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818" name="Shape 818"/>
        <p:cNvGrpSpPr/>
        <p:nvPr/>
      </p:nvGrpSpPr>
      <p:grpSpPr>
        <a:xfrm>
          <a:off x="0" y="0"/>
          <a:ext cx="0" cy="0"/>
          <a:chOff x="0" y="0"/>
          <a:chExt cx="0" cy="0"/>
        </a:xfrm>
      </p:grpSpPr>
      <p:sp>
        <p:nvSpPr>
          <p:cNvPr id="819" name="Google Shape;819;p21"/>
          <p:cNvSpPr txBox="1"/>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0" name="Google Shape;820;p21"/>
          <p:cNvSpPr txBox="1"/>
          <p:nvPr>
            <p:ph type="body" idx="1"/>
          </p:nvPr>
        </p:nvSpPr>
        <p:spPr>
          <a:xfrm>
            <a:off x="720000" y="1101450"/>
            <a:ext cx="3852000" cy="34674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accent1"/>
              </a:buClr>
              <a:buSzPts val="10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p:txBody>
      </p:sp>
      <p:sp>
        <p:nvSpPr>
          <p:cNvPr id="821" name="Google Shape;821;p21"/>
          <p:cNvSpPr txBox="1"/>
          <p:nvPr>
            <p:ph type="body" idx="2"/>
          </p:nvPr>
        </p:nvSpPr>
        <p:spPr>
          <a:xfrm>
            <a:off x="4572000" y="1546462"/>
            <a:ext cx="3852000" cy="2895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0" name="Google Shape;830;p21"/>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1"/>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1"/>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1"/>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1"/>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1"/>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1"/>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853" name="Shape 853"/>
        <p:cNvGrpSpPr/>
        <p:nvPr/>
      </p:nvGrpSpPr>
      <p:grpSpPr>
        <a:xfrm>
          <a:off x="0" y="0"/>
          <a:ext cx="0" cy="0"/>
          <a:chOff x="0" y="0"/>
          <a:chExt cx="0" cy="0"/>
        </a:xfrm>
      </p:grpSpPr>
      <p:sp>
        <p:nvSpPr>
          <p:cNvPr id="854" name="Google Shape;854;p22"/>
          <p:cNvSpPr txBox="1"/>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5" name="Google Shape;855;p22"/>
          <p:cNvSpPr txBox="1"/>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56" name="Google Shape;856;p22"/>
          <p:cNvSpPr txBox="1"/>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57" name="Google Shape;857;p22"/>
          <p:cNvSpPr txBox="1"/>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58" name="Google Shape;858;p22"/>
          <p:cNvSpPr txBox="1"/>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59" name="Google Shape;859;p22"/>
          <p:cNvSpPr txBox="1"/>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60" name="Google Shape;860;p22"/>
          <p:cNvSpPr txBox="1"/>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922" name="Shape 922"/>
        <p:cNvGrpSpPr/>
        <p:nvPr/>
      </p:nvGrpSpPr>
      <p:grpSpPr>
        <a:xfrm>
          <a:off x="0" y="0"/>
          <a:ext cx="0" cy="0"/>
          <a:chOff x="0" y="0"/>
          <a:chExt cx="0" cy="0"/>
        </a:xfrm>
      </p:grpSpPr>
      <p:sp>
        <p:nvSpPr>
          <p:cNvPr id="923" name="Google Shape;923;p23"/>
          <p:cNvSpPr txBox="1"/>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24" name="Google Shape;924;p23"/>
          <p:cNvSpPr txBox="1"/>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25" name="Google Shape;925;p23"/>
          <p:cNvSpPr txBox="1"/>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26" name="Google Shape;926;p23"/>
          <p:cNvSpPr txBox="1"/>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27" name="Google Shape;927;p23"/>
          <p:cNvSpPr txBox="1"/>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28" name="Google Shape;928;p23"/>
          <p:cNvSpPr txBox="1"/>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29" name="Google Shape;929;p23"/>
          <p:cNvSpPr txBox="1"/>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3"/>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3"/>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2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974" name="Shape 974"/>
        <p:cNvGrpSpPr/>
        <p:nvPr/>
      </p:nvGrpSpPr>
      <p:grpSpPr>
        <a:xfrm>
          <a:off x="0" y="0"/>
          <a:ext cx="0" cy="0"/>
          <a:chOff x="0" y="0"/>
          <a:chExt cx="0" cy="0"/>
        </a:xfrm>
      </p:grpSpPr>
      <p:sp>
        <p:nvSpPr>
          <p:cNvPr id="975" name="Google Shape;975;p24"/>
          <p:cNvSpPr txBox="1"/>
          <p:nvPr>
            <p:ph type="title"/>
          </p:nvPr>
        </p:nvSpPr>
        <p:spPr>
          <a:xfrm>
            <a:off x="865488" y="1509084"/>
            <a:ext cx="1978200" cy="52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76" name="Google Shape;976;p24"/>
          <p:cNvSpPr txBox="1"/>
          <p:nvPr>
            <p:ph type="subTitle" idx="1"/>
          </p:nvPr>
        </p:nvSpPr>
        <p:spPr>
          <a:xfrm>
            <a:off x="865488" y="20433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77" name="Google Shape;977;p24"/>
          <p:cNvSpPr txBox="1"/>
          <p:nvPr>
            <p:ph type="title" idx="2"/>
          </p:nvPr>
        </p:nvSpPr>
        <p:spPr>
          <a:xfrm>
            <a:off x="6300295" y="15090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78" name="Google Shape;978;p24"/>
          <p:cNvSpPr txBox="1"/>
          <p:nvPr>
            <p:ph type="subTitle" idx="3"/>
          </p:nvPr>
        </p:nvSpPr>
        <p:spPr>
          <a:xfrm>
            <a:off x="6300288" y="20433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79" name="Google Shape;979;p24"/>
          <p:cNvSpPr txBox="1"/>
          <p:nvPr>
            <p:ph type="title" idx="4"/>
          </p:nvPr>
        </p:nvSpPr>
        <p:spPr>
          <a:xfrm>
            <a:off x="865488" y="30904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80" name="Google Shape;980;p24"/>
          <p:cNvSpPr txBox="1"/>
          <p:nvPr>
            <p:ph type="subTitle" idx="5"/>
          </p:nvPr>
        </p:nvSpPr>
        <p:spPr>
          <a:xfrm>
            <a:off x="865488" y="36247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81" name="Google Shape;981;p24"/>
          <p:cNvSpPr txBox="1"/>
          <p:nvPr>
            <p:ph type="title" idx="6"/>
          </p:nvPr>
        </p:nvSpPr>
        <p:spPr>
          <a:xfrm>
            <a:off x="6300295" y="30904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82" name="Google Shape;982;p24"/>
          <p:cNvSpPr txBox="1"/>
          <p:nvPr>
            <p:ph type="subTitle" idx="7"/>
          </p:nvPr>
        </p:nvSpPr>
        <p:spPr>
          <a:xfrm>
            <a:off x="6300288" y="36247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83" name="Google Shape;983;p24"/>
          <p:cNvSpPr txBox="1"/>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2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4"/>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4"/>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4"/>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4"/>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4"/>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7" name="Google Shape;1027;p24"/>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4"/>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4"/>
            <p:cNvSpPr/>
            <p:nvPr/>
          </p:nvSpPr>
          <p:spPr>
            <a:xfrm>
              <a:off x="281287" y="46061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4"/>
            <p:cNvSpPr/>
            <p:nvPr/>
          </p:nvSpPr>
          <p:spPr>
            <a:xfrm>
              <a:off x="425049" y="47406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4"/>
            <p:cNvSpPr/>
            <p:nvPr/>
          </p:nvSpPr>
          <p:spPr>
            <a:xfrm>
              <a:off x="399247" y="44264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045" name="Shape 1045"/>
        <p:cNvGrpSpPr/>
        <p:nvPr/>
      </p:nvGrpSpPr>
      <p:grpSpPr>
        <a:xfrm>
          <a:off x="0" y="0"/>
          <a:ext cx="0" cy="0"/>
          <a:chOff x="0" y="0"/>
          <a:chExt cx="0" cy="0"/>
        </a:xfrm>
      </p:grpSpPr>
      <p:sp>
        <p:nvSpPr>
          <p:cNvPr id="1046" name="Google Shape;1046;p25"/>
          <p:cNvSpPr txBox="1"/>
          <p:nvPr>
            <p:ph type="title"/>
          </p:nvPr>
        </p:nvSpPr>
        <p:spPr>
          <a:xfrm>
            <a:off x="2174175" y="1286588"/>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47" name="Google Shape;1047;p25"/>
          <p:cNvSpPr txBox="1"/>
          <p:nvPr>
            <p:ph type="subTitle" idx="1"/>
          </p:nvPr>
        </p:nvSpPr>
        <p:spPr>
          <a:xfrm>
            <a:off x="2174175" y="1814288"/>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48" name="Google Shape;1048;p25"/>
          <p:cNvSpPr txBox="1"/>
          <p:nvPr>
            <p:ph type="title" idx="2"/>
          </p:nvPr>
        </p:nvSpPr>
        <p:spPr>
          <a:xfrm>
            <a:off x="6145098" y="12866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49" name="Google Shape;1049;p25"/>
          <p:cNvSpPr txBox="1"/>
          <p:nvPr>
            <p:ph type="subTitle" idx="3"/>
          </p:nvPr>
        </p:nvSpPr>
        <p:spPr>
          <a:xfrm>
            <a:off x="6145150" y="18143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0" name="Google Shape;1050;p25"/>
          <p:cNvSpPr txBox="1"/>
          <p:nvPr>
            <p:ph type="title" idx="4"/>
          </p:nvPr>
        </p:nvSpPr>
        <p:spPr>
          <a:xfrm>
            <a:off x="2174175"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51" name="Google Shape;1051;p25"/>
          <p:cNvSpPr txBox="1"/>
          <p:nvPr>
            <p:ph type="subTitle" idx="5"/>
          </p:nvPr>
        </p:nvSpPr>
        <p:spPr>
          <a:xfrm>
            <a:off x="2174175"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2" name="Google Shape;1052;p25"/>
          <p:cNvSpPr txBox="1"/>
          <p:nvPr>
            <p:ph type="title" idx="6"/>
          </p:nvPr>
        </p:nvSpPr>
        <p:spPr>
          <a:xfrm>
            <a:off x="6145098"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53" name="Google Shape;1053;p25"/>
          <p:cNvSpPr txBox="1"/>
          <p:nvPr>
            <p:ph type="subTitle" idx="7"/>
          </p:nvPr>
        </p:nvSpPr>
        <p:spPr>
          <a:xfrm>
            <a:off x="6145097"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4" name="Google Shape;1054;p25"/>
          <p:cNvSpPr txBox="1"/>
          <p:nvPr>
            <p:ph type="title" idx="8"/>
          </p:nvPr>
        </p:nvSpPr>
        <p:spPr>
          <a:xfrm>
            <a:off x="2174177"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55" name="Google Shape;1055;p25"/>
          <p:cNvSpPr txBox="1"/>
          <p:nvPr>
            <p:ph type="subTitle" idx="9"/>
          </p:nvPr>
        </p:nvSpPr>
        <p:spPr>
          <a:xfrm>
            <a:off x="2174175"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6" name="Google Shape;1056;p25"/>
          <p:cNvSpPr txBox="1"/>
          <p:nvPr>
            <p:ph type="title" idx="13"/>
          </p:nvPr>
        </p:nvSpPr>
        <p:spPr>
          <a:xfrm>
            <a:off x="6145102"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57" name="Google Shape;1057;p25"/>
          <p:cNvSpPr txBox="1"/>
          <p:nvPr>
            <p:ph type="subTitle" idx="14"/>
          </p:nvPr>
        </p:nvSpPr>
        <p:spPr>
          <a:xfrm>
            <a:off x="6145100"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8" name="Google Shape;1058;p25"/>
          <p:cNvSpPr txBox="1"/>
          <p:nvPr>
            <p:ph type="title" idx="15"/>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5"/>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5"/>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5"/>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25"/>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5"/>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5"/>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5"/>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5"/>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5"/>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5"/>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5"/>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5"/>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5"/>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5"/>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3" name="Google Shape;1093;p25"/>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105"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14" name="Google Shape;1114;p26"/>
          <p:cNvSpPr txBox="1"/>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6"/>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6"/>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6"/>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0" name="Google Shape;1120;p26"/>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6"/>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6"/>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6"/>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2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6"/>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2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138" name="Shape 1138"/>
        <p:cNvGrpSpPr/>
        <p:nvPr/>
      </p:nvGrpSpPr>
      <p:grpSpPr>
        <a:xfrm>
          <a:off x="0" y="0"/>
          <a:ext cx="0" cy="0"/>
          <a:chOff x="0" y="0"/>
          <a:chExt cx="0" cy="0"/>
        </a:xfrm>
      </p:grpSpPr>
      <p:sp>
        <p:nvSpPr>
          <p:cNvPr id="1139" name="Google Shape;1139;p27"/>
          <p:cNvSpPr txBox="1"/>
          <p:nvPr>
            <p:ph type="title" hasCustomPrompt="1"/>
          </p:nvPr>
        </p:nvSpPr>
        <p:spPr>
          <a:xfrm>
            <a:off x="713100" y="2909109"/>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0" name="Google Shape;1140;p27"/>
          <p:cNvSpPr txBox="1"/>
          <p:nvPr>
            <p:ph type="subTitle" idx="1"/>
          </p:nvPr>
        </p:nvSpPr>
        <p:spPr>
          <a:xfrm>
            <a:off x="713100" y="3563592"/>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141" name="Google Shape;1141;p27"/>
          <p:cNvSpPr txBox="1"/>
          <p:nvPr>
            <p:ph type="title" idx="2" hasCustomPrompt="1"/>
          </p:nvPr>
        </p:nvSpPr>
        <p:spPr>
          <a:xfrm>
            <a:off x="3442950" y="2909101"/>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2" name="Google Shape;1142;p27"/>
          <p:cNvSpPr txBox="1"/>
          <p:nvPr>
            <p:ph type="subTitle" idx="3"/>
          </p:nvPr>
        </p:nvSpPr>
        <p:spPr>
          <a:xfrm>
            <a:off x="3442950" y="3563573"/>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143" name="Google Shape;1143;p27"/>
          <p:cNvSpPr txBox="1"/>
          <p:nvPr>
            <p:ph type="title" idx="4" hasCustomPrompt="1"/>
          </p:nvPr>
        </p:nvSpPr>
        <p:spPr>
          <a:xfrm>
            <a:off x="6172800" y="2909106"/>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4" name="Google Shape;1144;p27"/>
          <p:cNvSpPr txBox="1"/>
          <p:nvPr>
            <p:ph type="subTitle" idx="5"/>
          </p:nvPr>
        </p:nvSpPr>
        <p:spPr>
          <a:xfrm>
            <a:off x="6172800" y="3563570"/>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145" name="Google Shape;1145;p27"/>
          <p:cNvSpPr txBox="1"/>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46" name="Google Shape;1146;p27"/>
          <p:cNvGrpSpPr/>
          <p:nvPr/>
        </p:nvGrpSpPr>
        <p:grpSpPr>
          <a:xfrm>
            <a:off x="4800605" y="-2897864"/>
            <a:ext cx="8043475" cy="8043475"/>
            <a:chOff x="1241175" y="-1300650"/>
            <a:chExt cx="8043475" cy="8043475"/>
          </a:xfrm>
        </p:grpSpPr>
        <p:sp>
          <p:nvSpPr>
            <p:cNvPr id="1147" name="Google Shape;1147;p2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4" name="Google Shape;1154;p27"/>
          <p:cNvGrpSpPr/>
          <p:nvPr/>
        </p:nvGrpSpPr>
        <p:grpSpPr>
          <a:xfrm>
            <a:off x="151608" y="193697"/>
            <a:ext cx="8800604" cy="4799168"/>
            <a:chOff x="151608" y="193697"/>
            <a:chExt cx="8800604" cy="4799168"/>
          </a:xfrm>
        </p:grpSpPr>
        <p:grpSp>
          <p:nvGrpSpPr>
            <p:cNvPr id="1155" name="Google Shape;1155;p27"/>
            <p:cNvGrpSpPr/>
            <p:nvPr/>
          </p:nvGrpSpPr>
          <p:grpSpPr>
            <a:xfrm>
              <a:off x="507337" y="193699"/>
              <a:ext cx="609540" cy="583574"/>
              <a:chOff x="3105300" y="593625"/>
              <a:chExt cx="256800" cy="245850"/>
            </a:xfrm>
          </p:grpSpPr>
          <p:sp>
            <p:nvSpPr>
              <p:cNvPr id="1156" name="Google Shape;1156;p2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0" name="Google Shape;1160;p27"/>
            <p:cNvGrpSpPr/>
            <p:nvPr/>
          </p:nvGrpSpPr>
          <p:grpSpPr>
            <a:xfrm>
              <a:off x="8320303" y="4439327"/>
              <a:ext cx="631910" cy="457789"/>
              <a:chOff x="855125" y="679497"/>
              <a:chExt cx="254310" cy="184228"/>
            </a:xfrm>
          </p:grpSpPr>
          <p:sp>
            <p:nvSpPr>
              <p:cNvPr id="1161" name="Google Shape;1161;p2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4" name="Google Shape;1164;p27"/>
            <p:cNvGrpSpPr/>
            <p:nvPr/>
          </p:nvGrpSpPr>
          <p:grpSpPr>
            <a:xfrm>
              <a:off x="342634" y="4343584"/>
              <a:ext cx="648306" cy="649281"/>
              <a:chOff x="5022684" y="4300597"/>
              <a:chExt cx="648306" cy="649281"/>
            </a:xfrm>
          </p:grpSpPr>
          <p:sp>
            <p:nvSpPr>
              <p:cNvPr id="1165" name="Google Shape;1165;p27"/>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7"/>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7"/>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7"/>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9" name="Google Shape;1169;p27"/>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70" name="Google Shape;1170;p27"/>
            <p:cNvGrpSpPr/>
            <p:nvPr/>
          </p:nvGrpSpPr>
          <p:grpSpPr>
            <a:xfrm>
              <a:off x="151608" y="1402587"/>
              <a:ext cx="355724" cy="1888212"/>
              <a:chOff x="124471" y="1153724"/>
              <a:chExt cx="355724" cy="1888212"/>
            </a:xfrm>
          </p:grpSpPr>
          <p:sp>
            <p:nvSpPr>
              <p:cNvPr id="1171" name="Google Shape;1171;p2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6" name="Google Shape;1176;p27"/>
            <p:cNvGrpSpPr/>
            <p:nvPr/>
          </p:nvGrpSpPr>
          <p:grpSpPr>
            <a:xfrm>
              <a:off x="8719827" y="646259"/>
              <a:ext cx="232368" cy="973684"/>
              <a:chOff x="6656577" y="3252597"/>
              <a:chExt cx="232368" cy="973684"/>
            </a:xfrm>
          </p:grpSpPr>
          <p:sp>
            <p:nvSpPr>
              <p:cNvPr id="1177" name="Google Shape;1177;p27"/>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7"/>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7"/>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7"/>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7"/>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7"/>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7"/>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7"/>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7"/>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7"/>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7"/>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7"/>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9" name="Google Shape;1189;p27"/>
            <p:cNvGrpSpPr/>
            <p:nvPr/>
          </p:nvGrpSpPr>
          <p:grpSpPr>
            <a:xfrm>
              <a:off x="5669774" y="4743018"/>
              <a:ext cx="229483" cy="220256"/>
              <a:chOff x="250712" y="2821681"/>
              <a:chExt cx="229483" cy="220256"/>
            </a:xfrm>
          </p:grpSpPr>
          <p:sp>
            <p:nvSpPr>
              <p:cNvPr id="1190" name="Google Shape;1190;p2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192" name="Shape 1192"/>
        <p:cNvGrpSpPr/>
        <p:nvPr/>
      </p:nvGrpSpPr>
      <p:grpSpPr>
        <a:xfrm>
          <a:off x="0" y="0"/>
          <a:ext cx="0" cy="0"/>
          <a:chOff x="0" y="0"/>
          <a:chExt cx="0" cy="0"/>
        </a:xfrm>
      </p:grpSpPr>
      <p:sp>
        <p:nvSpPr>
          <p:cNvPr id="1193" name="Google Shape;1193;p28"/>
          <p:cNvSpPr txBox="1"/>
          <p:nvPr>
            <p:ph type="title"/>
          </p:nvPr>
        </p:nvSpPr>
        <p:spPr>
          <a:xfrm flipH="1">
            <a:off x="725995" y="720375"/>
            <a:ext cx="4738800" cy="897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4" name="Google Shape;1194;p28"/>
          <p:cNvSpPr txBox="1"/>
          <p:nvPr>
            <p:ph type="subTitle" idx="1"/>
          </p:nvPr>
        </p:nvSpPr>
        <p:spPr>
          <a:xfrm flipH="1">
            <a:off x="725995" y="1683175"/>
            <a:ext cx="3434700" cy="11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5" name="Google Shape;1195;p28"/>
          <p:cNvSpPr txBox="1"/>
          <p:nvPr/>
        </p:nvSpPr>
        <p:spPr>
          <a:xfrm flipH="1">
            <a:off x="713175" y="4205150"/>
            <a:ext cx="4284300" cy="47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000">
                <a:solidFill>
                  <a:schemeClr val="dk1"/>
                </a:solidFill>
                <a:latin typeface="Archivo"/>
                <a:ea typeface="Archivo"/>
                <a:cs typeface="Archivo"/>
                <a:sym typeface="Archivo"/>
              </a:rPr>
              <a:t>CREDITS: This presentation template was created by </a:t>
            </a:r>
            <a:r>
              <a:rPr lang="en-GB" sz="1000" b="1">
                <a:solidFill>
                  <a:schemeClr val="dk1"/>
                </a:solidFill>
                <a:uFill>
                  <a:noFill/>
                </a:uFill>
                <a:latin typeface="Archivo"/>
                <a:ea typeface="Archivo"/>
                <a:cs typeface="Archivo"/>
                <a:sym typeface="Archivo"/>
                <a:hlinkClick r:id="rId2"/>
              </a:rPr>
              <a:t>Slidesgo</a:t>
            </a:r>
            <a:r>
              <a:rPr lang="en-GB" sz="1000">
                <a:solidFill>
                  <a:schemeClr val="dk1"/>
                </a:solidFill>
                <a:latin typeface="Archivo"/>
                <a:ea typeface="Archivo"/>
                <a:cs typeface="Archivo"/>
                <a:sym typeface="Archivo"/>
              </a:rPr>
              <a:t>, and includes icons by </a:t>
            </a:r>
            <a:r>
              <a:rPr lang="en-GB" sz="1000" b="1">
                <a:solidFill>
                  <a:schemeClr val="dk1"/>
                </a:solidFill>
                <a:uFill>
                  <a:noFill/>
                </a:uFill>
                <a:latin typeface="Archivo"/>
                <a:ea typeface="Archivo"/>
                <a:cs typeface="Archivo"/>
                <a:sym typeface="Archivo"/>
                <a:hlinkClick r:id="rId3"/>
              </a:rPr>
              <a:t>Flaticon</a:t>
            </a:r>
            <a:r>
              <a:rPr lang="en-GB" sz="1000">
                <a:solidFill>
                  <a:schemeClr val="dk1"/>
                </a:solidFill>
                <a:latin typeface="Archivo"/>
                <a:ea typeface="Archivo"/>
                <a:cs typeface="Archivo"/>
                <a:sym typeface="Archivo"/>
              </a:rPr>
              <a:t>, and infographics and images by </a:t>
            </a:r>
            <a:r>
              <a:rPr lang="en-GB" sz="1000" b="1">
                <a:solidFill>
                  <a:schemeClr val="dk1"/>
                </a:solidFill>
                <a:uFill>
                  <a:noFill/>
                </a:uFill>
                <a:latin typeface="Archivo"/>
                <a:ea typeface="Archivo"/>
                <a:cs typeface="Archivo"/>
                <a:sym typeface="Archivo"/>
                <a:hlinkClick r:id="rId4"/>
              </a:rPr>
              <a:t>Freepik</a:t>
            </a:r>
            <a:endParaRPr sz="1000" b="1">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8"/>
            <p:cNvSpPr/>
            <p:nvPr/>
          </p:nvSpPr>
          <p:spPr>
            <a:xfrm>
              <a:off x="3641796" y="-1711968"/>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8"/>
            <p:cNvSpPr/>
            <p:nvPr/>
          </p:nvSpPr>
          <p:spPr>
            <a:xfrm>
              <a:off x="3841168" y="-1567819"/>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8"/>
            <p:cNvSpPr/>
            <p:nvPr/>
          </p:nvSpPr>
          <p:spPr>
            <a:xfrm>
              <a:off x="88762" y="2505656"/>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8"/>
            <p:cNvSpPr/>
            <p:nvPr/>
          </p:nvSpPr>
          <p:spPr>
            <a:xfrm>
              <a:off x="232524" y="26401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230"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277"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7" name="Shape 97"/>
        <p:cNvGrpSpPr/>
        <p:nvPr/>
      </p:nvGrpSpPr>
      <p:grpSpPr>
        <a:xfrm>
          <a:off x="0" y="0"/>
          <a:ext cx="0" cy="0"/>
          <a:chOff x="0" y="0"/>
          <a:chExt cx="0" cy="0"/>
        </a:xfrm>
      </p:grpSpPr>
      <p:sp>
        <p:nvSpPr>
          <p:cNvPr id="98" name="Google Shape;98;p4"/>
          <p:cNvSpPr txBox="1"/>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4"/>
          <p:cNvSpPr txBox="1"/>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324"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299492" y="4412456"/>
            <a:ext cx="857250" cy="273844"/>
          </a:xfrm>
        </p:spPr>
        <p:txBody>
          <a:bodyPr/>
          <a:lstStyle/>
          <a:p>
            <a:fld id="{BF56EAF9-2583-4989-8D87-13F548ED6E0C}" type="datetime1">
              <a:rPr lang="en-US" smtClean="0"/>
            </a:fld>
            <a:endParaRPr lang="en-US" dirty="0"/>
          </a:p>
        </p:txBody>
      </p:sp>
      <p:sp>
        <p:nvSpPr>
          <p:cNvPr id="5" name="Footer Placeholder 4"/>
          <p:cNvSpPr>
            <a:spLocks noGrp="1"/>
          </p:cNvSpPr>
          <p:nvPr>
            <p:ph type="ftr" sz="quarter" idx="11"/>
          </p:nvPr>
        </p:nvSpPr>
        <p:spPr>
          <a:xfrm>
            <a:off x="1929209" y="4412456"/>
            <a:ext cx="5313133" cy="273844"/>
          </a:xfrm>
        </p:spPr>
        <p:txBody>
          <a:bodyPr/>
          <a:lstStyle/>
          <a:p>
            <a:endParaRPr lang="en-US" dirty="0"/>
          </a:p>
        </p:txBody>
      </p:sp>
      <p:sp>
        <p:nvSpPr>
          <p:cNvPr id="6" name="Slide Number Placeholder 5"/>
          <p:cNvSpPr>
            <a:spLocks noGrp="1"/>
          </p:cNvSpPr>
          <p:nvPr>
            <p:ph type="sldNum" sz="quarter" idx="12"/>
          </p:nvPr>
        </p:nvSpPr>
        <p:spPr>
          <a:xfrm>
            <a:off x="8213892" y="4400348"/>
            <a:ext cx="413375" cy="273844"/>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26" name="Shape 126"/>
        <p:cNvGrpSpPr/>
        <p:nvPr/>
      </p:nvGrpSpPr>
      <p:grpSpPr>
        <a:xfrm>
          <a:off x="0" y="0"/>
          <a:ext cx="0" cy="0"/>
          <a:chOff x="0" y="0"/>
          <a:chExt cx="0" cy="0"/>
        </a:xfrm>
      </p:grpSpPr>
      <p:sp>
        <p:nvSpPr>
          <p:cNvPr id="127" name="Google Shape;127;p5"/>
          <p:cNvSpPr txBox="1"/>
          <p:nvPr>
            <p:ph type="title"/>
          </p:nvPr>
        </p:nvSpPr>
        <p:spPr>
          <a:xfrm>
            <a:off x="713100" y="1260275"/>
            <a:ext cx="3535500" cy="55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5"/>
          <p:cNvSpPr txBox="1"/>
          <p:nvPr>
            <p:ph type="title" idx="2"/>
          </p:nvPr>
        </p:nvSpPr>
        <p:spPr>
          <a:xfrm>
            <a:off x="4895400" y="3195079"/>
            <a:ext cx="3535500" cy="55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5"/>
          <p:cNvSpPr txBox="1"/>
          <p:nvPr>
            <p:ph type="subTitle" idx="1"/>
          </p:nvPr>
        </p:nvSpPr>
        <p:spPr>
          <a:xfrm>
            <a:off x="4895400" y="3753979"/>
            <a:ext cx="3535500" cy="6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30" name="Google Shape;130;p5"/>
          <p:cNvSpPr txBox="1"/>
          <p:nvPr>
            <p:ph type="subTitle" idx="3"/>
          </p:nvPr>
        </p:nvSpPr>
        <p:spPr>
          <a:xfrm>
            <a:off x="713100" y="1819175"/>
            <a:ext cx="3535500" cy="68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31" name="Google Shape;131;p5"/>
          <p:cNvSpPr txBox="1"/>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 name="Google Shape;160;p5"/>
            <p:cNvSpPr/>
            <p:nvPr/>
          </p:nvSpPr>
          <p:spPr>
            <a:xfrm>
              <a:off x="1471030" y="40605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80" name="Shape 180"/>
        <p:cNvGrpSpPr/>
        <p:nvPr/>
      </p:nvGrpSpPr>
      <p:grpSpPr>
        <a:xfrm>
          <a:off x="0" y="0"/>
          <a:ext cx="0" cy="0"/>
          <a:chOff x="0" y="0"/>
          <a:chExt cx="0" cy="0"/>
        </a:xfrm>
      </p:grpSpPr>
      <p:sp>
        <p:nvSpPr>
          <p:cNvPr id="181" name="Google Shape;181;p6"/>
          <p:cNvSpPr txBox="1"/>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6"/>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6"/>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6"/>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6"/>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6"/>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6"/>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6"/>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6"/>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6"/>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6"/>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6"/>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6"/>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6"/>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22" name="Shape 222"/>
        <p:cNvGrpSpPr/>
        <p:nvPr/>
      </p:nvGrpSpPr>
      <p:grpSpPr>
        <a:xfrm>
          <a:off x="0" y="0"/>
          <a:ext cx="0" cy="0"/>
          <a:chOff x="0" y="0"/>
          <a:chExt cx="0" cy="0"/>
        </a:xfrm>
      </p:grpSpPr>
      <p:sp>
        <p:nvSpPr>
          <p:cNvPr id="223" name="Google Shape;223;p7"/>
          <p:cNvSpPr txBox="1"/>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224" name="Google Shape;224;p7"/>
          <p:cNvSpPr txBox="1"/>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60" name="Shape 260"/>
        <p:cNvGrpSpPr/>
        <p:nvPr/>
      </p:nvGrpSpPr>
      <p:grpSpPr>
        <a:xfrm>
          <a:off x="0" y="0"/>
          <a:ext cx="0" cy="0"/>
          <a:chOff x="0" y="0"/>
          <a:chExt cx="0" cy="0"/>
        </a:xfrm>
      </p:grpSpPr>
      <p:sp>
        <p:nvSpPr>
          <p:cNvPr id="261" name="Google Shape;261;p8"/>
          <p:cNvSpPr txBox="1"/>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08" name="Shape 308"/>
        <p:cNvGrpSpPr/>
        <p:nvPr/>
      </p:nvGrpSpPr>
      <p:grpSpPr>
        <a:xfrm>
          <a:off x="0" y="0"/>
          <a:ext cx="0" cy="0"/>
          <a:chOff x="0" y="0"/>
          <a:chExt cx="0" cy="0"/>
        </a:xfrm>
      </p:grpSpPr>
      <p:sp>
        <p:nvSpPr>
          <p:cNvPr id="309" name="Google Shape;309;p9"/>
          <p:cNvSpPr txBox="1"/>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10" name="Google Shape;310;p9"/>
          <p:cNvSpPr txBox="1"/>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57" name="Shape 357"/>
        <p:cNvGrpSpPr/>
        <p:nvPr/>
      </p:nvGrpSpPr>
      <p:grpSpPr>
        <a:xfrm>
          <a:off x="0" y="0"/>
          <a:ext cx="0" cy="0"/>
          <a:chOff x="0" y="0"/>
          <a:chExt cx="0" cy="0"/>
        </a:xfrm>
      </p:grpSpPr>
      <p:sp>
        <p:nvSpPr>
          <p:cNvPr id="358" name="Google Shape;358;p10"/>
          <p:cNvSpPr txBox="1"/>
          <p:nvPr>
            <p:ph type="title"/>
          </p:nvPr>
        </p:nvSpPr>
        <p:spPr>
          <a:xfrm>
            <a:off x="1172550" y="3692925"/>
            <a:ext cx="6798900" cy="876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359" name="Google Shape;359;p10"/>
          <p:cNvGrpSpPr/>
          <p:nvPr/>
        </p:nvGrpSpPr>
        <p:grpSpPr>
          <a:xfrm>
            <a:off x="301700" y="494646"/>
            <a:ext cx="535664" cy="317725"/>
            <a:chOff x="5182025" y="464396"/>
            <a:chExt cx="535664" cy="317725"/>
          </a:xfrm>
        </p:grpSpPr>
        <p:sp>
          <p:nvSpPr>
            <p:cNvPr id="360" name="Google Shape;360;p10"/>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0"/>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0"/>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 name="Google Shape;363;p10"/>
          <p:cNvGrpSpPr/>
          <p:nvPr/>
        </p:nvGrpSpPr>
        <p:grpSpPr>
          <a:xfrm>
            <a:off x="159610" y="2603391"/>
            <a:ext cx="365869" cy="328105"/>
            <a:chOff x="7194285" y="1228366"/>
            <a:chExt cx="365869" cy="328105"/>
          </a:xfrm>
        </p:grpSpPr>
        <p:sp>
          <p:nvSpPr>
            <p:cNvPr id="364" name="Google Shape;364;p10"/>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0"/>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0"/>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0"/>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 name="Google Shape;368;p10"/>
          <p:cNvGrpSpPr/>
          <p:nvPr/>
        </p:nvGrpSpPr>
        <p:grpSpPr>
          <a:xfrm>
            <a:off x="8584171" y="1398312"/>
            <a:ext cx="355724" cy="1888212"/>
            <a:chOff x="124471" y="1153724"/>
            <a:chExt cx="355724" cy="1888212"/>
          </a:xfrm>
        </p:grpSpPr>
        <p:sp>
          <p:nvSpPr>
            <p:cNvPr id="369" name="Google Shape;369;p1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 name="Google Shape;374;p10"/>
          <p:cNvGrpSpPr/>
          <p:nvPr/>
        </p:nvGrpSpPr>
        <p:grpSpPr>
          <a:xfrm>
            <a:off x="8179187" y="3570224"/>
            <a:ext cx="609540" cy="583574"/>
            <a:chOff x="3105300" y="593625"/>
            <a:chExt cx="256800" cy="245850"/>
          </a:xfrm>
        </p:grpSpPr>
        <p:sp>
          <p:nvSpPr>
            <p:cNvPr id="375" name="Google Shape;375;p1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18900044"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2pPr>
            <a:lvl3pPr lvl="2"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3pPr>
            <a:lvl4pPr lvl="3"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4pPr>
            <a:lvl5pPr lvl="4"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5pPr>
            <a:lvl6pPr lvl="5"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6pPr>
            <a:lvl7pPr lvl="6"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7pPr>
            <a:lvl8pPr lvl="7"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8pPr>
            <a:lvl9pPr lvl="8" rtl="0">
              <a:spcBef>
                <a:spcPts val="0"/>
              </a:spcBef>
              <a:spcAft>
                <a:spcPts val="0"/>
              </a:spcAft>
              <a:buClr>
                <a:schemeClr val="dk1"/>
              </a:buClr>
              <a:buSzPts val="3500"/>
              <a:buFont typeface="Cuprum" panose="00000500000000000000"/>
              <a:buNone/>
              <a:defRPr sz="3500" b="1">
                <a:solidFill>
                  <a:schemeClr val="dk1"/>
                </a:solidFill>
                <a:latin typeface="Cuprum" panose="00000500000000000000"/>
                <a:ea typeface="Cuprum" panose="00000500000000000000"/>
                <a:cs typeface="Cuprum" panose="00000500000000000000"/>
                <a:sym typeface="Cuprum" panose="00000500000000000000"/>
              </a:defRPr>
            </a:lvl9pPr>
          </a:lstStyle>
          <a:p/>
        </p:txBody>
      </p:sp>
      <p:sp>
        <p:nvSpPr>
          <p:cNvPr id="7" name="Google Shape;7;p1"/>
          <p:cNvSpPr txBox="1"/>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hyperlink" Target="https://arxiv.org/pdf/1711.08447.pdf" TargetMode="External"/><Relationship Id="rId1" Type="http://schemas.openxmlformats.org/officeDocument/2006/relationships/hyperlink" Target="https://arxiv.org/pdf/1811.08599v1.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80" name="Shape 1380"/>
        <p:cNvGrpSpPr/>
        <p:nvPr/>
      </p:nvGrpSpPr>
      <p:grpSpPr>
        <a:xfrm>
          <a:off x="0" y="0"/>
          <a:ext cx="0" cy="0"/>
          <a:chOff x="0" y="0"/>
          <a:chExt cx="0" cy="0"/>
        </a:xfrm>
      </p:grpSpPr>
      <p:sp>
        <p:nvSpPr>
          <p:cNvPr id="1382" name="Google Shape;1382;p35"/>
          <p:cNvSpPr txBox="1"/>
          <p:nvPr>
            <p:ph type="ctrTitle"/>
          </p:nvPr>
        </p:nvSpPr>
        <p:spPr>
          <a:xfrm>
            <a:off x="623570" y="1342390"/>
            <a:ext cx="5199380" cy="2232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500">
                <a:solidFill>
                  <a:schemeClr val="accent1"/>
                </a:solidFill>
              </a:rPr>
              <a:t>VIRTUAL </a:t>
            </a:r>
            <a:r>
              <a:rPr lang="en-US" altLang="en-GB" sz="4500"/>
              <a:t>Try-On Dressing Room</a:t>
            </a:r>
            <a:endParaRPr lang="en-US" altLang="en-GB" sz="2700">
              <a:solidFill>
                <a:schemeClr val="accent1"/>
              </a:solidFill>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11" name="Shape 1811"/>
        <p:cNvGrpSpPr/>
        <p:nvPr/>
      </p:nvGrpSpPr>
      <p:grpSpPr>
        <a:xfrm>
          <a:off x="0" y="0"/>
          <a:ext cx="0" cy="0"/>
          <a:chOff x="0" y="0"/>
          <a:chExt cx="0" cy="0"/>
        </a:xfrm>
      </p:grpSpPr>
      <p:sp>
        <p:nvSpPr>
          <p:cNvPr id="3" name="Title 2"/>
          <p:cNvSpPr>
            <a:spLocks noGrp="1"/>
          </p:cNvSpPr>
          <p:nvPr>
            <p:ph type="title"/>
          </p:nvPr>
        </p:nvSpPr>
        <p:spPr>
          <a:xfrm>
            <a:off x="1259170" y="122995"/>
            <a:ext cx="7411825" cy="1145592"/>
          </a:xfrm>
        </p:spPr>
        <p:txBody>
          <a:bodyPr>
            <a:normAutofit/>
          </a:bodyPr>
          <a:p>
            <a:pPr algn="l"/>
            <a:r>
              <a:rPr lang="en-US" dirty="0"/>
              <a:t>Major Features:</a:t>
            </a:r>
            <a:endParaRPr lang="en-US" dirty="0"/>
          </a:p>
        </p:txBody>
      </p:sp>
      <p:sp>
        <p:nvSpPr>
          <p:cNvPr id="2" name="Content Placeholder 1"/>
          <p:cNvSpPr>
            <a:spLocks noGrp="1"/>
          </p:cNvSpPr>
          <p:nvPr>
            <p:ph idx="1"/>
          </p:nvPr>
        </p:nvSpPr>
        <p:spPr>
          <a:xfrm>
            <a:off x="1081715" y="1268587"/>
            <a:ext cx="7589701" cy="3658545"/>
          </a:xfrm>
          <a:solidFill>
            <a:schemeClr val="bg2"/>
          </a:solidFill>
        </p:spPr>
        <p:txBody>
          <a:bodyPr anchor="t">
            <a:normAutofit/>
          </a:bodyPr>
          <a:lstStyle/>
          <a:p>
            <a:pPr lvl="2" algn="just"/>
            <a:r>
              <a:rPr lang="en-US" sz="2000" dirty="0"/>
              <a:t>Process of training </a:t>
            </a:r>
            <a:r>
              <a:rPr lang="en-US" sz="2000" dirty="0" err="1"/>
              <a:t>haar</a:t>
            </a:r>
            <a:r>
              <a:rPr lang="en-US" sz="2000" dirty="0"/>
              <a:t> cascade:</a:t>
            </a:r>
            <a:endParaRPr lang="en-US" sz="2000" dirty="0"/>
          </a:p>
          <a:p>
            <a:pPr lvl="3" algn="just"/>
            <a:r>
              <a:rPr lang="en-US" sz="2000" dirty="0" err="1"/>
              <a:t>Haar</a:t>
            </a:r>
            <a:r>
              <a:rPr lang="en-US" sz="2000" dirty="0"/>
              <a:t> feature(white black boxes moving on to the image and extract the feature.)</a:t>
            </a:r>
            <a:endParaRPr lang="en-US" sz="2000" dirty="0"/>
          </a:p>
          <a:p>
            <a:pPr lvl="3" algn="just"/>
            <a:r>
              <a:rPr lang="en-US" sz="2000" dirty="0" err="1"/>
              <a:t>Integrall</a:t>
            </a:r>
            <a:r>
              <a:rPr lang="en-US" sz="2000" dirty="0"/>
              <a:t> images approach(to make fasten the process of computation of data)</a:t>
            </a:r>
            <a:endParaRPr lang="en-US" sz="2000" dirty="0"/>
          </a:p>
          <a:p>
            <a:pPr lvl="3" algn="just"/>
            <a:r>
              <a:rPr lang="en-US" sz="2000" dirty="0" err="1"/>
              <a:t>Adaboost</a:t>
            </a:r>
            <a:r>
              <a:rPr lang="en-US" sz="2000" dirty="0"/>
              <a:t> classifier (extract best feature and discarding non-relevant feature) </a:t>
            </a:r>
            <a:endParaRPr lang="en-US" sz="2000" dirty="0"/>
          </a:p>
          <a:p>
            <a:pPr lvl="3" algn="just"/>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11" name="Shape 1811"/>
        <p:cNvGrpSpPr/>
        <p:nvPr/>
      </p:nvGrpSpPr>
      <p:grpSpPr>
        <a:xfrm>
          <a:off x="0" y="0"/>
          <a:ext cx="0" cy="0"/>
          <a:chOff x="0" y="0"/>
          <a:chExt cx="0" cy="0"/>
        </a:xfrm>
      </p:grpSpPr>
      <p:sp>
        <p:nvSpPr>
          <p:cNvPr id="3" name="Title 2"/>
          <p:cNvSpPr>
            <a:spLocks noGrp="1"/>
          </p:cNvSpPr>
          <p:nvPr>
            <p:ph type="title"/>
          </p:nvPr>
        </p:nvSpPr>
        <p:spPr>
          <a:xfrm>
            <a:off x="1259170" y="122995"/>
            <a:ext cx="7411825" cy="1145592"/>
          </a:xfrm>
        </p:spPr>
        <p:txBody>
          <a:bodyPr>
            <a:normAutofit/>
          </a:bodyPr>
          <a:p>
            <a:pPr algn="l"/>
            <a:r>
              <a:rPr lang="en-US" dirty="0"/>
              <a:t>Major Features:</a:t>
            </a:r>
            <a:endParaRPr lang="en-US" dirty="0"/>
          </a:p>
        </p:txBody>
      </p:sp>
      <p:sp>
        <p:nvSpPr>
          <p:cNvPr id="1" name="Content Placeholder 0"/>
          <p:cNvSpPr/>
          <p:nvPr>
            <p:ph idx="1"/>
          </p:nvPr>
        </p:nvSpPr>
        <p:spPr>
          <a:xfrm>
            <a:off x="1390650" y="1106170"/>
            <a:ext cx="6861810" cy="3918585"/>
          </a:xfrm>
        </p:spPr>
        <p:txBody>
          <a:bodyPr/>
          <a:p>
            <a:pPr algn="just">
              <a:buFont typeface="Arial" panose="020B0604020202020204" pitchFamily="34" charset="0"/>
              <a:buChar char="•"/>
            </a:pPr>
            <a:r>
              <a:rPr lang="en-US" dirty="0">
                <a:sym typeface="+mn-ea"/>
              </a:rPr>
              <a:t>We were used flask micro framework as a interface between backend(python) and front end(html).And for </a:t>
            </a:r>
            <a:r>
              <a:rPr lang="en-US" dirty="0" err="1">
                <a:sym typeface="+mn-ea"/>
              </a:rPr>
              <a:t>gui</a:t>
            </a:r>
            <a:r>
              <a:rPr lang="en-US" dirty="0">
                <a:sym typeface="+mn-ea"/>
              </a:rPr>
              <a:t> we used </a:t>
            </a:r>
            <a:r>
              <a:rPr lang="en-US" dirty="0" err="1">
                <a:sym typeface="+mn-ea"/>
              </a:rPr>
              <a:t>tkinter</a:t>
            </a:r>
            <a:r>
              <a:rPr lang="en-US" dirty="0">
                <a:sym typeface="+mn-ea"/>
              </a:rPr>
              <a:t> library which was written in python for design user interface.</a:t>
            </a:r>
            <a:endParaRPr lang="en-US" dirty="0"/>
          </a:p>
          <a:p>
            <a:pPr algn="just">
              <a:buFont typeface="Arial" panose="020B0604020202020204" pitchFamily="34" charset="0"/>
              <a:buChar char="•"/>
            </a:pPr>
            <a:r>
              <a:rPr lang="en-US" dirty="0">
                <a:sym typeface="+mn-ea"/>
              </a:rPr>
              <a:t>@</a:t>
            </a:r>
            <a:r>
              <a:rPr lang="en-US" dirty="0" err="1">
                <a:sym typeface="+mn-ea"/>
              </a:rPr>
              <a:t>app.route</a:t>
            </a:r>
            <a:r>
              <a:rPr lang="en-US" dirty="0">
                <a:sym typeface="+mn-ea"/>
              </a:rPr>
              <a:t>("/") it means whenever the home page is found </a:t>
            </a:r>
            <a:r>
              <a:rPr lang="en-US" dirty="0" err="1">
                <a:sym typeface="+mn-ea"/>
              </a:rPr>
              <a:t>involk</a:t>
            </a:r>
            <a:r>
              <a:rPr lang="en-US" dirty="0">
                <a:sym typeface="+mn-ea"/>
              </a:rPr>
              <a:t> the function below it under that function in the end of that function you are returning a function  </a:t>
            </a:r>
            <a:r>
              <a:rPr lang="en-US" dirty="0" err="1">
                <a:sym typeface="+mn-ea"/>
              </a:rPr>
              <a:t>render_template</a:t>
            </a:r>
            <a:r>
              <a:rPr lang="en-US" dirty="0">
                <a:sym typeface="+mn-ea"/>
              </a:rPr>
              <a:t>("html file") and whatever html file is given in the argument that html page will be shown in the browser for that this html file should be available in template folder</a:t>
            </a: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sym typeface="+mn-ea"/>
              </a:rPr>
              <a:t>@</a:t>
            </a:r>
            <a:r>
              <a:rPr lang="en-US" dirty="0" err="1">
                <a:sym typeface="+mn-ea"/>
              </a:rPr>
              <a:t>app.route</a:t>
            </a:r>
            <a:r>
              <a:rPr lang="en-US" dirty="0">
                <a:sym typeface="+mn-ea"/>
              </a:rPr>
              <a:t>("/</a:t>
            </a:r>
            <a:r>
              <a:rPr lang="en-US" dirty="0" err="1">
                <a:sym typeface="+mn-ea"/>
              </a:rPr>
              <a:t>success",methods</a:t>
            </a:r>
            <a:r>
              <a:rPr lang="en-US" dirty="0">
                <a:sym typeface="+mn-ea"/>
              </a:rPr>
              <a:t>=["POST"]</a:t>
            </a:r>
            <a:endParaRPr lang="en-US" dirty="0"/>
          </a:p>
          <a:p>
            <a:pPr algn="just">
              <a:buFont typeface="Arial" panose="020B0604020202020204" pitchFamily="34" charset="0"/>
              <a:buChar char="•"/>
            </a:pPr>
            <a:r>
              <a:rPr lang="en-US" dirty="0">
                <a:sym typeface="+mn-ea"/>
              </a:rPr>
              <a:t>   it means whenever the route is </a:t>
            </a:r>
            <a:r>
              <a:rPr lang="en-US" dirty="0" err="1">
                <a:sym typeface="+mn-ea"/>
              </a:rPr>
              <a:t>scuccess</a:t>
            </a:r>
            <a:r>
              <a:rPr lang="en-US" dirty="0">
                <a:sym typeface="+mn-ea"/>
              </a:rPr>
              <a:t> then </a:t>
            </a:r>
            <a:r>
              <a:rPr lang="en-US" dirty="0" err="1">
                <a:sym typeface="+mn-ea"/>
              </a:rPr>
              <a:t>involk</a:t>
            </a:r>
            <a:r>
              <a:rPr lang="en-US" dirty="0">
                <a:sym typeface="+mn-ea"/>
              </a:rPr>
              <a:t> the function below it   post shows that we are sending data to server</a:t>
            </a:r>
            <a:endParaRPr lang="en-US" dirty="0"/>
          </a:p>
          <a:p>
            <a:pPr>
              <a:buFont typeface="Arial" panose="020B0604020202020204" pitchFamily="34" charset="0"/>
              <a:buChar cha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23" name="Group 22"/>
          <p:cNvGrpSpPr>
            <a:grpSpLocks noGrp="1" noRot="1" noChangeAspect="1" noMove="1" noResize="1" noUngrp="1"/>
          </p:cNvGrpSpPr>
          <p:nvPr/>
        </p:nvGrpSpPr>
        <p:grpSpPr>
          <a:xfrm flipH="1">
            <a:off x="4894658" y="0"/>
            <a:ext cx="3761184" cy="5147072"/>
            <a:chOff x="2928938" y="-4763"/>
            <a:chExt cx="5014912" cy="6862763"/>
          </a:xfrm>
        </p:grpSpPr>
        <p:sp>
          <p:nvSpPr>
            <p:cNvPr id="24"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title"/>
          </p:nvPr>
        </p:nvSpPr>
        <p:spPr>
          <a:xfrm>
            <a:off x="733875" y="445148"/>
            <a:ext cx="5558869" cy="859194"/>
          </a:xfrm>
        </p:spPr>
        <p:txBody>
          <a:bodyPr>
            <a:normAutofit/>
          </a:bodyPr>
          <a:lstStyle/>
          <a:p>
            <a:pPr algn="l"/>
            <a:r>
              <a:rPr lang="en-US" dirty="0"/>
              <a:t>Future Enhancement:</a:t>
            </a:r>
            <a:endParaRPr lang="en-US" dirty="0"/>
          </a:p>
        </p:txBody>
      </p:sp>
      <p:sp>
        <p:nvSpPr>
          <p:cNvPr id="3" name="Content Placeholder 2"/>
          <p:cNvSpPr>
            <a:spLocks noGrp="1"/>
          </p:cNvSpPr>
          <p:nvPr>
            <p:ph idx="1"/>
          </p:nvPr>
        </p:nvSpPr>
        <p:spPr>
          <a:xfrm>
            <a:off x="29324" y="1385117"/>
            <a:ext cx="5692276" cy="2743909"/>
          </a:xfrm>
          <a:solidFill>
            <a:schemeClr val="bg2"/>
          </a:solidFill>
        </p:spPr>
        <p:txBody>
          <a:bodyPr anchor="t">
            <a:normAutofit/>
          </a:bodyPr>
          <a:lstStyle/>
          <a:p>
            <a:pPr lvl="1" algn="just">
              <a:buFont typeface="Arial" panose="020B0604020202020204" pitchFamily="34" charset="0"/>
              <a:buChar char="•"/>
            </a:pPr>
            <a:r>
              <a:rPr lang="en-US" sz="1800" dirty="0"/>
              <a:t>After detecting body parts of target image there are certain operation we need to perform  for make this accurate.</a:t>
            </a:r>
            <a:endParaRPr lang="en-US" sz="1800" dirty="0"/>
          </a:p>
          <a:p>
            <a:pPr lvl="1" algn="just">
              <a:buFont typeface="Arial" panose="020B0604020202020204" pitchFamily="34" charset="0"/>
              <a:buChar char="•"/>
            </a:pPr>
            <a:r>
              <a:rPr lang="en-US" sz="1800" dirty="0"/>
              <a:t>So for this we need to train three type of network through which we can set clothes on target image.</a:t>
            </a:r>
            <a:endParaRPr lang="en-US" sz="1800" dirty="0"/>
          </a:p>
          <a:p>
            <a:pPr lvl="3" algn="just">
              <a:buFont typeface="Arial" panose="020B0604020202020204" pitchFamily="34" charset="0"/>
              <a:buChar char="•"/>
            </a:pPr>
            <a:r>
              <a:rPr lang="en-US" sz="1500" dirty="0"/>
              <a:t>PAN (pose alignment network)</a:t>
            </a:r>
            <a:endParaRPr lang="en-US" sz="1500" dirty="0"/>
          </a:p>
          <a:p>
            <a:pPr lvl="3" algn="just">
              <a:buFont typeface="Arial" panose="020B0604020202020204" pitchFamily="34" charset="0"/>
              <a:buChar char="•"/>
            </a:pPr>
            <a:r>
              <a:rPr lang="en-US" sz="1500" dirty="0"/>
              <a:t>TRN (texture refinement network)</a:t>
            </a:r>
            <a:endParaRPr lang="en-US" sz="1500" dirty="0"/>
          </a:p>
          <a:p>
            <a:pPr lvl="3" algn="just">
              <a:buFont typeface="Arial" panose="020B0604020202020204" pitchFamily="34" charset="0"/>
              <a:buChar char="•"/>
            </a:pPr>
            <a:r>
              <a:rPr lang="en-US" sz="1500" dirty="0"/>
              <a:t>FTN (fitting network)</a:t>
            </a:r>
            <a:endParaRPr lang="en-US" sz="1500" dirty="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23" name="Group 22"/>
          <p:cNvGrpSpPr>
            <a:grpSpLocks noGrp="1" noRot="1" noChangeAspect="1" noMove="1" noResize="1" noUngrp="1"/>
          </p:cNvGrpSpPr>
          <p:nvPr/>
        </p:nvGrpSpPr>
        <p:grpSpPr>
          <a:xfrm flipH="1">
            <a:off x="4894658" y="0"/>
            <a:ext cx="3761184" cy="5147072"/>
            <a:chOff x="2928938" y="-4763"/>
            <a:chExt cx="5014912" cy="6862763"/>
          </a:xfrm>
        </p:grpSpPr>
        <p:sp>
          <p:nvSpPr>
            <p:cNvPr id="24"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title"/>
          </p:nvPr>
        </p:nvSpPr>
        <p:spPr>
          <a:xfrm>
            <a:off x="72141" y="184389"/>
            <a:ext cx="6210626" cy="859194"/>
          </a:xfrm>
        </p:spPr>
        <p:txBody>
          <a:bodyPr>
            <a:normAutofit/>
          </a:bodyPr>
          <a:lstStyle/>
          <a:p>
            <a:pPr algn="l"/>
            <a:r>
              <a:rPr lang="en-US" dirty="0"/>
              <a:t>Graphical Representation:</a:t>
            </a:r>
            <a:endParaRPr lang="en-US" dirty="0"/>
          </a:p>
        </p:txBody>
      </p:sp>
      <p:pic>
        <p:nvPicPr>
          <p:cNvPr id="4" name="Content Placeholder 3"/>
          <p:cNvPicPr>
            <a:picLocks noGrp="1" noChangeAspect="1"/>
          </p:cNvPicPr>
          <p:nvPr>
            <p:ph idx="1"/>
          </p:nvPr>
        </p:nvPicPr>
        <p:blipFill>
          <a:blip r:embed="rId1"/>
          <a:stretch>
            <a:fillRect/>
          </a:stretch>
        </p:blipFill>
        <p:spPr>
          <a:xfrm>
            <a:off x="100011" y="1199180"/>
            <a:ext cx="8961871" cy="3861092"/>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23" name="Group 22"/>
          <p:cNvGrpSpPr>
            <a:grpSpLocks noGrp="1" noRot="1" noChangeAspect="1" noMove="1" noResize="1" noUngrp="1"/>
          </p:cNvGrpSpPr>
          <p:nvPr/>
        </p:nvGrpSpPr>
        <p:grpSpPr>
          <a:xfrm flipH="1">
            <a:off x="4894658" y="0"/>
            <a:ext cx="3761184" cy="5147072"/>
            <a:chOff x="2928938" y="-4763"/>
            <a:chExt cx="5014912" cy="6862763"/>
          </a:xfrm>
        </p:grpSpPr>
        <p:sp>
          <p:nvSpPr>
            <p:cNvPr id="24"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title"/>
          </p:nvPr>
        </p:nvSpPr>
        <p:spPr>
          <a:xfrm>
            <a:off x="733875" y="445148"/>
            <a:ext cx="5558869" cy="859194"/>
          </a:xfrm>
        </p:spPr>
        <p:txBody>
          <a:bodyPr>
            <a:normAutofit/>
          </a:bodyPr>
          <a:lstStyle/>
          <a:p>
            <a:pPr algn="l"/>
            <a:r>
              <a:rPr lang="en-US" dirty="0"/>
              <a:t>References:</a:t>
            </a:r>
            <a:endParaRPr lang="en-US" dirty="0"/>
          </a:p>
        </p:txBody>
      </p:sp>
      <p:sp>
        <p:nvSpPr>
          <p:cNvPr id="3" name="Content Placeholder 2"/>
          <p:cNvSpPr>
            <a:spLocks noGrp="1"/>
          </p:cNvSpPr>
          <p:nvPr>
            <p:ph idx="1"/>
          </p:nvPr>
        </p:nvSpPr>
        <p:spPr>
          <a:xfrm>
            <a:off x="361508" y="1385117"/>
            <a:ext cx="5692276" cy="2743909"/>
          </a:xfrm>
          <a:solidFill>
            <a:schemeClr val="bg2"/>
          </a:solidFill>
        </p:spPr>
        <p:txBody>
          <a:bodyPr anchor="t">
            <a:normAutofit/>
          </a:bodyPr>
          <a:lstStyle/>
          <a:p>
            <a:pPr lvl="1">
              <a:buFont typeface="Arial" panose="020B0604020202020204" pitchFamily="34" charset="0"/>
              <a:buChar char="•"/>
            </a:pPr>
            <a:r>
              <a:rPr lang="en-US" dirty="0"/>
              <a:t>M2E-Try On Net: Fashion from Model to Everyone(</a:t>
            </a:r>
            <a:r>
              <a:rPr lang="en-US" dirty="0">
                <a:hlinkClick r:id="rId1"/>
              </a:rPr>
              <a:t>https://arxiv.org/pdf/1811.08599v1.pdf</a:t>
            </a:r>
            <a:r>
              <a:rPr lang="en-US" dirty="0"/>
              <a:t>)</a:t>
            </a:r>
            <a:endParaRPr lang="en-US" dirty="0"/>
          </a:p>
          <a:p>
            <a:pPr marL="457200" lvl="1" indent="0">
              <a:buNone/>
            </a:pPr>
            <a:endParaRPr lang="en-US" dirty="0"/>
          </a:p>
          <a:p>
            <a:pPr lvl="1">
              <a:buFont typeface="Arial" panose="020B0604020202020204" pitchFamily="34" charset="0"/>
              <a:buChar char="•"/>
            </a:pPr>
            <a:r>
              <a:rPr lang="en-US" dirty="0"/>
              <a:t>VITON: An Image-based Virtual Try-on Network(</a:t>
            </a:r>
            <a:r>
              <a:rPr lang="en-US" dirty="0">
                <a:hlinkClick r:id="rId2"/>
              </a:rPr>
              <a:t>https://arxiv.org/pdf/1711.08447.pdf</a:t>
            </a:r>
            <a:r>
              <a:rPr lang="en-US" dirty="0"/>
              <a:t>)</a:t>
            </a:r>
            <a:endParaRPr lang="en-US" dirty="0"/>
          </a:p>
          <a:p>
            <a:pPr lvl="1">
              <a:buFont typeface="Arial" panose="020B0604020202020204" pitchFamily="34" charset="0"/>
              <a:buChar char="•"/>
            </a:pPr>
            <a:endParaRPr lang="en-US" sz="1500" dirty="0"/>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65" name="Shape 1565"/>
        <p:cNvGrpSpPr/>
        <p:nvPr/>
      </p:nvGrpSpPr>
      <p:grpSpPr>
        <a:xfrm>
          <a:off x="0" y="0"/>
          <a:ext cx="0" cy="0"/>
          <a:chOff x="0" y="0"/>
          <a:chExt cx="0" cy="0"/>
        </a:xfrm>
      </p:grpSpPr>
      <p:grpSp>
        <p:nvGrpSpPr>
          <p:cNvPr id="1566" name="Google Shape;1566;p38"/>
          <p:cNvGrpSpPr/>
          <p:nvPr/>
        </p:nvGrpSpPr>
        <p:grpSpPr>
          <a:xfrm>
            <a:off x="592213" y="4208056"/>
            <a:ext cx="1021756" cy="332094"/>
            <a:chOff x="7289663" y="3996131"/>
            <a:chExt cx="1021756" cy="332094"/>
          </a:xfrm>
        </p:grpSpPr>
        <p:sp>
          <p:nvSpPr>
            <p:cNvPr id="1567" name="Google Shape;1567;p38"/>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8"/>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8"/>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8"/>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8"/>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1" name="Google Shape;1581;p38"/>
          <p:cNvGrpSpPr/>
          <p:nvPr/>
        </p:nvGrpSpPr>
        <p:grpSpPr>
          <a:xfrm>
            <a:off x="1423411" y="3650472"/>
            <a:ext cx="749797" cy="717499"/>
            <a:chOff x="7847861" y="3178722"/>
            <a:chExt cx="749797" cy="717499"/>
          </a:xfrm>
        </p:grpSpPr>
        <p:sp>
          <p:nvSpPr>
            <p:cNvPr id="1582" name="Google Shape;1582;p38"/>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8"/>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8"/>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8"/>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8"/>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1187415" y="411285"/>
            <a:ext cx="7411825" cy="1145592"/>
          </a:xfrm>
        </p:spPr>
        <p:txBody>
          <a:bodyPr>
            <a:normAutofit/>
          </a:bodyPr>
          <a:p>
            <a:pPr algn="l"/>
            <a:r>
              <a:rPr lang="en-US" sz="4000" dirty="0"/>
              <a:t>Project Description:</a:t>
            </a:r>
            <a:endParaRPr lang="en-US" sz="4000" dirty="0"/>
          </a:p>
        </p:txBody>
      </p:sp>
      <p:sp>
        <p:nvSpPr>
          <p:cNvPr id="4" name="Content Placeholder 3"/>
          <p:cNvSpPr>
            <a:spLocks noGrp="1"/>
          </p:cNvSpPr>
          <p:nvPr>
            <p:ph idx="1"/>
          </p:nvPr>
        </p:nvSpPr>
        <p:spPr>
          <a:xfrm>
            <a:off x="1187604" y="1636032"/>
            <a:ext cx="7456330" cy="3924202"/>
          </a:xfrm>
        </p:spPr>
        <p:txBody>
          <a:bodyPr anchor="t">
            <a:normAutofit/>
          </a:bodyPr>
          <a:p>
            <a:pPr algn="just"/>
            <a:r>
              <a:rPr lang="en-US" dirty="0"/>
              <a:t>Buying apparel through e-commerce has certain  limitation of trying apparel before buying it. </a:t>
            </a:r>
            <a:endParaRPr lang="en-US" dirty="0"/>
          </a:p>
          <a:p>
            <a:pPr algn="just"/>
            <a:r>
              <a:rPr lang="en-US" dirty="0"/>
              <a:t>Provide a virtual room to try apparel through e-commerce website before buying it.</a:t>
            </a:r>
            <a:endParaRPr lang="en-US" dirty="0"/>
          </a:p>
          <a:p>
            <a:pPr algn="just"/>
            <a:r>
              <a:rPr lang="en-US" dirty="0"/>
              <a:t>So that users are motivated to buy online apparel through e-commerce website and  lesser chances of returning and cancelling of apparel because of  having a facilities to try apparel through a virtual room.</a:t>
            </a:r>
            <a:endParaRPr lang="en-US" dirty="0"/>
          </a:p>
          <a:p>
            <a:pPr algn="just"/>
            <a:r>
              <a:rPr lang="en-US" dirty="0"/>
              <a:t>we were included many things like goggles , t-shirts, ear rings , tiaras , frocks ,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38" name="Shape 1638"/>
        <p:cNvGrpSpPr/>
        <p:nvPr/>
      </p:nvGrpSpPr>
      <p:grpSpPr>
        <a:xfrm>
          <a:off x="0" y="0"/>
          <a:ext cx="0" cy="0"/>
          <a:chOff x="0" y="0"/>
          <a:chExt cx="0" cy="0"/>
        </a:xfrm>
      </p:grpSpPr>
      <p:sp>
        <p:nvSpPr>
          <p:cNvPr id="1639" name="Google Shape;1639;p40"/>
          <p:cNvSpPr txBox="1"/>
          <p:nvPr>
            <p:ph type="title"/>
          </p:nvPr>
        </p:nvSpPr>
        <p:spPr>
          <a:xfrm>
            <a:off x="107315" y="1059815"/>
            <a:ext cx="4684395" cy="28790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000"/>
              <a:t>Development</a:t>
            </a:r>
            <a:br>
              <a:rPr lang="en-US" altLang="en-GB" sz="4000"/>
            </a:br>
            <a:r>
              <a:rPr lang="en-US" altLang="en-GB" sz="4000"/>
              <a:t>Environment</a:t>
            </a:r>
            <a:endParaRPr lang="en-US" altLang="en-GB" sz="4000"/>
          </a:p>
        </p:txBody>
      </p:sp>
      <p:sp>
        <p:nvSpPr>
          <p:cNvPr id="1640" name="Google Shape;1640;p40"/>
          <p:cNvSpPr txBox="1"/>
          <p:nvPr>
            <p:ph type="title" idx="2"/>
          </p:nvPr>
        </p:nvSpPr>
        <p:spPr>
          <a:xfrm>
            <a:off x="1561103" y="934327"/>
            <a:ext cx="150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grpSp>
        <p:nvGrpSpPr>
          <p:cNvPr id="1642" name="Google Shape;1642;p40"/>
          <p:cNvGrpSpPr/>
          <p:nvPr/>
        </p:nvGrpSpPr>
        <p:grpSpPr>
          <a:xfrm>
            <a:off x="4689056" y="170858"/>
            <a:ext cx="4137935" cy="4972638"/>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67" name="Shape 1767"/>
        <p:cNvGrpSpPr/>
        <p:nvPr/>
      </p:nvGrpSpPr>
      <p:grpSpPr>
        <a:xfrm>
          <a:off x="0" y="0"/>
          <a:ext cx="0" cy="0"/>
          <a:chOff x="0" y="0"/>
          <a:chExt cx="0" cy="0"/>
        </a:xfrm>
      </p:grpSpPr>
      <p:sp>
        <p:nvSpPr>
          <p:cNvPr id="1768" name="Google Shape;1768;p41"/>
          <p:cNvSpPr/>
          <p:nvPr/>
        </p:nvSpPr>
        <p:spPr>
          <a:xfrm>
            <a:off x="4270500" y="1059675"/>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1"/>
          <p:cNvSpPr txBox="1"/>
          <p:nvPr>
            <p:ph type="title"/>
          </p:nvPr>
        </p:nvSpPr>
        <p:spPr>
          <a:xfrm>
            <a:off x="147955" y="1642110"/>
            <a:ext cx="3320415" cy="14179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1"/>
                </a:solidFill>
              </a:rPr>
              <a:t>Development environment</a:t>
            </a:r>
            <a:endParaRPr lang="en-US">
              <a:solidFill>
                <a:schemeClr val="accent1"/>
              </a:solidFill>
            </a:endParaRPr>
          </a:p>
        </p:txBody>
      </p:sp>
      <p:sp>
        <p:nvSpPr>
          <p:cNvPr id="1770" name="Google Shape;1770;p41"/>
          <p:cNvSpPr txBox="1"/>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panose="020B0604020202020204"/>
              <a:buNone/>
            </a:pPr>
            <a:r>
              <a:rPr lang="en-US" dirty="0">
                <a:sym typeface="+mn-ea"/>
              </a:rPr>
              <a:t>Software Requirement:</a:t>
            </a:r>
            <a:endParaRPr lang="en-US" dirty="0"/>
          </a:p>
          <a:p>
            <a:pPr lvl="1"/>
            <a:r>
              <a:rPr lang="en-US" dirty="0" err="1">
                <a:sym typeface="+mn-ea"/>
              </a:rPr>
              <a:t>Cmake</a:t>
            </a:r>
            <a:r>
              <a:rPr lang="en-US" dirty="0">
                <a:sym typeface="+mn-ea"/>
              </a:rPr>
              <a:t> (3.12.0)</a:t>
            </a:r>
            <a:endParaRPr lang="en-US" dirty="0"/>
          </a:p>
          <a:p>
            <a:pPr lvl="1"/>
            <a:r>
              <a:rPr lang="en-US" dirty="0" err="1">
                <a:sym typeface="+mn-ea"/>
              </a:rPr>
              <a:t>Dlib</a:t>
            </a:r>
            <a:r>
              <a:rPr lang="en-US" dirty="0">
                <a:sym typeface="+mn-ea"/>
              </a:rPr>
              <a:t> (19.15.0)</a:t>
            </a:r>
            <a:endParaRPr lang="en-US" dirty="0"/>
          </a:p>
          <a:p>
            <a:pPr lvl="1"/>
            <a:r>
              <a:rPr lang="en-US" dirty="0" err="1">
                <a:sym typeface="+mn-ea"/>
              </a:rPr>
              <a:t>Opencv</a:t>
            </a:r>
            <a:r>
              <a:rPr lang="en-US" dirty="0">
                <a:sym typeface="+mn-ea"/>
              </a:rPr>
              <a:t> (3.4.2.17)</a:t>
            </a:r>
            <a:endParaRPr lang="en-US" dirty="0"/>
          </a:p>
          <a:p>
            <a:pPr lvl="1"/>
            <a:r>
              <a:rPr lang="en-US" dirty="0" err="1">
                <a:sym typeface="+mn-ea"/>
              </a:rPr>
              <a:t>Scipy</a:t>
            </a:r>
            <a:r>
              <a:rPr lang="en-US" dirty="0">
                <a:sym typeface="+mn-ea"/>
              </a:rPr>
              <a:t>  (1.0.0)</a:t>
            </a:r>
            <a:endParaRPr lang="en-US" dirty="0"/>
          </a:p>
          <a:p>
            <a:pPr lvl="1"/>
            <a:r>
              <a:rPr lang="en-US" dirty="0">
                <a:sym typeface="+mn-ea"/>
              </a:rPr>
              <a:t>Cascade trainer </a:t>
            </a:r>
            <a:r>
              <a:rPr lang="en-US" dirty="0" err="1">
                <a:sym typeface="+mn-ea"/>
              </a:rPr>
              <a:t>gui</a:t>
            </a:r>
            <a:r>
              <a:rPr lang="en-US" dirty="0">
                <a:sym typeface="+mn-ea"/>
              </a:rPr>
              <a:t> (1.8.0)</a:t>
            </a:r>
            <a:endParaRPr lang="en-US" dirty="0"/>
          </a:p>
          <a:p>
            <a:pPr lvl="1"/>
            <a:r>
              <a:rPr lang="en-US" dirty="0" err="1">
                <a:sym typeface="+mn-ea"/>
              </a:rPr>
              <a:t>Tkinter</a:t>
            </a:r>
            <a:r>
              <a:rPr lang="en-US" dirty="0">
                <a:sym typeface="+mn-ea"/>
              </a:rPr>
              <a:t> canvas (8.6.8)</a:t>
            </a:r>
            <a:endParaRPr lang="en-US" dirty="0"/>
          </a:p>
          <a:p>
            <a:pPr lvl="1"/>
            <a:r>
              <a:rPr lang="en-US" dirty="0" err="1">
                <a:sym typeface="+mn-ea"/>
              </a:rPr>
              <a:t>Numpy</a:t>
            </a:r>
            <a:r>
              <a:rPr lang="en-US" dirty="0">
                <a:sym typeface="+mn-ea"/>
              </a:rPr>
              <a:t> (1.18.1)</a:t>
            </a:r>
            <a:endParaRPr lang="en-US" dirty="0"/>
          </a:p>
          <a:p>
            <a:pPr lvl="1"/>
            <a:r>
              <a:rPr lang="en-US" dirty="0">
                <a:sym typeface="+mn-ea"/>
              </a:rPr>
              <a:t>Anaconda (4.8.2)</a:t>
            </a:r>
            <a:endParaRPr lang="en-US" dirty="0"/>
          </a:p>
          <a:p>
            <a:pPr lvl="1"/>
            <a:r>
              <a:rPr lang="en-US" dirty="0">
                <a:sym typeface="+mn-ea"/>
              </a:rPr>
              <a:t>Python (3.7.4)</a:t>
            </a:r>
            <a:endParaRPr lang="en-US" dirty="0"/>
          </a:p>
          <a:p>
            <a:pPr lvl="1"/>
            <a:r>
              <a:rPr lang="en-US" dirty="0">
                <a:sym typeface="+mn-ea"/>
              </a:rPr>
              <a:t>Flask Web framework (1.1.1)</a:t>
            </a:r>
            <a:endParaRPr lang="en-GB">
              <a:solidFill>
                <a:schemeClr val="dk1"/>
              </a:solidFill>
            </a:endParaRPr>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8" name="Google Shape;1778;p41"/>
          <p:cNvGrpSpPr/>
          <p:nvPr/>
        </p:nvGrpSpPr>
        <p:grpSpPr>
          <a:xfrm>
            <a:off x="3236861" y="3957497"/>
            <a:ext cx="749797" cy="717499"/>
            <a:chOff x="7847861" y="3178722"/>
            <a:chExt cx="749797" cy="717499"/>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67" name="Shape 1767"/>
        <p:cNvGrpSpPr/>
        <p:nvPr/>
      </p:nvGrpSpPr>
      <p:grpSpPr>
        <a:xfrm>
          <a:off x="0" y="0"/>
          <a:ext cx="0" cy="0"/>
          <a:chOff x="0" y="0"/>
          <a:chExt cx="0" cy="0"/>
        </a:xfrm>
      </p:grpSpPr>
      <p:sp>
        <p:nvSpPr>
          <p:cNvPr id="1768" name="Google Shape;1768;p41"/>
          <p:cNvSpPr/>
          <p:nvPr/>
        </p:nvSpPr>
        <p:spPr>
          <a:xfrm>
            <a:off x="4270500" y="1059675"/>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1"/>
          <p:cNvSpPr txBox="1"/>
          <p:nvPr>
            <p:ph type="title"/>
          </p:nvPr>
        </p:nvSpPr>
        <p:spPr>
          <a:xfrm>
            <a:off x="147955" y="1642110"/>
            <a:ext cx="3320415" cy="14179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1"/>
                </a:solidFill>
              </a:rPr>
              <a:t>Development environment</a:t>
            </a:r>
            <a:endParaRPr lang="en-US">
              <a:solidFill>
                <a:schemeClr val="accent1"/>
              </a:solidFill>
            </a:endParaRPr>
          </a:p>
        </p:txBody>
      </p:sp>
      <p:sp>
        <p:nvSpPr>
          <p:cNvPr id="1770" name="Google Shape;1770;p41"/>
          <p:cNvSpPr txBox="1"/>
          <p:nvPr>
            <p:ph type="body" idx="1"/>
          </p:nvPr>
        </p:nvSpPr>
        <p:spPr>
          <a:xfrm>
            <a:off x="3851910" y="1275715"/>
            <a:ext cx="4494530" cy="2999740"/>
          </a:xfrm>
          <a:prstGeom prst="rect">
            <a:avLst/>
          </a:prstGeom>
        </p:spPr>
        <p:txBody>
          <a:bodyPr spcFirstLastPara="1" wrap="square" lIns="91425" tIns="91425" rIns="91425" bIns="91425" anchor="ctr" anchorCtr="0">
            <a:noAutofit/>
          </a:bodyPr>
          <a:lstStyle/>
          <a:p>
            <a:pPr algn="just"/>
            <a:r>
              <a:rPr lang="en-US" dirty="0">
                <a:sym typeface="+mn-ea"/>
              </a:rPr>
              <a:t>Hardware Requirement:</a:t>
            </a:r>
            <a:endParaRPr lang="en-US" dirty="0"/>
          </a:p>
          <a:p>
            <a:pPr lvl="1" algn="just"/>
            <a:r>
              <a:rPr lang="en-US" dirty="0">
                <a:sym typeface="+mn-ea"/>
              </a:rPr>
              <a:t>For this project we need high configurations system because such tasks in this project requires more CPU computation and high graphic support to train </a:t>
            </a:r>
            <a:r>
              <a:rPr lang="en-US" dirty="0" err="1">
                <a:sym typeface="+mn-ea"/>
              </a:rPr>
              <a:t>haar</a:t>
            </a:r>
            <a:r>
              <a:rPr lang="en-US" dirty="0">
                <a:sym typeface="+mn-ea"/>
              </a:rPr>
              <a:t> cascade dataset and for more accuracy we need to increase number of EPOCH in training of convolutional neural network.</a:t>
            </a:r>
            <a:endParaRPr lang="en-US" dirty="0"/>
          </a:p>
          <a:p>
            <a:pPr lvl="1" algn="just"/>
            <a:r>
              <a:rPr lang="en-US" dirty="0">
                <a:sym typeface="+mn-ea"/>
              </a:rPr>
              <a:t>Once the dataset and network models are trained then we can run python code on normal machine also. </a:t>
            </a:r>
            <a:endParaRPr lang="en-US" dirty="0"/>
          </a:p>
          <a:p>
            <a:pPr lvl="1" algn="just"/>
            <a:endParaRPr lang="en-GB">
              <a:solidFill>
                <a:schemeClr val="dk1"/>
              </a:solidFill>
            </a:endParaRPr>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8" name="Google Shape;1778;p41"/>
          <p:cNvGrpSpPr/>
          <p:nvPr/>
        </p:nvGrpSpPr>
        <p:grpSpPr>
          <a:xfrm>
            <a:off x="3236861" y="3957497"/>
            <a:ext cx="749797" cy="717499"/>
            <a:chOff x="7847861" y="3178722"/>
            <a:chExt cx="749797" cy="717499"/>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11" name="Shape 1811"/>
        <p:cNvGrpSpPr/>
        <p:nvPr/>
      </p:nvGrpSpPr>
      <p:grpSpPr>
        <a:xfrm>
          <a:off x="0" y="0"/>
          <a:ext cx="0" cy="0"/>
          <a:chOff x="0" y="0"/>
          <a:chExt cx="0" cy="0"/>
        </a:xfrm>
      </p:grpSpPr>
      <p:sp>
        <p:nvSpPr>
          <p:cNvPr id="1812" name="Google Shape;1812;p43"/>
          <p:cNvSpPr/>
          <p:nvPr/>
        </p:nvSpPr>
        <p:spPr>
          <a:xfrm>
            <a:off x="5248850" y="1282500"/>
            <a:ext cx="2783400" cy="257850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13" name="Google Shape;1813;p43"/>
          <p:cNvPicPr preferRelativeResize="0"/>
          <p:nvPr/>
        </p:nvPicPr>
        <p:blipFill rotWithShape="1">
          <a:blip r:embed="rId1"/>
          <a:srcRect l="11471" r="28091"/>
          <a:stretch>
            <a:fillRect/>
          </a:stretch>
        </p:blipFill>
        <p:spPr>
          <a:xfrm flipH="1">
            <a:off x="5248850" y="1282500"/>
            <a:ext cx="2770500" cy="2578500"/>
          </a:xfrm>
          <a:prstGeom prst="roundRect">
            <a:avLst>
              <a:gd name="adj" fmla="val 7898"/>
            </a:avLst>
          </a:prstGeom>
          <a:noFill/>
          <a:ln>
            <a:noFill/>
          </a:ln>
        </p:spPr>
      </p:pic>
      <p:sp>
        <p:nvSpPr>
          <p:cNvPr id="1814" name="Google Shape;1814;p43"/>
          <p:cNvSpPr txBox="1"/>
          <p:nvPr>
            <p:ph type="title"/>
          </p:nvPr>
        </p:nvSpPr>
        <p:spPr>
          <a:xfrm>
            <a:off x="1309777" y="1818400"/>
            <a:ext cx="3267900" cy="50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a:t>Major Features</a:t>
            </a:r>
            <a:endParaRPr lang="en-US" altLang="en-GB"/>
          </a:p>
        </p:txBody>
      </p:sp>
      <p:sp>
        <p:nvSpPr>
          <p:cNvPr id="1815" name="Google Shape;1815;p43"/>
          <p:cNvSpPr txBox="1"/>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Venus has a beautiful name and is the second planet from the Sun. It’s terribly hot, even hotter than Mercury</a:t>
            </a:r>
            <a:endParaRPr lang="en-GB"/>
          </a:p>
        </p:txBody>
      </p:sp>
      <p:sp>
        <p:nvSpPr>
          <p:cNvPr id="1816" name="Google Shape;1816;p43"/>
          <p:cNvSpPr/>
          <p:nvPr/>
        </p:nvSpPr>
        <p:spPr>
          <a:xfrm>
            <a:off x="6107394" y="20445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17" name="Google Shape;1817;p43"/>
          <p:cNvGrpSpPr/>
          <p:nvPr/>
        </p:nvGrpSpPr>
        <p:grpSpPr>
          <a:xfrm>
            <a:off x="5459112" y="1399762"/>
            <a:ext cx="609540" cy="583574"/>
            <a:chOff x="3105300" y="593625"/>
            <a:chExt cx="256800" cy="245850"/>
          </a:xfrm>
        </p:grpSpPr>
        <p:sp>
          <p:nvSpPr>
            <p:cNvPr id="1818" name="Google Shape;1818;p4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4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4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4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11" name="Shape 1811"/>
        <p:cNvGrpSpPr/>
        <p:nvPr/>
      </p:nvGrpSpPr>
      <p:grpSpPr>
        <a:xfrm>
          <a:off x="0" y="0"/>
          <a:ext cx="0" cy="0"/>
          <a:chOff x="0" y="0"/>
          <a:chExt cx="0" cy="0"/>
        </a:xfrm>
      </p:grpSpPr>
      <p:sp>
        <p:nvSpPr>
          <p:cNvPr id="3" name="Title 2"/>
          <p:cNvSpPr>
            <a:spLocks noGrp="1"/>
          </p:cNvSpPr>
          <p:nvPr>
            <p:ph type="title"/>
          </p:nvPr>
        </p:nvSpPr>
        <p:spPr>
          <a:xfrm>
            <a:off x="1259170" y="122995"/>
            <a:ext cx="7411825" cy="1145592"/>
          </a:xfrm>
        </p:spPr>
        <p:txBody>
          <a:bodyPr>
            <a:normAutofit/>
          </a:bodyPr>
          <a:p>
            <a:pPr algn="l"/>
            <a:r>
              <a:rPr lang="en-US" dirty="0"/>
              <a:t>Major Features:</a:t>
            </a:r>
            <a:endParaRPr lang="en-US" dirty="0"/>
          </a:p>
        </p:txBody>
      </p:sp>
      <p:sp>
        <p:nvSpPr>
          <p:cNvPr id="4" name="Content Placeholder 3"/>
          <p:cNvSpPr>
            <a:spLocks noGrp="1"/>
          </p:cNvSpPr>
          <p:nvPr>
            <p:ph idx="1"/>
          </p:nvPr>
        </p:nvSpPr>
        <p:spPr>
          <a:xfrm>
            <a:off x="1020600" y="1373362"/>
            <a:ext cx="7021358" cy="3658545"/>
          </a:xfrm>
          <a:solidFill>
            <a:schemeClr val="bg2"/>
          </a:solidFill>
        </p:spPr>
        <p:txBody>
          <a:bodyPr anchor="t">
            <a:normAutofit/>
          </a:bodyPr>
          <a:p>
            <a:pPr lvl="1" algn="just"/>
            <a:r>
              <a:rPr lang="en-US" sz="1400" dirty="0"/>
              <a:t>First of all for we need to detect body parts of target human body and we need to transfer things according to suitable body parts.</a:t>
            </a:r>
            <a:endParaRPr lang="en-US" sz="1400" dirty="0"/>
          </a:p>
          <a:p>
            <a:pPr marL="457200" lvl="1" indent="0" algn="just">
              <a:buNone/>
            </a:pPr>
            <a:endParaRPr lang="en-US" sz="1400" dirty="0"/>
          </a:p>
          <a:p>
            <a:pPr lvl="1" algn="just"/>
            <a:r>
              <a:rPr lang="en-US" sz="1400" dirty="0"/>
              <a:t>So for body part detection we were used </a:t>
            </a:r>
            <a:r>
              <a:rPr lang="en-US" sz="1400" dirty="0" err="1"/>
              <a:t>haar</a:t>
            </a:r>
            <a:r>
              <a:rPr lang="en-US" sz="1400" dirty="0"/>
              <a:t> cascade dataset.	</a:t>
            </a:r>
            <a:endParaRPr lang="en-US" sz="1400" dirty="0"/>
          </a:p>
          <a:p>
            <a:pPr lvl="2" algn="just"/>
            <a:r>
              <a:rPr lang="en-US" sz="1400" dirty="0"/>
              <a:t>So what is </a:t>
            </a:r>
            <a:r>
              <a:rPr lang="en-US" sz="1400" dirty="0" err="1"/>
              <a:t>haar</a:t>
            </a:r>
            <a:r>
              <a:rPr lang="en-US" sz="1400" dirty="0"/>
              <a:t> cascade dataset ?</a:t>
            </a:r>
            <a:endParaRPr lang="en-US" sz="1400" dirty="0"/>
          </a:p>
          <a:p>
            <a:pPr lvl="2" algn="just"/>
            <a:r>
              <a:rPr lang="en-US" sz="1400" dirty="0"/>
              <a:t>24 * 24 target window is moving on to the image and it contains features like(line </a:t>
            </a:r>
            <a:r>
              <a:rPr lang="en-US" sz="1400" dirty="0" err="1"/>
              <a:t>features,rectenguler</a:t>
            </a:r>
            <a:r>
              <a:rPr lang="en-US" sz="1400" dirty="0"/>
              <a:t> </a:t>
            </a:r>
            <a:r>
              <a:rPr lang="en-US" sz="1400" dirty="0" err="1"/>
              <a:t>feature,edge</a:t>
            </a:r>
            <a:r>
              <a:rPr lang="en-US" sz="1400" dirty="0"/>
              <a:t> feature etc..)</a:t>
            </a:r>
            <a:endParaRPr lang="en-US" sz="1400" dirty="0"/>
          </a:p>
          <a:p>
            <a:pPr lvl="2" algn="just"/>
            <a:r>
              <a:rPr lang="en-US" sz="1400" dirty="0"/>
              <a:t>value of feature is computed using concept of integral images(it would select best value of </a:t>
            </a:r>
            <a:r>
              <a:rPr lang="en-US" sz="1400" dirty="0" err="1"/>
              <a:t>featuure</a:t>
            </a:r>
            <a:r>
              <a:rPr lang="en-US" sz="1400" dirty="0"/>
              <a:t> among this by using </a:t>
            </a:r>
            <a:r>
              <a:rPr lang="en-US" sz="1400" dirty="0" err="1"/>
              <a:t>adaboost</a:t>
            </a:r>
            <a:r>
              <a:rPr lang="en-US" sz="1400" dirty="0"/>
              <a:t> classifier)</a:t>
            </a:r>
            <a:endParaRPr lang="en-US" sz="1400" dirty="0"/>
          </a:p>
          <a:p>
            <a:pPr lvl="2" algn="just"/>
            <a:r>
              <a:rPr lang="en-US" sz="1400" dirty="0"/>
              <a:t>They are like convolutional kernels. </a:t>
            </a:r>
            <a:r>
              <a:rPr lang="en-US" sz="1400" dirty="0" err="1"/>
              <a:t>haar</a:t>
            </a:r>
            <a:r>
              <a:rPr lang="en-US" sz="1400" dirty="0"/>
              <a:t> features are </a:t>
            </a:r>
            <a:r>
              <a:rPr lang="en-US" sz="1400" dirty="0" err="1"/>
              <a:t>relavent</a:t>
            </a:r>
            <a:r>
              <a:rPr lang="en-US" sz="1400" dirty="0"/>
              <a:t> feature for object detection and non-relevant features are discarded by </a:t>
            </a:r>
            <a:r>
              <a:rPr lang="en-US" sz="1400" dirty="0" err="1"/>
              <a:t>adaboost</a:t>
            </a:r>
            <a:r>
              <a:rPr lang="en-US" sz="1400" dirty="0"/>
              <a:t> algorithm.</a:t>
            </a:r>
            <a:endParaRPr lang="en-US" sz="1400" dirty="0"/>
          </a:p>
          <a:p>
            <a:pPr marL="914400" lvl="2" indent="0" algn="just">
              <a:buNone/>
            </a:pP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11" name="Shape 1811"/>
        <p:cNvGrpSpPr/>
        <p:nvPr/>
      </p:nvGrpSpPr>
      <p:grpSpPr>
        <a:xfrm>
          <a:off x="0" y="0"/>
          <a:ext cx="0" cy="0"/>
          <a:chOff x="0" y="0"/>
          <a:chExt cx="0" cy="0"/>
        </a:xfrm>
      </p:grpSpPr>
      <p:sp>
        <p:nvSpPr>
          <p:cNvPr id="3" name="Title 2"/>
          <p:cNvSpPr>
            <a:spLocks noGrp="1"/>
          </p:cNvSpPr>
          <p:nvPr>
            <p:ph type="title"/>
          </p:nvPr>
        </p:nvSpPr>
        <p:spPr>
          <a:xfrm>
            <a:off x="1259170" y="122995"/>
            <a:ext cx="7411825" cy="1145592"/>
          </a:xfrm>
        </p:spPr>
        <p:txBody>
          <a:bodyPr>
            <a:normAutofit/>
          </a:bodyPr>
          <a:p>
            <a:pPr algn="l"/>
            <a:r>
              <a:rPr lang="en-US" dirty="0"/>
              <a:t>Major Features:</a:t>
            </a:r>
            <a:endParaRPr lang="en-US" dirty="0"/>
          </a:p>
        </p:txBody>
      </p:sp>
      <p:sp>
        <p:nvSpPr>
          <p:cNvPr id="4" name="Content Placeholder 3"/>
          <p:cNvSpPr>
            <a:spLocks noGrp="1"/>
          </p:cNvSpPr>
          <p:nvPr>
            <p:ph idx="1"/>
          </p:nvPr>
        </p:nvSpPr>
        <p:spPr>
          <a:xfrm>
            <a:off x="1020600" y="1373362"/>
            <a:ext cx="7021358" cy="3658545"/>
          </a:xfrm>
          <a:solidFill>
            <a:schemeClr val="bg2"/>
          </a:solidFill>
        </p:spPr>
        <p:txBody>
          <a:bodyPr anchor="t">
            <a:normAutofit lnSpcReduction="10000"/>
          </a:bodyPr>
          <a:p>
            <a:pPr lvl="2" algn="just">
              <a:buFont typeface="Arial" panose="020B0604020202020204" pitchFamily="34" charset="0"/>
              <a:buChar char="•"/>
            </a:pPr>
            <a:r>
              <a:rPr lang="en-US" dirty="0">
                <a:sym typeface="+mn-ea"/>
              </a:rPr>
              <a:t>How to train </a:t>
            </a:r>
            <a:r>
              <a:rPr lang="en-US" dirty="0" err="1">
                <a:sym typeface="+mn-ea"/>
              </a:rPr>
              <a:t>haar</a:t>
            </a:r>
            <a:r>
              <a:rPr lang="en-US" dirty="0">
                <a:sym typeface="+mn-ea"/>
              </a:rPr>
              <a:t> cascade dataset ?</a:t>
            </a:r>
            <a:endParaRPr lang="en-US" dirty="0"/>
          </a:p>
          <a:p>
            <a:pPr lvl="3" algn="just">
              <a:buFont typeface="Arial" panose="020B0604020202020204" pitchFamily="34" charset="0"/>
              <a:buChar char="•"/>
            </a:pPr>
            <a:r>
              <a:rPr lang="en-US" dirty="0" err="1">
                <a:sym typeface="+mn-ea"/>
              </a:rPr>
              <a:t>Opencv</a:t>
            </a:r>
            <a:r>
              <a:rPr lang="en-US" dirty="0">
                <a:sym typeface="+mn-ea"/>
              </a:rPr>
              <a:t> provides some pre trained </a:t>
            </a:r>
            <a:r>
              <a:rPr lang="en-US" dirty="0" err="1">
                <a:sym typeface="+mn-ea"/>
              </a:rPr>
              <a:t>haar</a:t>
            </a:r>
            <a:r>
              <a:rPr lang="en-US" dirty="0">
                <a:sym typeface="+mn-ea"/>
              </a:rPr>
              <a:t> cascade and for creating your own </a:t>
            </a:r>
            <a:r>
              <a:rPr lang="en-US" dirty="0" err="1">
                <a:sym typeface="+mn-ea"/>
              </a:rPr>
              <a:t>haar</a:t>
            </a:r>
            <a:r>
              <a:rPr lang="en-US" dirty="0">
                <a:sym typeface="+mn-ea"/>
              </a:rPr>
              <a:t> cascade there are three methods are available.</a:t>
            </a:r>
            <a:endParaRPr lang="en-US" dirty="0"/>
          </a:p>
          <a:p>
            <a:pPr lvl="4" algn="just">
              <a:buFont typeface="Arial" panose="020B0604020202020204" pitchFamily="34" charset="0"/>
              <a:buChar char="•"/>
            </a:pPr>
            <a:r>
              <a:rPr lang="en-US" dirty="0">
                <a:sym typeface="+mn-ea"/>
              </a:rPr>
              <a:t>File provided by Auckland university to create </a:t>
            </a:r>
            <a:r>
              <a:rPr lang="en-US" dirty="0" err="1">
                <a:sym typeface="+mn-ea"/>
              </a:rPr>
              <a:t>haar</a:t>
            </a:r>
            <a:r>
              <a:rPr lang="en-US" dirty="0">
                <a:sym typeface="+mn-ea"/>
              </a:rPr>
              <a:t> cascade using command prompt but it is very tedious process and not that much of accurate(training time is more).</a:t>
            </a:r>
            <a:endParaRPr lang="en-US" dirty="0"/>
          </a:p>
          <a:p>
            <a:pPr lvl="4" algn="just">
              <a:buFont typeface="Arial" panose="020B0604020202020204" pitchFamily="34" charset="0"/>
              <a:buChar char="•"/>
            </a:pPr>
            <a:r>
              <a:rPr lang="en-US" dirty="0">
                <a:sym typeface="+mn-ea"/>
              </a:rPr>
              <a:t>Method provided by youtuber </a:t>
            </a:r>
            <a:r>
              <a:rPr lang="en-US" dirty="0" err="1">
                <a:sym typeface="+mn-ea"/>
              </a:rPr>
              <a:t>sendex</a:t>
            </a:r>
            <a:r>
              <a:rPr lang="en-US" dirty="0">
                <a:sym typeface="+mn-ea"/>
              </a:rPr>
              <a:t> but actually it does not uses windows to create </a:t>
            </a:r>
            <a:r>
              <a:rPr lang="en-US" dirty="0" err="1">
                <a:sym typeface="+mn-ea"/>
              </a:rPr>
              <a:t>haar</a:t>
            </a:r>
            <a:r>
              <a:rPr lang="en-US" dirty="0">
                <a:sym typeface="+mn-ea"/>
              </a:rPr>
              <a:t> cascade it uses </a:t>
            </a:r>
            <a:r>
              <a:rPr lang="en-US" dirty="0" err="1">
                <a:sym typeface="+mn-ea"/>
              </a:rPr>
              <a:t>aws</a:t>
            </a:r>
            <a:r>
              <a:rPr lang="en-US" dirty="0">
                <a:sym typeface="+mn-ea"/>
              </a:rPr>
              <a:t> ($5/month).</a:t>
            </a:r>
            <a:endParaRPr lang="en-US" dirty="0"/>
          </a:p>
          <a:p>
            <a:pPr lvl="4" algn="just">
              <a:buFont typeface="Arial" panose="020B0604020202020204" pitchFamily="34" charset="0"/>
              <a:buChar char="•"/>
            </a:pPr>
            <a:r>
              <a:rPr lang="en-US" dirty="0">
                <a:sym typeface="+mn-ea"/>
              </a:rPr>
              <a:t>Amin </a:t>
            </a:r>
            <a:r>
              <a:rPr lang="en-US" dirty="0" err="1">
                <a:sym typeface="+mn-ea"/>
              </a:rPr>
              <a:t>ahemadi</a:t>
            </a:r>
            <a:r>
              <a:rPr lang="en-US" dirty="0">
                <a:sym typeface="+mn-ea"/>
              </a:rPr>
              <a:t> </a:t>
            </a:r>
            <a:r>
              <a:rPr lang="en-US" dirty="0" err="1">
                <a:sym typeface="+mn-ea"/>
              </a:rPr>
              <a:t>gui</a:t>
            </a:r>
            <a:r>
              <a:rPr lang="en-US" dirty="0">
                <a:sym typeface="+mn-ea"/>
              </a:rPr>
              <a:t> </a:t>
            </a:r>
            <a:r>
              <a:rPr lang="en-US" dirty="0" err="1">
                <a:sym typeface="+mn-ea"/>
              </a:rPr>
              <a:t>creater</a:t>
            </a:r>
            <a:r>
              <a:rPr lang="en-US" dirty="0">
                <a:sym typeface="+mn-ea"/>
              </a:rPr>
              <a:t> for creating </a:t>
            </a:r>
            <a:r>
              <a:rPr lang="en-US" dirty="0" err="1">
                <a:sym typeface="+mn-ea"/>
              </a:rPr>
              <a:t>haar</a:t>
            </a:r>
            <a:r>
              <a:rPr lang="en-US" dirty="0">
                <a:sym typeface="+mn-ea"/>
              </a:rPr>
              <a:t> cascade (cascade trainer </a:t>
            </a:r>
            <a:r>
              <a:rPr lang="en-US" dirty="0" err="1">
                <a:sym typeface="+mn-ea"/>
              </a:rPr>
              <a:t>gui</a:t>
            </a:r>
            <a:r>
              <a:rPr lang="en-US" dirty="0">
                <a:sym typeface="+mn-ea"/>
              </a:rPr>
              <a:t>).</a:t>
            </a:r>
            <a:endParaRPr lang="en-US" dirty="0"/>
          </a:p>
          <a:p>
            <a:pPr marL="2114550" lvl="4" indent="-285750" algn="just">
              <a:buFont typeface="Arial" panose="020B0604020202020204" pitchFamily="34" charset="0"/>
              <a:buChar char="•"/>
            </a:pP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11" name="Shape 1811"/>
        <p:cNvGrpSpPr/>
        <p:nvPr/>
      </p:nvGrpSpPr>
      <p:grpSpPr>
        <a:xfrm>
          <a:off x="0" y="0"/>
          <a:ext cx="0" cy="0"/>
          <a:chOff x="0" y="0"/>
          <a:chExt cx="0" cy="0"/>
        </a:xfrm>
      </p:grpSpPr>
      <p:sp>
        <p:nvSpPr>
          <p:cNvPr id="3" name="Title 2"/>
          <p:cNvSpPr>
            <a:spLocks noGrp="1"/>
          </p:cNvSpPr>
          <p:nvPr>
            <p:ph type="title"/>
          </p:nvPr>
        </p:nvSpPr>
        <p:spPr>
          <a:xfrm>
            <a:off x="1259170" y="122995"/>
            <a:ext cx="7411825" cy="1145592"/>
          </a:xfrm>
        </p:spPr>
        <p:txBody>
          <a:bodyPr>
            <a:normAutofit/>
          </a:bodyPr>
          <a:p>
            <a:pPr algn="l"/>
            <a:r>
              <a:rPr lang="en-US" dirty="0"/>
              <a:t>Major Features:</a:t>
            </a:r>
            <a:endParaRPr lang="en-US" dirty="0"/>
          </a:p>
        </p:txBody>
      </p:sp>
      <p:sp>
        <p:nvSpPr>
          <p:cNvPr id="4" name="Content Placeholder 3"/>
          <p:cNvSpPr>
            <a:spLocks noGrp="1"/>
          </p:cNvSpPr>
          <p:nvPr>
            <p:ph idx="1"/>
          </p:nvPr>
        </p:nvSpPr>
        <p:spPr>
          <a:xfrm>
            <a:off x="1061875" y="1131427"/>
            <a:ext cx="7021358" cy="3658545"/>
          </a:xfrm>
          <a:solidFill>
            <a:schemeClr val="bg2"/>
          </a:solidFill>
        </p:spPr>
        <p:txBody>
          <a:bodyPr anchor="t">
            <a:normAutofit lnSpcReduction="10000"/>
          </a:bodyPr>
          <a:p>
            <a:pPr lvl="2" algn="just">
              <a:buFont typeface="Arial" panose="020B0604020202020204" pitchFamily="34" charset="0"/>
              <a:buChar char="•"/>
            </a:pPr>
            <a:r>
              <a:rPr lang="en-US" dirty="0">
                <a:sym typeface="+mn-ea"/>
              </a:rPr>
              <a:t>How to train </a:t>
            </a:r>
            <a:r>
              <a:rPr lang="en-US" dirty="0" err="1">
                <a:sym typeface="+mn-ea"/>
              </a:rPr>
              <a:t>haar</a:t>
            </a:r>
            <a:r>
              <a:rPr lang="en-US" dirty="0">
                <a:sym typeface="+mn-ea"/>
              </a:rPr>
              <a:t> cascade dataset ?</a:t>
            </a:r>
            <a:endParaRPr lang="en-US" dirty="0"/>
          </a:p>
          <a:p>
            <a:pPr lvl="3" algn="just">
              <a:buFont typeface="Arial" panose="020B0604020202020204" pitchFamily="34" charset="0"/>
              <a:buChar char="•"/>
            </a:pPr>
            <a:r>
              <a:rPr lang="en-US" dirty="0" err="1">
                <a:sym typeface="+mn-ea"/>
              </a:rPr>
              <a:t>Opencv</a:t>
            </a:r>
            <a:r>
              <a:rPr lang="en-US" dirty="0">
                <a:sym typeface="+mn-ea"/>
              </a:rPr>
              <a:t> provides some pre trained </a:t>
            </a:r>
            <a:r>
              <a:rPr lang="en-US" dirty="0" err="1">
                <a:sym typeface="+mn-ea"/>
              </a:rPr>
              <a:t>haar</a:t>
            </a:r>
            <a:r>
              <a:rPr lang="en-US" dirty="0">
                <a:sym typeface="+mn-ea"/>
              </a:rPr>
              <a:t> cascade and for creating your own </a:t>
            </a:r>
            <a:r>
              <a:rPr lang="en-US" dirty="0" err="1">
                <a:sym typeface="+mn-ea"/>
              </a:rPr>
              <a:t>haar</a:t>
            </a:r>
            <a:r>
              <a:rPr lang="en-US" dirty="0">
                <a:sym typeface="+mn-ea"/>
              </a:rPr>
              <a:t> cascade there are three methods are available.</a:t>
            </a:r>
            <a:endParaRPr lang="en-US" dirty="0"/>
          </a:p>
          <a:p>
            <a:pPr lvl="4" algn="just">
              <a:buFont typeface="Arial" panose="020B0604020202020204" pitchFamily="34" charset="0"/>
              <a:buChar char="•"/>
            </a:pPr>
            <a:r>
              <a:rPr lang="en-US" dirty="0">
                <a:sym typeface="+mn-ea"/>
              </a:rPr>
              <a:t>File provided by Auckland university to create </a:t>
            </a:r>
            <a:r>
              <a:rPr lang="en-US" dirty="0" err="1">
                <a:sym typeface="+mn-ea"/>
              </a:rPr>
              <a:t>haar</a:t>
            </a:r>
            <a:r>
              <a:rPr lang="en-US" dirty="0">
                <a:sym typeface="+mn-ea"/>
              </a:rPr>
              <a:t> cascade using command prompt but it is very tedious process and not that much of accurate(training time is more).</a:t>
            </a:r>
            <a:endParaRPr lang="en-US" dirty="0"/>
          </a:p>
          <a:p>
            <a:pPr lvl="4" algn="just">
              <a:buFont typeface="Arial" panose="020B0604020202020204" pitchFamily="34" charset="0"/>
              <a:buChar char="•"/>
            </a:pPr>
            <a:r>
              <a:rPr lang="en-US" dirty="0">
                <a:sym typeface="+mn-ea"/>
              </a:rPr>
              <a:t>Method provided by youtuber </a:t>
            </a:r>
            <a:r>
              <a:rPr lang="en-US" dirty="0" err="1">
                <a:sym typeface="+mn-ea"/>
              </a:rPr>
              <a:t>sendex</a:t>
            </a:r>
            <a:r>
              <a:rPr lang="en-US" dirty="0">
                <a:sym typeface="+mn-ea"/>
              </a:rPr>
              <a:t> but actually it does not uses windows to create </a:t>
            </a:r>
            <a:r>
              <a:rPr lang="en-US" dirty="0" err="1">
                <a:sym typeface="+mn-ea"/>
              </a:rPr>
              <a:t>haar</a:t>
            </a:r>
            <a:r>
              <a:rPr lang="en-US" dirty="0">
                <a:sym typeface="+mn-ea"/>
              </a:rPr>
              <a:t> cascade it uses </a:t>
            </a:r>
            <a:r>
              <a:rPr lang="en-US" dirty="0" err="1">
                <a:sym typeface="+mn-ea"/>
              </a:rPr>
              <a:t>aws</a:t>
            </a:r>
            <a:r>
              <a:rPr lang="en-US" dirty="0">
                <a:sym typeface="+mn-ea"/>
              </a:rPr>
              <a:t> ($5/month).</a:t>
            </a:r>
            <a:endParaRPr lang="en-US" dirty="0"/>
          </a:p>
          <a:p>
            <a:pPr lvl="4" algn="just">
              <a:buFont typeface="Arial" panose="020B0604020202020204" pitchFamily="34" charset="0"/>
              <a:buChar char="•"/>
            </a:pPr>
            <a:r>
              <a:rPr lang="en-US" dirty="0">
                <a:sym typeface="+mn-ea"/>
              </a:rPr>
              <a:t>Amin </a:t>
            </a:r>
            <a:r>
              <a:rPr lang="en-US" dirty="0" err="1">
                <a:sym typeface="+mn-ea"/>
              </a:rPr>
              <a:t>ahemadi</a:t>
            </a:r>
            <a:r>
              <a:rPr lang="en-US" dirty="0">
                <a:sym typeface="+mn-ea"/>
              </a:rPr>
              <a:t> </a:t>
            </a:r>
            <a:r>
              <a:rPr lang="en-US" dirty="0" err="1">
                <a:sym typeface="+mn-ea"/>
              </a:rPr>
              <a:t>gui</a:t>
            </a:r>
            <a:r>
              <a:rPr lang="en-US" dirty="0">
                <a:sym typeface="+mn-ea"/>
              </a:rPr>
              <a:t> </a:t>
            </a:r>
            <a:r>
              <a:rPr lang="en-US" dirty="0" err="1">
                <a:sym typeface="+mn-ea"/>
              </a:rPr>
              <a:t>creater</a:t>
            </a:r>
            <a:r>
              <a:rPr lang="en-US" dirty="0">
                <a:sym typeface="+mn-ea"/>
              </a:rPr>
              <a:t> for creating </a:t>
            </a:r>
            <a:r>
              <a:rPr lang="en-US" dirty="0" err="1">
                <a:sym typeface="+mn-ea"/>
              </a:rPr>
              <a:t>haar</a:t>
            </a:r>
            <a:r>
              <a:rPr lang="en-US" dirty="0">
                <a:sym typeface="+mn-ea"/>
              </a:rPr>
              <a:t> cascade (cascade trainer </a:t>
            </a:r>
            <a:r>
              <a:rPr lang="en-US" dirty="0" err="1">
                <a:sym typeface="+mn-ea"/>
              </a:rPr>
              <a:t>gui</a:t>
            </a:r>
            <a:r>
              <a:rPr lang="en-US" dirty="0">
                <a:sym typeface="+mn-ea"/>
              </a:rPr>
              <a:t>).</a:t>
            </a:r>
            <a:endParaRPr lang="en-US" dirty="0"/>
          </a:p>
          <a:p>
            <a:pPr marL="2114550" lvl="4" indent="-285750" algn="just">
              <a:buFont typeface="Arial" panose="020B0604020202020204" pitchFamily="34" charset="0"/>
              <a:buChar char="•"/>
            </a:pPr>
            <a:endParaRPr lang="en-US" dirty="0"/>
          </a:p>
          <a:p>
            <a:pPr marL="2114550" lvl="4" indent="-285750" algn="just">
              <a:buFont typeface="Arial" panose="020B0604020202020204" pitchFamily="34" charset="0"/>
              <a:buChar char="•"/>
            </a:pPr>
            <a:endParaRPr lang="en-US" sz="1400" dirty="0"/>
          </a:p>
        </p:txBody>
      </p:sp>
    </p:spTree>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4545</Words>
  <Application>WPS Presentation</Application>
  <PresentationFormat/>
  <Paragraphs>102</Paragraphs>
  <Slides>14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14</vt:i4>
      </vt:variant>
    </vt:vector>
  </HeadingPairs>
  <TitlesOfParts>
    <vt:vector size="33" baseType="lpstr">
      <vt:lpstr>Arial</vt:lpstr>
      <vt:lpstr>SimSun</vt:lpstr>
      <vt:lpstr>Wingdings</vt:lpstr>
      <vt:lpstr>Arial</vt:lpstr>
      <vt:lpstr>Orbitron</vt:lpstr>
      <vt:lpstr>Cuprum</vt:lpstr>
      <vt:lpstr>Archivo Light</vt:lpstr>
      <vt:lpstr>Roboto Condensed Light</vt:lpstr>
      <vt:lpstr>Segoe Print</vt:lpstr>
      <vt:lpstr>PT Sans</vt:lpstr>
      <vt:lpstr>Archivo</vt:lpstr>
      <vt:lpstr>Proxima Nova Semibold</vt:lpstr>
      <vt:lpstr>Proxima Nova</vt:lpstr>
      <vt:lpstr>Microsoft YaHei</vt:lpstr>
      <vt:lpstr>Arial Unicode MS</vt:lpstr>
      <vt:lpstr>Calibri</vt:lpstr>
      <vt:lpstr>Amatic SC</vt:lpstr>
      <vt:lpstr>Roboto Medium</vt:lpstr>
      <vt:lpstr>Virtual Metaverse Project Proposal by Slidesgo</vt:lpstr>
      <vt:lpstr>VIRTUAL METAVERSE PROJECT PROPOSAL</vt:lpstr>
      <vt:lpstr>Project Description:</vt:lpstr>
      <vt:lpstr>Development Environment:</vt:lpstr>
      <vt:lpstr>the project</vt:lpstr>
      <vt:lpstr>Development environment</vt:lpstr>
      <vt:lpstr>Future</vt:lpstr>
      <vt:lpstr>Major Features:</vt:lpstr>
      <vt:lpstr>Major Features:</vt:lpstr>
      <vt:lpstr>Major Features:</vt:lpstr>
      <vt:lpstr>Major Features:</vt:lpstr>
      <vt:lpstr>Major Features:</vt:lpstr>
      <vt:lpstr>Future Enhancement:</vt:lpstr>
      <vt:lpstr>Graphical Representation: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METAVERSE PROJECT PROPOSAL</dc:title>
  <dc:creator/>
  <cp:lastModifiedBy>admin</cp:lastModifiedBy>
  <cp:revision>4</cp:revision>
  <dcterms:created xsi:type="dcterms:W3CDTF">2024-05-02T19:39:47Z</dcterms:created>
  <dcterms:modified xsi:type="dcterms:W3CDTF">2024-05-02T19:46:07Z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6DA8D51ED15D41CD83428A06002EB776_13</vt:lpwstr>
  </property>
  <property fmtid="{D5CDD505-2E9C-101B-9397-08002B2CF9AE}" pid="3" name="KSOProductBuildVer">
    <vt:lpwstr>1033-12.2.0.13472</vt:lpwstr>
  </property>
</Properties>
</file>