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66" r:id="rId5"/>
    <p:sldId id="260" r:id="rId6"/>
    <p:sldId id="285" r:id="rId7"/>
    <p:sldId id="278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09" autoAdjust="0"/>
  </p:normalViewPr>
  <p:slideViewPr>
    <p:cSldViewPr snapToGrid="0">
      <p:cViewPr varScale="1">
        <p:scale>
          <a:sx n="97" d="100"/>
          <a:sy n="97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831788" cy="2377440"/>
          </a:xfrm>
        </p:spPr>
        <p:txBody>
          <a:bodyPr anchor="t" anchorCtr="0">
            <a:normAutofit/>
          </a:bodyPr>
          <a:lstStyle/>
          <a:p>
            <a:r>
              <a:rPr lang="en-US" sz="4800" dirty="0"/>
              <a:t>E-commerce Backend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0484" y="4489306"/>
            <a:ext cx="9052560" cy="118872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By- Ashish Dode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21A13-8BCC-28BB-C10C-F3D9212C409F}"/>
              </a:ext>
            </a:extLst>
          </p:cNvPr>
          <p:cNvSpPr txBox="1"/>
          <p:nvPr/>
        </p:nvSpPr>
        <p:spPr>
          <a:xfrm>
            <a:off x="7521934" y="2130949"/>
            <a:ext cx="3927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Using </a:t>
            </a:r>
            <a:r>
              <a:rPr lang="en-IN" sz="4000" b="1" dirty="0" err="1"/>
              <a:t>FastAPI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D62807-172D-C2A4-9328-5A6E7E373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D97B-3EAC-5951-23A9-BB024A8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764518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Checkout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2B60-726F-FBF7-2177-9BBCC25F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6" y="1590260"/>
            <a:ext cx="10034546" cy="2075223"/>
          </a:xfrm>
          <a:noFill/>
        </p:spPr>
        <p:txBody>
          <a:bodyPr>
            <a:normAutofit/>
          </a:bodyPr>
          <a:lstStyle/>
          <a:p>
            <a:r>
              <a:rPr lang="en-US" sz="2400" b="1" dirty="0"/>
              <a:t>Dummy Checkout</a:t>
            </a:r>
            <a:r>
              <a:rPr lang="en-US" sz="2400" dirty="0"/>
              <a:t>: Mocks payment process.</a:t>
            </a:r>
          </a:p>
          <a:p>
            <a:r>
              <a:rPr lang="en-US" sz="2400" b="1" dirty="0"/>
              <a:t>Order Creation</a:t>
            </a:r>
            <a:r>
              <a:rPr lang="en-US" sz="2400" dirty="0"/>
              <a:t>: Cart items are converted to an order.</a:t>
            </a:r>
          </a:p>
          <a:p>
            <a:r>
              <a:rPr lang="en-US" sz="2400" b="1" dirty="0"/>
              <a:t>Cart Clearance</a:t>
            </a:r>
            <a:r>
              <a:rPr lang="en-US" sz="2400" dirty="0"/>
              <a:t>: Cart emptied post-checkout.</a:t>
            </a:r>
          </a:p>
          <a:p>
            <a:r>
              <a:rPr lang="en-US" sz="2400" b="1" dirty="0"/>
              <a:t>Order Record</a:t>
            </a:r>
            <a:r>
              <a:rPr lang="en-US" sz="2400" dirty="0"/>
              <a:t>: Tracks total amount, products, status.</a:t>
            </a:r>
          </a:p>
        </p:txBody>
      </p:sp>
    </p:spTree>
    <p:extLst>
      <p:ext uri="{BB962C8B-B14F-4D97-AF65-F5344CB8AC3E}">
        <p14:creationId xmlns:p14="http://schemas.microsoft.com/office/powerpoint/2010/main" val="346458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8DCB57-B1CC-800A-7A2D-56DF10371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39F6-B67C-401F-A3E0-D8DA96E3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764518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Orders &amp;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D207-8794-A45C-5069-FCE90BB5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6" y="1590260"/>
            <a:ext cx="10034546" cy="4975529"/>
          </a:xfrm>
          <a:noFill/>
        </p:spPr>
        <p:txBody>
          <a:bodyPr>
            <a:normAutofit/>
          </a:bodyPr>
          <a:lstStyle/>
          <a:p>
            <a:r>
              <a:rPr lang="en-US" sz="2400" b="1" dirty="0"/>
              <a:t>Order History</a:t>
            </a:r>
            <a:r>
              <a:rPr lang="en-US" sz="2400" dirty="0"/>
              <a:t>: View list of past purchases.</a:t>
            </a:r>
          </a:p>
          <a:p>
            <a:r>
              <a:rPr lang="en-US" sz="2400" b="1" dirty="0"/>
              <a:t>Order Details</a:t>
            </a:r>
            <a:r>
              <a:rPr lang="en-US" sz="2400" dirty="0"/>
              <a:t>: Each order shows items, quantity, price.</a:t>
            </a:r>
          </a:p>
        </p:txBody>
      </p:sp>
    </p:spTree>
    <p:extLst>
      <p:ext uri="{BB962C8B-B14F-4D97-AF65-F5344CB8AC3E}">
        <p14:creationId xmlns:p14="http://schemas.microsoft.com/office/powerpoint/2010/main" val="193723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997AF4-7016-BC85-CDF8-8EAC8A367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A9BF-4A82-0568-3974-C6C8CC7D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764518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02B086-D3E4-427C-F0AC-6DF47E3787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1676952"/>
            <a:ext cx="1041763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designed and developed a secure e-commerce backend using FastAPI.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Implemented key features such as JWT authentication, RBAC, CRUD operations, cart management, checkout, and order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Integrated email functionality (SMTP) for password recovery to enhance real-world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Maintained clean modular architecture for better readability, testing, and future scalability.</a:t>
            </a:r>
          </a:p>
        </p:txBody>
      </p:sp>
    </p:spTree>
    <p:extLst>
      <p:ext uri="{BB962C8B-B14F-4D97-AF65-F5344CB8AC3E}">
        <p14:creationId xmlns:p14="http://schemas.microsoft.com/office/powerpoint/2010/main" val="360188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D43-B4C9-8C9C-1C01-65BAACF12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051560"/>
            <a:ext cx="9052560" cy="23774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79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36028"/>
          </a:xfrm>
          <a:noFill/>
        </p:spPr>
        <p:txBody>
          <a:bodyPr>
            <a:noAutofit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5020"/>
            <a:ext cx="9002110" cy="4940912"/>
          </a:xfrm>
          <a:noFill/>
        </p:spPr>
        <p:txBody>
          <a:bodyPr/>
          <a:lstStyle/>
          <a:p>
            <a:r>
              <a:rPr lang="en-US" dirty="0"/>
              <a:t>The project is a backend system for an e-commerce platform.</a:t>
            </a:r>
          </a:p>
          <a:p>
            <a:r>
              <a:rPr lang="en-US" dirty="0"/>
              <a:t>Built using FastAPI, focusing on clean architecture and modular design.</a:t>
            </a:r>
          </a:p>
          <a:p>
            <a:r>
              <a:rPr lang="en-US" dirty="0"/>
              <a:t>Supports admin product management, user authentication, cart management, checkout, and order tracking.</a:t>
            </a:r>
          </a:p>
          <a:p>
            <a:r>
              <a:rPr lang="en-US" dirty="0"/>
              <a:t>APIs are secured using JWT .</a:t>
            </a:r>
          </a:p>
          <a:p>
            <a:r>
              <a:rPr lang="en-US" dirty="0"/>
              <a:t>Tested using Postman and Swagger.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AF9C93-5EF2-D912-84D8-90BFDCDE8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5B70-677A-CA8B-8763-8B68A3B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511041" cy="594360"/>
          </a:xfrm>
          <a:noFill/>
        </p:spPr>
        <p:txBody>
          <a:bodyPr>
            <a:noAutofit/>
          </a:bodyPr>
          <a:lstStyle/>
          <a:p>
            <a:r>
              <a:rPr lang="en-US" dirty="0"/>
              <a:t>Technology Stack: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014E-8162-8578-755E-A5FD04F3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6" y="1590260"/>
            <a:ext cx="10034546" cy="4975529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FastAPI</a:t>
            </a:r>
          </a:p>
          <a:p>
            <a:r>
              <a:rPr lang="en-US" sz="2400" dirty="0"/>
              <a:t>PostgreSQL</a:t>
            </a:r>
          </a:p>
          <a:p>
            <a:r>
              <a:rPr lang="en-US" sz="2400" dirty="0"/>
              <a:t>SQLAlchemy</a:t>
            </a:r>
          </a:p>
          <a:p>
            <a:r>
              <a:rPr lang="en-US" sz="2400" dirty="0"/>
              <a:t>Alembic</a:t>
            </a:r>
          </a:p>
          <a:p>
            <a:r>
              <a:rPr lang="en-US" sz="2400" dirty="0"/>
              <a:t>Pydantic</a:t>
            </a:r>
          </a:p>
          <a:p>
            <a:r>
              <a:rPr lang="en-US" sz="2400" dirty="0"/>
              <a:t>JWT</a:t>
            </a:r>
          </a:p>
          <a:p>
            <a:r>
              <a:rPr lang="en-US" sz="2400" dirty="0"/>
              <a:t>SMTP</a:t>
            </a:r>
          </a:p>
        </p:txBody>
      </p:sp>
    </p:spTree>
    <p:extLst>
      <p:ext uri="{BB962C8B-B14F-4D97-AF65-F5344CB8AC3E}">
        <p14:creationId xmlns:p14="http://schemas.microsoft.com/office/powerpoint/2010/main" val="59696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535CF-BD49-3AF2-3847-1B73D81FB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A8A1-3165-8C9C-AE4A-F4C6AC2E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5628291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System Architecture</a:t>
            </a:r>
            <a:br>
              <a:rPr lang="en-IN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79A872-7D3F-CA90-0919-26C417AC3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1767006"/>
            <a:ext cx="811924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Modular folder structure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auth/: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Handles authentication and authorization.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products/: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Admin and public product APIs.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cart/: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Shopping cart endpoints.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checkout/: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Dummy payment and order creation.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orders/: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tracking.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core/: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Shared configs and database connection.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utils/: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Email service and helper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9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5358BB-3192-127E-08CD-EFA434B1E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5859-41A3-627C-4451-870F0D14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511041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Database Schema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42CC64C-CDA7-E8E4-423C-A1A905455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3053" y="1448843"/>
            <a:ext cx="5189537" cy="4344487"/>
          </a:xfrm>
          <a:noFill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FE4149-0E88-4CE3-7D74-B13FF26EC0A7}"/>
              </a:ext>
            </a:extLst>
          </p:cNvPr>
          <p:cNvSpPr txBox="1"/>
          <p:nvPr/>
        </p:nvSpPr>
        <p:spPr>
          <a:xfrm>
            <a:off x="1371599" y="1622263"/>
            <a:ext cx="5531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users</a:t>
            </a:r>
            <a:r>
              <a:rPr lang="en-IN" dirty="0"/>
              <a:t>: </a:t>
            </a:r>
            <a:r>
              <a:rPr lang="en-US" dirty="0"/>
              <a:t>Contains all registered user's detail.</a:t>
            </a:r>
          </a:p>
          <a:p>
            <a:endParaRPr lang="en-US" dirty="0"/>
          </a:p>
          <a:p>
            <a:r>
              <a:rPr lang="en-IN" b="1" dirty="0"/>
              <a:t>products</a:t>
            </a:r>
            <a:r>
              <a:rPr lang="en-IN" dirty="0"/>
              <a:t>: </a:t>
            </a:r>
            <a:r>
              <a:rPr lang="en-US" dirty="0"/>
              <a:t>Stores all product-related data.</a:t>
            </a:r>
          </a:p>
          <a:p>
            <a:endParaRPr lang="en-US" dirty="0"/>
          </a:p>
          <a:p>
            <a:r>
              <a:rPr lang="en-IN" b="1" dirty="0"/>
              <a:t>cart</a:t>
            </a:r>
            <a:r>
              <a:rPr lang="en-IN" dirty="0"/>
              <a:t>: </a:t>
            </a:r>
            <a:r>
              <a:rPr lang="en-US" dirty="0"/>
              <a:t>Temporary table storing products added by users for checkout. </a:t>
            </a:r>
          </a:p>
          <a:p>
            <a:endParaRPr lang="en-US" dirty="0"/>
          </a:p>
          <a:p>
            <a:r>
              <a:rPr lang="en-IN" b="1" dirty="0"/>
              <a:t>password_reset_tokens</a:t>
            </a:r>
            <a:r>
              <a:rPr lang="en-IN" dirty="0"/>
              <a:t>: </a:t>
            </a:r>
            <a:r>
              <a:rPr lang="en-US" dirty="0"/>
              <a:t>Stores reset token details for password recovery. </a:t>
            </a:r>
          </a:p>
          <a:p>
            <a:endParaRPr lang="en-US" b="1" dirty="0"/>
          </a:p>
          <a:p>
            <a:r>
              <a:rPr lang="en-US" b="1" dirty="0"/>
              <a:t>orders</a:t>
            </a:r>
            <a:r>
              <a:rPr lang="en-US" dirty="0"/>
              <a:t>: Holds finalized order records.</a:t>
            </a:r>
          </a:p>
          <a:p>
            <a:endParaRPr lang="en-US" b="1" dirty="0"/>
          </a:p>
          <a:p>
            <a:r>
              <a:rPr lang="en-US" b="1" dirty="0"/>
              <a:t>order_items</a:t>
            </a:r>
            <a:r>
              <a:rPr lang="en-US" dirty="0"/>
              <a:t>: Line items for each order. Tracks product quantity and price at the time of purchase.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90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1352A-DB32-C45C-ED9C-77C129657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BEEE-CA7E-3F76-9974-C4A373FE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764518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Authentication &amp;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9B54-5D6B-25FF-A1F6-E1FC501D0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6" y="1590260"/>
            <a:ext cx="10034546" cy="4975529"/>
          </a:xfrm>
          <a:noFill/>
        </p:spPr>
        <p:txBody>
          <a:bodyPr>
            <a:normAutofit/>
          </a:bodyPr>
          <a:lstStyle/>
          <a:p>
            <a:r>
              <a:rPr lang="en-IN" sz="2400" b="1" dirty="0"/>
              <a:t>Signup</a:t>
            </a:r>
            <a:r>
              <a:rPr lang="en-IN" sz="2400" dirty="0"/>
              <a:t>: New users can register with email, password, role.</a:t>
            </a:r>
          </a:p>
          <a:p>
            <a:r>
              <a:rPr lang="en-IN" sz="2400" b="1" dirty="0" err="1"/>
              <a:t>Signin</a:t>
            </a:r>
            <a:r>
              <a:rPr lang="en-IN" sz="2400" dirty="0"/>
              <a:t>: Users receive JWT access token.</a:t>
            </a:r>
          </a:p>
          <a:p>
            <a:r>
              <a:rPr lang="en-IN" sz="2400" b="1" dirty="0"/>
              <a:t>RBAC</a:t>
            </a:r>
            <a:r>
              <a:rPr lang="en-IN" sz="2400" dirty="0"/>
              <a:t>: Admins manage products, users can browse and purchase.</a:t>
            </a:r>
          </a:p>
          <a:p>
            <a:r>
              <a:rPr lang="en-IN" sz="2400" b="1" dirty="0"/>
              <a:t>JWT</a:t>
            </a:r>
            <a:r>
              <a:rPr lang="en-IN" sz="2400" dirty="0"/>
              <a:t>: Access token includes user ID and role.</a:t>
            </a:r>
          </a:p>
          <a:p>
            <a:r>
              <a:rPr lang="en-IN" sz="2400" b="1" dirty="0"/>
              <a:t>Password Security</a:t>
            </a:r>
            <a:r>
              <a:rPr lang="en-IN" sz="2400" dirty="0"/>
              <a:t>: Bcrypt used to hash passwords.</a:t>
            </a:r>
          </a:p>
          <a:p>
            <a:r>
              <a:rPr lang="en-IN" sz="2400" b="1" dirty="0"/>
              <a:t>Forgot/Reset Password</a:t>
            </a:r>
            <a:r>
              <a:rPr lang="en-IN" sz="2400" dirty="0"/>
              <a:t>: Token-based reset via email.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369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0F8262-53A6-7088-5E7C-2043914E5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E638-A4B8-E4DD-0B2C-F27CE866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764518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product Management (Admin)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1156-169B-EB27-03B0-7E5DF083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6" y="1590260"/>
            <a:ext cx="10034546" cy="4975529"/>
          </a:xfrm>
          <a:noFill/>
        </p:spPr>
        <p:txBody>
          <a:bodyPr>
            <a:normAutofit/>
          </a:bodyPr>
          <a:lstStyle/>
          <a:p>
            <a:r>
              <a:rPr lang="en-US" sz="2400" b="1" dirty="0"/>
              <a:t>Create Product</a:t>
            </a:r>
            <a:r>
              <a:rPr lang="en-US" sz="2400" dirty="0"/>
              <a:t>: Add new product.</a:t>
            </a:r>
          </a:p>
          <a:p>
            <a:r>
              <a:rPr lang="en-US" sz="2400" b="1" dirty="0"/>
              <a:t>Read Products</a:t>
            </a:r>
            <a:r>
              <a:rPr lang="en-US" sz="2400" dirty="0"/>
              <a:t>: List and get product details.</a:t>
            </a:r>
          </a:p>
          <a:p>
            <a:r>
              <a:rPr lang="en-US" sz="2400" b="1" dirty="0"/>
              <a:t>Update Product</a:t>
            </a:r>
            <a:r>
              <a:rPr lang="en-US" sz="2400" dirty="0"/>
              <a:t>: Modify existing products.</a:t>
            </a:r>
          </a:p>
          <a:p>
            <a:r>
              <a:rPr lang="en-US" sz="2400" b="1" dirty="0"/>
              <a:t>Delete Product</a:t>
            </a:r>
            <a:r>
              <a:rPr lang="en-US" sz="2400" dirty="0"/>
              <a:t>: Remove outdated items.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058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BC856E-E1A0-EE6F-A3C5-6A059FE0C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A93-2A1B-58B1-9252-41962AF6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764518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Public Product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293C-78F2-B7F2-A530-10E630D3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6" y="1590260"/>
            <a:ext cx="10034546" cy="4975529"/>
          </a:xfrm>
          <a:noFill/>
        </p:spPr>
        <p:txBody>
          <a:bodyPr>
            <a:normAutofit/>
          </a:bodyPr>
          <a:lstStyle/>
          <a:p>
            <a:r>
              <a:rPr lang="en-US" sz="2400" b="1" dirty="0"/>
              <a:t>Product Listing</a:t>
            </a:r>
            <a:r>
              <a:rPr lang="en-US" sz="2400" dirty="0"/>
              <a:t>: Paginated with filters for price, category.</a:t>
            </a:r>
          </a:p>
          <a:p>
            <a:r>
              <a:rPr lang="en-US" sz="2400" b="1" dirty="0"/>
              <a:t>Search</a:t>
            </a:r>
            <a:r>
              <a:rPr lang="en-US" sz="2400" dirty="0"/>
              <a:t>: Query by keyword.</a:t>
            </a:r>
          </a:p>
          <a:p>
            <a:r>
              <a:rPr lang="en-US" sz="2400" b="1" dirty="0"/>
              <a:t>Details</a:t>
            </a:r>
            <a:r>
              <a:rPr lang="en-US" sz="2400" dirty="0"/>
              <a:t>: View individual product.</a:t>
            </a:r>
          </a:p>
          <a:p>
            <a:r>
              <a:rPr lang="en-US" sz="2400" dirty="0"/>
              <a:t>Accessible to all (no login required).</a:t>
            </a:r>
          </a:p>
        </p:txBody>
      </p:sp>
    </p:spTree>
    <p:extLst>
      <p:ext uri="{BB962C8B-B14F-4D97-AF65-F5344CB8AC3E}">
        <p14:creationId xmlns:p14="http://schemas.microsoft.com/office/powerpoint/2010/main" val="213642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277B7E-136D-375E-EAEE-6855012D0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2CB5-31C9-C770-7513-F5EFF57A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764518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Cart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15AF-9D25-FF80-FB9D-889FB102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6" y="1590260"/>
            <a:ext cx="10034546" cy="4975529"/>
          </a:xfrm>
          <a:noFill/>
        </p:spPr>
        <p:txBody>
          <a:bodyPr>
            <a:normAutofit/>
          </a:bodyPr>
          <a:lstStyle/>
          <a:p>
            <a:r>
              <a:rPr lang="en-US" sz="2400" b="1" dirty="0"/>
              <a:t>Add to Cart</a:t>
            </a:r>
            <a:r>
              <a:rPr lang="en-US" sz="2400" dirty="0"/>
              <a:t>: Authenticated users can add products.</a:t>
            </a:r>
          </a:p>
          <a:p>
            <a:r>
              <a:rPr lang="en-US" sz="2400" b="1" dirty="0"/>
              <a:t>View Cart</a:t>
            </a:r>
            <a:r>
              <a:rPr lang="en-US" sz="2400" dirty="0"/>
              <a:t>: Check current cart contents.</a:t>
            </a:r>
          </a:p>
          <a:p>
            <a:r>
              <a:rPr lang="en-US" sz="2400" b="1" dirty="0"/>
              <a:t>Update Quantity</a:t>
            </a:r>
            <a:r>
              <a:rPr lang="en-US" sz="2400" dirty="0"/>
              <a:t>: Change quantity per item.</a:t>
            </a:r>
          </a:p>
          <a:p>
            <a:r>
              <a:rPr lang="en-US" sz="2400" b="1" dirty="0"/>
              <a:t>Remove Item</a:t>
            </a:r>
            <a:r>
              <a:rPr lang="en-US" sz="2400" dirty="0"/>
              <a:t>: Delete specific product from cart.</a:t>
            </a:r>
          </a:p>
        </p:txBody>
      </p:sp>
    </p:spTree>
    <p:extLst>
      <p:ext uri="{BB962C8B-B14F-4D97-AF65-F5344CB8AC3E}">
        <p14:creationId xmlns:p14="http://schemas.microsoft.com/office/powerpoint/2010/main" val="30593596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8BEDAE-AC7E-4F41-A2BD-A46A86095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129</TotalTime>
  <Words>497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E-commerce Backend System</vt:lpstr>
      <vt:lpstr>Project Overview</vt:lpstr>
      <vt:lpstr>Technology Stack:</vt:lpstr>
      <vt:lpstr>System Architecture </vt:lpstr>
      <vt:lpstr>Database Schema</vt:lpstr>
      <vt:lpstr>Authentication &amp; Authorization</vt:lpstr>
      <vt:lpstr>product Management (Admin)</vt:lpstr>
      <vt:lpstr>Public Product APIs</vt:lpstr>
      <vt:lpstr>Cart Management</vt:lpstr>
      <vt:lpstr>Checkout Process</vt:lpstr>
      <vt:lpstr>Orders &amp; history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Dode</dc:creator>
  <cp:lastModifiedBy>Ashish Dode</cp:lastModifiedBy>
  <cp:revision>1</cp:revision>
  <dcterms:created xsi:type="dcterms:W3CDTF">2025-06-20T04:26:08Z</dcterms:created>
  <dcterms:modified xsi:type="dcterms:W3CDTF">2025-06-20T06:35:57Z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