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Century Gothic Paneuropean Bold" charset="1" panose="020B0702020202020204"/>
      <p:regular r:id="rId19"/>
    </p:embeddedFont>
    <p:embeddedFont>
      <p:font typeface="Century Gothic Paneuropean" charset="1" panose="020B0502020202020204"/>
      <p:regular r:id="rId20"/>
    </p:embeddedFont>
    <p:embeddedFont>
      <p:font typeface="Open Sans" charset="1" panose="020B06060305040202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34754" y="3297377"/>
            <a:ext cx="13018493" cy="2130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489"/>
              </a:lnSpc>
            </a:pPr>
            <a:r>
              <a:rPr lang="en-US" b="true" sz="12492">
                <a:solidFill>
                  <a:srgbClr val="FF914D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RENT-EASE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260847" y="5301518"/>
            <a:ext cx="9769731" cy="1058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2"/>
              </a:lnSpc>
            </a:pPr>
            <a:r>
              <a:rPr lang="en-US" sz="6173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 Vehicle Rental System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F914D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F914D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764268" y="1028700"/>
            <a:ext cx="8778240" cy="4114800"/>
          </a:xfrm>
          <a:custGeom>
            <a:avLst/>
            <a:gdLst/>
            <a:ahLst/>
            <a:cxnLst/>
            <a:rect r="r" b="b" t="t" l="l"/>
            <a:pathLst>
              <a:path h="4114800" w="8778240">
                <a:moveTo>
                  <a:pt x="0" y="0"/>
                </a:moveTo>
                <a:lnTo>
                  <a:pt x="8778240" y="0"/>
                </a:lnTo>
                <a:lnTo>
                  <a:pt x="87782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8385940" y="5332974"/>
            <a:ext cx="9040471" cy="4362027"/>
          </a:xfrm>
          <a:custGeom>
            <a:avLst/>
            <a:gdLst/>
            <a:ahLst/>
            <a:cxnLst/>
            <a:rect r="r" b="b" t="t" l="l"/>
            <a:pathLst>
              <a:path h="4362027" w="9040471">
                <a:moveTo>
                  <a:pt x="0" y="0"/>
                </a:moveTo>
                <a:lnTo>
                  <a:pt x="9040471" y="0"/>
                </a:lnTo>
                <a:lnTo>
                  <a:pt x="9040471" y="4362027"/>
                </a:lnTo>
                <a:lnTo>
                  <a:pt x="0" y="436202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875411" y="-114300"/>
            <a:ext cx="8537178" cy="979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69"/>
              </a:lnSpc>
            </a:pPr>
            <a:r>
              <a:rPr lang="en-US" b="true" sz="56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ADMIN DASHBOARD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F914D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2406847" y="1720214"/>
            <a:ext cx="13474307" cy="6669782"/>
          </a:xfrm>
          <a:custGeom>
            <a:avLst/>
            <a:gdLst/>
            <a:ahLst/>
            <a:cxnLst/>
            <a:rect r="r" b="b" t="t" l="l"/>
            <a:pathLst>
              <a:path h="6669782" w="13474307">
                <a:moveTo>
                  <a:pt x="0" y="0"/>
                </a:moveTo>
                <a:lnTo>
                  <a:pt x="13474306" y="0"/>
                </a:lnTo>
                <a:lnTo>
                  <a:pt x="13474306" y="6669782"/>
                </a:lnTo>
                <a:lnTo>
                  <a:pt x="0" y="66697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875411" y="-114300"/>
            <a:ext cx="8537178" cy="979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69"/>
              </a:lnSpc>
            </a:pPr>
            <a:r>
              <a:rPr lang="en-US" b="true" sz="56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USER DASHBOARD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5411" y="1690069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109407" y="4086777"/>
            <a:ext cx="12069186" cy="1888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Lorem ipsum dolor sit amet, consectetur adipiscing elit. Duis vel dolor ante. Nullam feugiat egestas elit et vehicula.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109407" y="6166014"/>
            <a:ext cx="12069186" cy="1888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Lorem ipsum dolor sit amet, consectetur adipiscing elit. Duis vel dolor ante. Nullam feugiat egestas elit et vehicula.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F914D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50481" y="4013348"/>
            <a:ext cx="12387037" cy="2031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41"/>
              </a:lnSpc>
            </a:pPr>
            <a:r>
              <a:rPr lang="en-US" b="true" sz="11886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THANK YOU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F914D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F914D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5904118" y="-95250"/>
            <a:ext cx="5868651" cy="947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84"/>
              </a:lnSpc>
            </a:pPr>
            <a:r>
              <a:rPr lang="en-US" b="true" sz="563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DESCRIPTION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22997" y="2708239"/>
            <a:ext cx="15445430" cy="5530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72"/>
              </a:lnSpc>
            </a:pPr>
            <a:r>
              <a:rPr lang="en-US" sz="36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Vehicle Rental System is a web-based application that simplifies vehicle rentals. Users can browse available vehicles, make reservations, and track their rental history, while administrators manage inventory, bookings, and payments efficiently. The system ensures a seamless rental experience with a responsive interface and robust backend.</a:t>
            </a:r>
          </a:p>
          <a:p>
            <a:pPr algn="just">
              <a:lnSpc>
                <a:spcPts val="6372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963551" y="-95250"/>
            <a:ext cx="5437500" cy="886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05"/>
              </a:lnSpc>
            </a:pPr>
            <a:r>
              <a:rPr lang="en-US" b="true" sz="5217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OBJECTIVES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668995" y="988797"/>
            <a:ext cx="12026612" cy="1889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Vehicle Rental System simplifies vehicle rentals by providing an efficient platform for managing vehicles, and reservations.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051939" y="4988430"/>
            <a:ext cx="12026612" cy="2527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Backend: Spring Boot</a:t>
            </a:r>
          </a:p>
          <a:p>
            <a:pPr algn="just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Frontend: HTML, CSS, JavaScript</a:t>
            </a:r>
          </a:p>
          <a:p>
            <a:pPr algn="just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Database: PostgreSQL</a:t>
            </a:r>
          </a:p>
          <a:p>
            <a:pPr algn="just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Version Control: Git 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F914D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4792577" y="3600126"/>
            <a:ext cx="7779450" cy="886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05"/>
              </a:lnSpc>
            </a:pPr>
            <a:r>
              <a:rPr lang="en-US" b="true" sz="5217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TECHNOLOGIES USED :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6341113"/>
            <a:ext cx="16434797" cy="3166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system follows a monolithic architecture where the backend, frontend, and database are tightly integrated. It uses a client-server model where the frontend interacts with the backend through REST APIs, and the backend communicates with the PostgreSQL database to store and retrieve data.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F914D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3316768" y="971994"/>
            <a:ext cx="11117531" cy="5311876"/>
          </a:xfrm>
          <a:custGeom>
            <a:avLst/>
            <a:gdLst/>
            <a:ahLst/>
            <a:cxnLst/>
            <a:rect r="r" b="b" t="t" l="l"/>
            <a:pathLst>
              <a:path h="5311876" w="11117531">
                <a:moveTo>
                  <a:pt x="0" y="0"/>
                </a:moveTo>
                <a:lnTo>
                  <a:pt x="11117531" y="0"/>
                </a:lnTo>
                <a:lnTo>
                  <a:pt x="11117531" y="5311875"/>
                </a:lnTo>
                <a:lnTo>
                  <a:pt x="0" y="53118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347213" y="-104775"/>
            <a:ext cx="13593574" cy="952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55"/>
              </a:lnSpc>
            </a:pPr>
            <a:r>
              <a:rPr lang="en-US" b="true" sz="561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SYSTEM ARCHITECTURE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47213" y="-104775"/>
            <a:ext cx="13593574" cy="952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55"/>
              </a:lnSpc>
            </a:pPr>
            <a:r>
              <a:rPr lang="en-US" b="true" sz="561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DATABASE DESIGN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49542" y="2173707"/>
            <a:ext cx="15792341" cy="3804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Key Tables and Their Purpose:</a:t>
            </a:r>
          </a:p>
          <a:p>
            <a:pPr algn="just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Users Table: Stores admin/user credentials and role-based access.</a:t>
            </a:r>
          </a:p>
          <a:p>
            <a:pPr algn="just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Vehicles Table: Contains details such as type, availability and description.</a:t>
            </a:r>
          </a:p>
          <a:p>
            <a:pPr algn="just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Bookings Table: Links users to vehicles with booking dates.</a:t>
            </a:r>
          </a:p>
          <a:p>
            <a:pPr algn="just">
              <a:lnSpc>
                <a:spcPts val="5040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F914D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466959" y="6406999"/>
            <a:ext cx="15792341" cy="3166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Database Relationships:</a:t>
            </a:r>
          </a:p>
          <a:p>
            <a:pPr algn="just" marL="777230" indent="-388615" lvl="1">
              <a:lnSpc>
                <a:spcPts val="5039"/>
              </a:lnSpc>
              <a:spcBef>
                <a:spcPct val="0"/>
              </a:spcBef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One-to-Many: A user can have multiple reservations.</a:t>
            </a:r>
          </a:p>
          <a:p>
            <a:pPr algn="just" marL="777230" indent="-388615" lvl="1">
              <a:lnSpc>
                <a:spcPts val="5039"/>
              </a:lnSpc>
              <a:spcBef>
                <a:spcPct val="0"/>
              </a:spcBef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One-to-One: Each reservation has a corresponding payment.</a:t>
            </a:r>
          </a:p>
          <a:p>
            <a:pPr algn="just" marL="777230" indent="-388615" lvl="1">
              <a:lnSpc>
                <a:spcPts val="5039"/>
              </a:lnSpc>
              <a:spcBef>
                <a:spcPct val="0"/>
              </a:spcBef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Many-to-One: Multiple reservations can be linked to a single vehicle.</a:t>
            </a:r>
          </a:p>
          <a:p>
            <a:pPr algn="just">
              <a:lnSpc>
                <a:spcPts val="503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F914D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3224904" y="1028700"/>
            <a:ext cx="11890384" cy="6319881"/>
          </a:xfrm>
          <a:custGeom>
            <a:avLst/>
            <a:gdLst/>
            <a:ahLst/>
            <a:cxnLst/>
            <a:rect r="r" b="b" t="t" l="l"/>
            <a:pathLst>
              <a:path h="6319881" w="11890384">
                <a:moveTo>
                  <a:pt x="0" y="0"/>
                </a:moveTo>
                <a:lnTo>
                  <a:pt x="11890384" y="0"/>
                </a:lnTo>
                <a:lnTo>
                  <a:pt x="11890384" y="6319881"/>
                </a:lnTo>
                <a:lnTo>
                  <a:pt x="0" y="63198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185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635281" y="-114300"/>
            <a:ext cx="8537178" cy="979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69"/>
              </a:lnSpc>
            </a:pPr>
            <a:r>
              <a:rPr lang="en-US" b="true" sz="56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ER DIAGRAM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045146" y="7281906"/>
            <a:ext cx="13379627" cy="2208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83704" indent="-341852" lvl="1">
              <a:lnSpc>
                <a:spcPts val="4433"/>
              </a:lnSpc>
              <a:spcBef>
                <a:spcPct val="0"/>
              </a:spcBef>
              <a:buFont typeface="Arial"/>
              <a:buChar char="•"/>
            </a:pPr>
            <a:r>
              <a:rPr lang="en-US" sz="316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Users (Admins/User wh</a:t>
            </a:r>
            <a:r>
              <a:rPr lang="en-US" sz="316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manage vehicles and reservations).</a:t>
            </a:r>
          </a:p>
          <a:p>
            <a:pPr algn="just" marL="683704" indent="-341852" lvl="1">
              <a:lnSpc>
                <a:spcPts val="4433"/>
              </a:lnSpc>
              <a:spcBef>
                <a:spcPct val="0"/>
              </a:spcBef>
              <a:buFont typeface="Arial"/>
              <a:buChar char="•"/>
            </a:pPr>
            <a:r>
              <a:rPr lang="en-US" sz="316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Vehicles (Details like type, availability, description).</a:t>
            </a:r>
          </a:p>
          <a:p>
            <a:pPr algn="just" marL="683704" indent="-341852" lvl="1">
              <a:lnSpc>
                <a:spcPts val="4433"/>
              </a:lnSpc>
              <a:spcBef>
                <a:spcPct val="0"/>
              </a:spcBef>
              <a:buFont typeface="Arial"/>
              <a:buChar char="•"/>
            </a:pPr>
            <a:r>
              <a:rPr lang="en-US" sz="316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Bookings</a:t>
            </a:r>
            <a:r>
              <a:rPr lang="en-US" sz="316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(Links users to rented vehicles with start/end dates).</a:t>
            </a:r>
          </a:p>
          <a:p>
            <a:pPr algn="just">
              <a:lnSpc>
                <a:spcPts val="443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93555" y="-114300"/>
            <a:ext cx="8537178" cy="979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69"/>
              </a:lnSpc>
            </a:pPr>
            <a:r>
              <a:rPr lang="en-US" b="true" sz="56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KEY FEATURES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69057" y="1765290"/>
            <a:ext cx="15801541" cy="6881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85932" indent="-392966" lvl="1">
              <a:lnSpc>
                <a:spcPts val="7025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Admin/User Login – Secure login system</a:t>
            </a:r>
          </a:p>
          <a:p>
            <a:pPr algn="just" marL="785932" indent="-392966" lvl="1">
              <a:lnSpc>
                <a:spcPts val="7025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Vehicle Management: Add, update, and remove vehicles.</a:t>
            </a:r>
          </a:p>
          <a:p>
            <a:pPr algn="just" marL="785932" indent="-392966" lvl="1">
              <a:lnSpc>
                <a:spcPts val="7025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Vehicle Availability Check – Ensure vehicles are not double-booked.</a:t>
            </a:r>
          </a:p>
          <a:p>
            <a:pPr algn="just" marL="785932" indent="-392966" lvl="1">
              <a:lnSpc>
                <a:spcPts val="7025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Booking 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Management: View and manage vehicle bookings.</a:t>
            </a:r>
          </a:p>
          <a:p>
            <a:pPr algn="just" marL="785932" indent="-392966" lvl="1">
              <a:lnSpc>
                <a:spcPts val="7025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Vehicle Search: Users can browse available vehicles..</a:t>
            </a:r>
          </a:p>
          <a:p>
            <a:pPr algn="just" marL="785932" indent="-392966" lvl="1">
              <a:lnSpc>
                <a:spcPts val="7025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Responsive UI: Works smoothly on mobile, tablets, and desktops.</a:t>
            </a:r>
          </a:p>
          <a:p>
            <a:pPr algn="just">
              <a:lnSpc>
                <a:spcPts val="5096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F914D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F914D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746685" y="1746755"/>
            <a:ext cx="14794629" cy="7175395"/>
          </a:xfrm>
          <a:custGeom>
            <a:avLst/>
            <a:gdLst/>
            <a:ahLst/>
            <a:cxnLst/>
            <a:rect r="r" b="b" t="t" l="l"/>
            <a:pathLst>
              <a:path h="7175395" w="14794629">
                <a:moveTo>
                  <a:pt x="0" y="0"/>
                </a:moveTo>
                <a:lnTo>
                  <a:pt x="14794630" y="0"/>
                </a:lnTo>
                <a:lnTo>
                  <a:pt x="14794630" y="7175395"/>
                </a:lnTo>
                <a:lnTo>
                  <a:pt x="0" y="71753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875411" y="-114300"/>
            <a:ext cx="8537178" cy="979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69"/>
              </a:lnSpc>
            </a:pPr>
            <a:r>
              <a:rPr lang="en-US" b="true" sz="56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USER INTERFACE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F914D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748783" y="1028700"/>
            <a:ext cx="8236594" cy="4828703"/>
          </a:xfrm>
          <a:custGeom>
            <a:avLst/>
            <a:gdLst/>
            <a:ahLst/>
            <a:cxnLst/>
            <a:rect r="r" b="b" t="t" l="l"/>
            <a:pathLst>
              <a:path h="4828703" w="8236594">
                <a:moveTo>
                  <a:pt x="0" y="0"/>
                </a:moveTo>
                <a:lnTo>
                  <a:pt x="8236594" y="0"/>
                </a:lnTo>
                <a:lnTo>
                  <a:pt x="8236594" y="4828703"/>
                </a:lnTo>
                <a:lnTo>
                  <a:pt x="0" y="48287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058286" y="4441099"/>
            <a:ext cx="7128105" cy="5167876"/>
          </a:xfrm>
          <a:custGeom>
            <a:avLst/>
            <a:gdLst/>
            <a:ahLst/>
            <a:cxnLst/>
            <a:rect r="r" b="b" t="t" l="l"/>
            <a:pathLst>
              <a:path h="5167876" w="7128105">
                <a:moveTo>
                  <a:pt x="0" y="0"/>
                </a:moveTo>
                <a:lnTo>
                  <a:pt x="7128105" y="0"/>
                </a:lnTo>
                <a:lnTo>
                  <a:pt x="7128105" y="5167876"/>
                </a:lnTo>
                <a:lnTo>
                  <a:pt x="0" y="51678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875411" y="-114300"/>
            <a:ext cx="8537178" cy="979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69"/>
              </a:lnSpc>
            </a:pPr>
            <a:r>
              <a:rPr lang="en-US" b="true" sz="56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LOGIN/REGISTRATION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DAGjT3MpqNw</dc:identifier>
  <dcterms:modified xsi:type="dcterms:W3CDTF">2011-08-01T06:04:30Z</dcterms:modified>
  <cp:revision>1</cp:revision>
  <dc:title>Black Yellow Modern Minimalist Elegant Presentation</dc:title>
</cp:coreProperties>
</file>