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fd637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fd637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fd6372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fd6372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Number plate Detection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-Group 14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6725" y="2987150"/>
            <a:ext cx="2969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G. RVNS ASHISH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R VENKATESH PRASAD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M.NAGA KAVYA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C.GAYATHRI REDDY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827500" y="2999750"/>
            <a:ext cx="26901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-CB.EN.U4CSE19020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-CB.EN.U4CSE19047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-CB.EN.U4CSE19133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/>
              <a:t>-CB.EN.U4CSE19608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1358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GRAY SCALE Images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9018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By importing cv2 the original images are converted into gray scale images which are stored in test folder as follows.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/>
              <a:t>Later the images went through smoothing,and edge detection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2376" y="1041725"/>
            <a:ext cx="3504898" cy="183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50" y="3379050"/>
            <a:ext cx="3622951" cy="13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3611" y="3347335"/>
            <a:ext cx="3843126" cy="14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70075" y="2621975"/>
            <a:ext cx="27867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The graph between the epochs with respect to accuracy and loss is shown below.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525" y="666709"/>
            <a:ext cx="3002900" cy="424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YOLOV5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92750" y="2466500"/>
            <a:ext cx="42501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detecting the car along with license plate YOLOV5 makes things easier. So, we‘ve used YOLOV5 for detecting the car and license plate.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850" y="694300"/>
            <a:ext cx="4396350" cy="1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50" y="2724150"/>
            <a:ext cx="2836126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2734975"/>
            <a:ext cx="31815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973525" y="2734975"/>
            <a:ext cx="31815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AFTER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500" y="649400"/>
            <a:ext cx="3181551" cy="1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46" y="648325"/>
            <a:ext cx="3181550" cy="19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427" y="3452399"/>
            <a:ext cx="5020800" cy="14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NUMBER PLATE EXTRACTION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42132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Through importing cv2 we’ve done the  required features such as noise reduction and edge reduction we’ve drawn a required contours to extract the text from the image.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3825" y="2078875"/>
            <a:ext cx="3896550" cy="233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3396375"/>
            <a:ext cx="349551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Using OCR(Optical Character Recognition)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970550" y="2756163"/>
            <a:ext cx="27363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Extracting and printing the text from the image using OCR.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050" y="2078863"/>
            <a:ext cx="44767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69650" y="2712400"/>
            <a:ext cx="31884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/>
              <a:t>If the actual and predicted output matches then the car can be allowed.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66075"/>
            <a:ext cx="4267349" cy="19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