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336" y="570489"/>
            <a:ext cx="6251304" cy="2700706"/>
          </a:xfrm>
        </p:spPr>
        <p:txBody>
          <a:bodyPr>
            <a:normAutofit/>
          </a:bodyPr>
          <a:lstStyle/>
          <a:p>
            <a:r>
              <a:rPr dirty="0"/>
              <a:t>Video Game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336" y="3271195"/>
            <a:ext cx="6251304" cy="1011489"/>
          </a:xfrm>
        </p:spPr>
        <p:txBody>
          <a:bodyPr>
            <a:normAutofit fontScale="25000" lnSpcReduction="20000"/>
          </a:bodyPr>
          <a:lstStyle/>
          <a:p>
            <a:r>
              <a:rPr sz="7200" dirty="0">
                <a:solidFill>
                  <a:schemeClr val="accent1"/>
                </a:solidFill>
              </a:rPr>
              <a:t>Analysis using Tableau</a:t>
            </a:r>
          </a:p>
          <a:p>
            <a:r>
              <a:rPr lang="en-IN" sz="11200" dirty="0"/>
              <a:t>Ashish Shabolu</a:t>
            </a:r>
          </a:p>
          <a:p>
            <a:r>
              <a:rPr sz="11200" dirty="0"/>
              <a:t>May 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Interactivity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sz="3000" dirty="0"/>
              <a:t>Users can filter by Region, Genre, and Date.</a:t>
            </a:r>
          </a:p>
          <a:p>
            <a:r>
              <a:rPr sz="3000" dirty="0"/>
              <a:t>Improves usability and custom exploration.</a:t>
            </a:r>
          </a:p>
          <a:p>
            <a:r>
              <a:rPr sz="3000" dirty="0"/>
              <a:t>Supports decision-making based on segments.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Summary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Action and Sports dominate game sales.</a:t>
            </a:r>
          </a:p>
          <a:p>
            <a:r>
              <a:rPr sz="2800" dirty="0"/>
              <a:t>Nintendo and Sony are top contributors.</a:t>
            </a:r>
          </a:p>
          <a:p>
            <a:r>
              <a:rPr sz="2800" dirty="0"/>
              <a:t>Game sales peaked around 2010.</a:t>
            </a:r>
          </a:p>
          <a:p>
            <a:r>
              <a:rPr sz="2800" dirty="0"/>
              <a:t>Franchise-based games perform best.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Dashboard provides actionable insights.</a:t>
            </a:r>
          </a:p>
          <a:p>
            <a:r>
              <a:rPr sz="2800" dirty="0"/>
              <a:t>Supports strategic planning for game </a:t>
            </a:r>
            <a:r>
              <a:rPr lang="en-IN" sz="2800" dirty="0"/>
              <a:t> </a:t>
            </a:r>
            <a:r>
              <a:rPr sz="2800" dirty="0" err="1"/>
              <a:t>devs</a:t>
            </a:r>
            <a:r>
              <a:rPr sz="2800" dirty="0"/>
              <a:t>.</a:t>
            </a:r>
          </a:p>
          <a:p>
            <a:r>
              <a:rPr sz="2800" dirty="0"/>
              <a:t>Next steps: add regional insights, forecast trends, integrate reviews.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735-9341-B236-9E19-16D5C569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379765"/>
            <a:ext cx="6251303" cy="1049235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7996-06DB-E05F-D77D-AEFE676B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217" y="5053032"/>
            <a:ext cx="4391154" cy="1049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Ashish Shabolu</a:t>
            </a:r>
          </a:p>
          <a:p>
            <a:pPr marL="0" indent="0">
              <a:buNone/>
            </a:pPr>
            <a:r>
              <a:rPr lang="en-US" sz="2400" dirty="0"/>
              <a:t>shaboluashish@gmail.com </a:t>
            </a:r>
          </a:p>
        </p:txBody>
      </p:sp>
    </p:spTree>
    <p:extLst>
      <p:ext uri="{BB962C8B-B14F-4D97-AF65-F5344CB8AC3E}">
        <p14:creationId xmlns:p14="http://schemas.microsoft.com/office/powerpoint/2010/main" val="32361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96365"/>
            <a:ext cx="6251303" cy="1049235"/>
          </a:xfrm>
        </p:spPr>
        <p:txBody>
          <a:bodyPr>
            <a:normAutofit/>
          </a:bodyPr>
          <a:lstStyle/>
          <a:p>
            <a:r>
              <a:rPr sz="3600" dirty="0"/>
              <a:t>Objective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1912869"/>
            <a:ext cx="6251303" cy="3450613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sz="9600" dirty="0"/>
              <a:t>Analyze global video game sales data across years, genres, platforms, and publishers.</a:t>
            </a:r>
          </a:p>
          <a:p>
            <a:r>
              <a:rPr sz="9600" dirty="0"/>
              <a:t>Identify top-performing names, platforms, and publishers.</a:t>
            </a:r>
          </a:p>
          <a:p>
            <a:r>
              <a:rPr sz="9600" dirty="0"/>
              <a:t>Understand trends in the gaming industry from 1980 to 2016.</a:t>
            </a:r>
          </a:p>
          <a:p>
            <a:r>
              <a:rPr sz="9600" dirty="0"/>
              <a:t>Provide insights for stakeholders to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57084"/>
            <a:ext cx="6251303" cy="1049235"/>
          </a:xfrm>
        </p:spPr>
        <p:txBody>
          <a:bodyPr>
            <a:normAutofit/>
          </a:bodyPr>
          <a:lstStyle/>
          <a:p>
            <a:r>
              <a:rPr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25685"/>
            <a:ext cx="6251303" cy="345061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sz="2800" dirty="0"/>
              <a:t>Source: Video game sales dataset</a:t>
            </a:r>
          </a:p>
          <a:p>
            <a:r>
              <a:rPr sz="2800" dirty="0"/>
              <a:t>Timeframe: 1980 – 2016</a:t>
            </a:r>
          </a:p>
          <a:p>
            <a:r>
              <a:rPr sz="2800" dirty="0"/>
              <a:t>Total Records: 11,493 games</a:t>
            </a:r>
          </a:p>
          <a:p>
            <a:r>
              <a:rPr sz="2800" dirty="0"/>
              <a:t>Fields Used: Name, Genre, Platform, Publisher, Sales,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-Task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0825"/>
            <a:ext cx="82296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373625"/>
            <a:ext cx="8229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Dashboard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67036"/>
            <a:ext cx="6251303" cy="1049235"/>
          </a:xfrm>
        </p:spPr>
        <p:txBody>
          <a:bodyPr>
            <a:normAutofit/>
          </a:bodyPr>
          <a:lstStyle/>
          <a:p>
            <a:r>
              <a:rPr sz="3600" dirty="0"/>
              <a:t>Sales by Years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sz="2800" dirty="0"/>
              <a:t>Area chart shows growth from 1980 to 2016.</a:t>
            </a:r>
          </a:p>
          <a:p>
            <a:r>
              <a:rPr sz="2800" dirty="0"/>
              <a:t>Sales peaked around 2008–2010, then declined.</a:t>
            </a:r>
          </a:p>
          <a:p>
            <a:r>
              <a:rPr sz="2800" dirty="0"/>
              <a:t>Action and Sports games dominate later years.</a:t>
            </a:r>
          </a:p>
          <a:p>
            <a:r>
              <a:rPr sz="2800" dirty="0"/>
              <a:t>Identifies evolution of genre popularity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861788"/>
            <a:ext cx="6251303" cy="1049235"/>
          </a:xfrm>
        </p:spPr>
        <p:txBody>
          <a:bodyPr>
            <a:normAutofit/>
          </a:bodyPr>
          <a:lstStyle/>
          <a:p>
            <a:r>
              <a:rPr sz="3600" dirty="0"/>
              <a:t>Top 10 Games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Wii Sports leads with 29.02M units sold.</a:t>
            </a:r>
          </a:p>
          <a:p>
            <a:r>
              <a:rPr sz="2800" dirty="0"/>
              <a:t>Other top titles: GTA V, Mario Kart, FIFA series.</a:t>
            </a:r>
          </a:p>
          <a:p>
            <a:r>
              <a:rPr sz="2800" dirty="0"/>
              <a:t>Franchises and exclusives drive large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867036"/>
            <a:ext cx="6251303" cy="1049235"/>
          </a:xfrm>
        </p:spPr>
        <p:txBody>
          <a:bodyPr>
            <a:normAutofit/>
          </a:bodyPr>
          <a:lstStyle/>
          <a:p>
            <a:r>
              <a:rPr sz="3600" dirty="0"/>
              <a:t>Top Platforms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sz="2800" dirty="0"/>
              <a:t>PS3, PS2, and Wii are top-selling platforms.</a:t>
            </a:r>
          </a:p>
          <a:p>
            <a:r>
              <a:rPr sz="2800" dirty="0"/>
              <a:t>X360 and DS also significant contributors.</a:t>
            </a:r>
          </a:p>
          <a:p>
            <a:r>
              <a:rPr sz="2800" dirty="0"/>
              <a:t>Bubble chart shows relative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Top Publishers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Nintendo leads with 418.3M units.</a:t>
            </a:r>
          </a:p>
          <a:p>
            <a:r>
              <a:rPr sz="2800" dirty="0"/>
              <a:t>Followed by Electronic Arts and</a:t>
            </a:r>
            <a:r>
              <a:rPr lang="en-IN" sz="2800" dirty="0"/>
              <a:t> </a:t>
            </a:r>
            <a:r>
              <a:rPr sz="2800" dirty="0"/>
              <a:t>Activision.</a:t>
            </a:r>
          </a:p>
          <a:p>
            <a:r>
              <a:rPr sz="2800" dirty="0"/>
              <a:t>Few large publishers dominate the market.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Total Sales by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Action: 525M+ units – highest performing genre.</a:t>
            </a:r>
          </a:p>
          <a:p>
            <a:r>
              <a:rPr sz="2800" dirty="0"/>
              <a:t>Followed by Sports, Shooter, and Racing.</a:t>
            </a:r>
          </a:p>
          <a:p>
            <a:r>
              <a:rPr sz="2800" dirty="0"/>
              <a:t>Helps publishers prioritize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335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Gallery</vt:lpstr>
      <vt:lpstr>Video Game Sales Dashboard</vt:lpstr>
      <vt:lpstr>Objective of the Dashboard</vt:lpstr>
      <vt:lpstr>Dataset Overview</vt:lpstr>
      <vt:lpstr>PowerPoint Presentation</vt:lpstr>
      <vt:lpstr>Sales by Years and Genre</vt:lpstr>
      <vt:lpstr>Top 10 Games by Sales</vt:lpstr>
      <vt:lpstr>Top Platforms by Sales</vt:lpstr>
      <vt:lpstr>Top Publishers by Sales</vt:lpstr>
      <vt:lpstr>Total Sales by Genre</vt:lpstr>
      <vt:lpstr>Interactivity and Filtering</vt:lpstr>
      <vt:lpstr>Summary of Insights</vt:lpstr>
      <vt:lpstr>Conclusion and Next Steps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Ashish Shabolu</dc:creator>
  <cp:keywords/>
  <dc:description>generated using python-pptx</dc:description>
  <cp:lastModifiedBy>Ashish shabolu</cp:lastModifiedBy>
  <cp:revision>4</cp:revision>
  <dcterms:created xsi:type="dcterms:W3CDTF">2013-01-27T09:14:16Z</dcterms:created>
  <dcterms:modified xsi:type="dcterms:W3CDTF">2025-05-31T06:02:37Z</dcterms:modified>
  <cp:category/>
</cp:coreProperties>
</file>