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9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8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8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4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6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7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48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Tableau Dashboard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556444"/>
          </a:xfrm>
        </p:spPr>
        <p:txBody>
          <a:bodyPr>
            <a:normAutofit lnSpcReduction="10000"/>
          </a:bodyPr>
          <a:lstStyle/>
          <a:p>
            <a:r>
              <a:rPr dirty="0"/>
              <a:t>Sales Overview</a:t>
            </a:r>
            <a:r>
              <a:rPr lang="en-IN" dirty="0"/>
              <a:t> </a:t>
            </a:r>
            <a:r>
              <a:rPr dirty="0"/>
              <a:t>:</a:t>
            </a:r>
            <a:r>
              <a:rPr lang="en-IN" dirty="0"/>
              <a:t> </a:t>
            </a:r>
            <a:r>
              <a:rPr dirty="0"/>
              <a:t> Region, Category &amp; Monthly Trend</a:t>
            </a:r>
            <a:endParaRPr lang="en-IN" dirty="0"/>
          </a:p>
          <a:p>
            <a:r>
              <a:rPr lang="en-IN" sz="2600" dirty="0"/>
              <a:t>Ashish Shabolu</a:t>
            </a:r>
          </a:p>
          <a:p>
            <a:r>
              <a:rPr lang="en-IN" sz="2600" dirty="0"/>
              <a:t>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0" y="681362"/>
            <a:ext cx="6571343" cy="1049235"/>
          </a:xfrm>
        </p:spPr>
        <p:txBody>
          <a:bodyPr/>
          <a:lstStyle/>
          <a:p>
            <a:pPr algn="ctr"/>
            <a:r>
              <a:rPr dirty="0"/>
              <a:t>Dashboard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037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Bar Chart – Sales by Region :</a:t>
            </a:r>
          </a:p>
          <a:p>
            <a:pPr marL="0" indent="0">
              <a:buNone/>
            </a:pPr>
            <a:r>
              <a:rPr lang="en-US" dirty="0"/>
              <a:t>	Displays total sales in Central, East, South, and 	West 	regions.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Donut Chart – Sales by Category :</a:t>
            </a:r>
          </a:p>
          <a:p>
            <a:pPr marL="0" indent="0">
              <a:buNone/>
            </a:pPr>
            <a:r>
              <a:rPr lang="en-US" dirty="0"/>
              <a:t>	Shows distribution among Furniture, Office 	Supplies, and Technology.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0" y="571482"/>
            <a:ext cx="6571343" cy="1049235"/>
          </a:xfrm>
        </p:spPr>
        <p:txBody>
          <a:bodyPr/>
          <a:lstStyle/>
          <a:p>
            <a:pPr algn="ctr"/>
            <a:r>
              <a:rPr lang="en-IN" dirty="0"/>
              <a:t>Dashboard Explanation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Line Chart – Sales Over Months :</a:t>
            </a:r>
          </a:p>
          <a:p>
            <a:pPr marL="0" indent="0">
              <a:buNone/>
            </a:pPr>
            <a:r>
              <a:rPr lang="en-US" dirty="0"/>
              <a:t>	Highlights monthly trends from January to 	December.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Filters – Category, Region, and Month :</a:t>
            </a:r>
          </a:p>
          <a:p>
            <a:pPr marL="0" indent="0">
              <a:buNone/>
            </a:pPr>
            <a:r>
              <a:rPr lang="en-US" dirty="0"/>
              <a:t>	Enables drill-down into specific data subsets.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9615-3274-EDD7-0A17-3DFF5983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8CF0C-94DB-FCEC-EE35-BD01068AD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23" y="127820"/>
            <a:ext cx="8937521" cy="5913420"/>
          </a:xfrm>
        </p:spPr>
      </p:pic>
    </p:spTree>
    <p:extLst>
      <p:ext uri="{BB962C8B-B14F-4D97-AF65-F5344CB8AC3E}">
        <p14:creationId xmlns:p14="http://schemas.microsoft.com/office/powerpoint/2010/main" val="219905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687D-B44B-F0D1-673C-ECABEBD3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0" y="581315"/>
            <a:ext cx="6571343" cy="1049235"/>
          </a:xfrm>
        </p:spPr>
        <p:txBody>
          <a:bodyPr/>
          <a:lstStyle/>
          <a:p>
            <a:pPr algn="ctr"/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6B70-B164-2BC3-8FFC-A168CEE33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Region-wise Performance :</a:t>
            </a:r>
          </a:p>
          <a:p>
            <a:pPr marL="0" indent="0">
              <a:buNone/>
            </a:pPr>
            <a:r>
              <a:rPr lang="en-US" dirty="0"/>
              <a:t>	East and West regions lead with over ₹600K in 	sales.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• Top Product Category :</a:t>
            </a:r>
          </a:p>
          <a:p>
            <a:pPr marL="0" indent="0">
              <a:buNone/>
            </a:pPr>
            <a:r>
              <a:rPr lang="en-US" dirty="0"/>
              <a:t>	Technology dominates with approximately 	₹836K in 	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24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D5B4-A96B-73AE-B5BC-07D6C6A0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567974"/>
            <a:ext cx="6571343" cy="1049235"/>
          </a:xfrm>
        </p:spPr>
        <p:txBody>
          <a:bodyPr/>
          <a:lstStyle/>
          <a:p>
            <a:pPr algn="ctr"/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011F-B1A7-EB3D-FEC6-B6902AEF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Seasonal Trends :</a:t>
            </a:r>
          </a:p>
          <a:p>
            <a:pPr marL="0" indent="0">
              <a:buNone/>
            </a:pPr>
            <a:r>
              <a:rPr lang="en-US" dirty="0"/>
              <a:t>	Peak sales occur between October and  	December.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• Interactive Filters :</a:t>
            </a:r>
          </a:p>
          <a:p>
            <a:pPr marL="0" indent="0">
              <a:buNone/>
            </a:pPr>
            <a:r>
              <a:rPr lang="en-US" dirty="0"/>
              <a:t>	 Allow users to slice data by month, region, or 	category.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68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EF8E-754E-3CE1-1D47-203B290F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639" y="2446475"/>
            <a:ext cx="6251303" cy="1049235"/>
          </a:xfrm>
        </p:spPr>
        <p:txBody>
          <a:bodyPr>
            <a:normAutofit/>
          </a:bodyPr>
          <a:lstStyle/>
          <a:p>
            <a:r>
              <a:rPr lang="en-IN" sz="5400" dirty="0"/>
              <a:t>Thank 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1B6E-1D6E-85F7-6919-C62A9C8F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34" y="5188632"/>
            <a:ext cx="4149215" cy="1454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Ashish Shabolu</a:t>
            </a:r>
          </a:p>
          <a:p>
            <a:pPr marL="0" indent="0">
              <a:buNone/>
            </a:pPr>
            <a:r>
              <a:rPr lang="en-IN" dirty="0"/>
              <a:t>shaboluashish@gmail.com</a:t>
            </a:r>
          </a:p>
        </p:txBody>
      </p:sp>
    </p:spTree>
    <p:extLst>
      <p:ext uri="{BB962C8B-B14F-4D97-AF65-F5344CB8AC3E}">
        <p14:creationId xmlns:p14="http://schemas.microsoft.com/office/powerpoint/2010/main" val="14181648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185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Rockwell</vt:lpstr>
      <vt:lpstr>Gallery</vt:lpstr>
      <vt:lpstr>Tableau Dashboard Analysis</vt:lpstr>
      <vt:lpstr>Dashboard Explanation</vt:lpstr>
      <vt:lpstr>Dashboard Explanation</vt:lpstr>
      <vt:lpstr>PowerPoint Presentation</vt:lpstr>
      <vt:lpstr>Key Insights</vt:lpstr>
      <vt:lpstr>Key Insights</vt:lpstr>
      <vt:lpstr>Thank  you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Ashish Shabolu</dc:creator>
  <cp:keywords/>
  <dc:description>generated using python-pptx</dc:description>
  <cp:lastModifiedBy>Ashish shabolu</cp:lastModifiedBy>
  <cp:revision>2</cp:revision>
  <dcterms:created xsi:type="dcterms:W3CDTF">2013-01-27T09:14:16Z</dcterms:created>
  <dcterms:modified xsi:type="dcterms:W3CDTF">2025-06-06T10:25:39Z</dcterms:modified>
  <cp:category/>
</cp:coreProperties>
</file>