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E9342E-0606-11A0-C3F9-23F5547A3B95}" name="anisha gautam" initials="ag" userId="914362f875b2f6e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960AD-5D2A-4366-7563-0500F2D6C507}" v="380" dt="2024-12-30T13:29:53.458"/>
    <p1510:client id="{4170F0BE-E3E0-FCA2-65E0-EF8399B36189}" v="7" dt="2024-12-30T13:35:47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white coat touching a screen&#10;&#10;Description automatically generated">
            <a:extLst>
              <a:ext uri="{FF2B5EF4-FFF2-40B4-BE49-F238E27FC236}">
                <a16:creationId xmlns:a16="http://schemas.microsoft.com/office/drawing/2014/main" id="{0378658D-1CF4-933E-FCE4-8D85C541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98" r="18100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b="1" cap="all" dirty="0">
                <a:solidFill>
                  <a:schemeClr val="accent4">
                    <a:lumMod val="60000"/>
                    <a:lumOff val="40000"/>
                  </a:schemeClr>
                </a:solidFill>
                <a:latin typeface="Trade Gothic Next Cond"/>
              </a:rPr>
              <a:t>Diabetes Prediction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  <a:latin typeface="Trade Gothic Next Cond"/>
            </a:endParaRPr>
          </a:p>
          <a:p>
            <a:pPr algn="l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ASHISH JOSHI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JEEVAN BUDHA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BFD55-155E-08EA-F5E1-9D20CDB0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 test split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4DD681-8773-5009-9287-6F9951ECE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666" t="-79" r="106" b="-1072"/>
          <a:stretch/>
        </p:blipFill>
        <p:spPr>
          <a:xfrm>
            <a:off x="570758" y="1715167"/>
            <a:ext cx="10966211" cy="43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BD256-CF17-15E5-437B-A55F1562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4" name="Graphic 23" descr="Smiling Face with No Fill">
            <a:extLst>
              <a:ext uri="{FF2B5EF4-FFF2-40B4-BE49-F238E27FC236}">
                <a16:creationId xmlns:a16="http://schemas.microsoft.com/office/drawing/2014/main" id="{CC63F2E7-1DB9-F76E-9C9D-4D24C8D78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95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DD369-8C9F-79DF-6947-407D0070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 FLOW</a:t>
            </a:r>
          </a:p>
        </p:txBody>
      </p:sp>
      <p:pic>
        <p:nvPicPr>
          <p:cNvPr id="7" name="Content Placeholder 6" descr="A diagram of a machine&#10;&#10;Description automatically generated">
            <a:extLst>
              <a:ext uri="{FF2B5EF4-FFF2-40B4-BE49-F238E27FC236}">
                <a16:creationId xmlns:a16="http://schemas.microsoft.com/office/drawing/2014/main" id="{A720A3FA-180B-2672-FEEC-880354C8D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316"/>
          <a:stretch/>
        </p:blipFill>
        <p:spPr>
          <a:xfrm>
            <a:off x="2190036" y="1675227"/>
            <a:ext cx="78119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4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3FC65-5DFA-253C-C78A-B8EAACE9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 the libraries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BAEAC04-30DA-F77A-6516-69B4518B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13774"/>
            <a:ext cx="10905066" cy="29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8CE95-08F1-1922-50AC-693F1B14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collection and Analysis</a:t>
            </a:r>
          </a:p>
        </p:txBody>
      </p:sp>
      <p:pic>
        <p:nvPicPr>
          <p:cNvPr id="4" name="Content Placeholder 3" descr="A screenshot of a data&#10;&#10;Description automatically generated">
            <a:extLst>
              <a:ext uri="{FF2B5EF4-FFF2-40B4-BE49-F238E27FC236}">
                <a16:creationId xmlns:a16="http://schemas.microsoft.com/office/drawing/2014/main" id="{2304BF23-2415-7F01-C6B6-3FEBE328A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961" y="1675227"/>
            <a:ext cx="86160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F120C-79ED-C4D8-9FC9-85EDB600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Statistical measures of this data frame</a:t>
            </a:r>
            <a:br>
              <a:rPr lang="en-US" sz="1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0--&gt; Non-Diabetes</a:t>
            </a:r>
            <a:br>
              <a:rPr lang="en-US" sz="1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1--&gt;Diebetes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502A1AE-BA3D-01FF-85BF-51B14D86F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0BFD9-B8B6-6D85-3E2F-6A46857E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 the mean for all those value for this label zero and one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13721F9-6C82-0138-BC53-F20FCCBF3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822714"/>
            <a:ext cx="10905066" cy="2099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903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86DC0-D153-F182-3821-D1DF6AAD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Separate the data and label 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print (x)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EB77CE-0FA5-F24F-3291-FF3B95F46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9D7EE-8E64-7BD1-C2D0-C7425EEE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Print (Y)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B1B866-994A-2E5B-0FAD-22407021E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9000" r="186" b="250"/>
          <a:stretch/>
        </p:blipFill>
        <p:spPr>
          <a:xfrm>
            <a:off x="643467" y="1806951"/>
            <a:ext cx="10905066" cy="41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34267-3C31-8DCF-5A29-9D3F489D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standardization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291104D-BEDA-3E3A-8F63-DD6CD8377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Diabetes Prediction </vt:lpstr>
      <vt:lpstr>WORK FLOW</vt:lpstr>
      <vt:lpstr>Import the libraries</vt:lpstr>
      <vt:lpstr>Data collection and Analysis</vt:lpstr>
      <vt:lpstr>Statistical measures of this data frame 0--&gt; Non-Diabetes 1--&gt;Diebetes</vt:lpstr>
      <vt:lpstr>Get the mean for all those value for this label zero and one </vt:lpstr>
      <vt:lpstr>Separate the data and label  print (x)</vt:lpstr>
      <vt:lpstr>Print (Y)</vt:lpstr>
      <vt:lpstr>Data standardization</vt:lpstr>
      <vt:lpstr>Train test split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201</cp:revision>
  <dcterms:created xsi:type="dcterms:W3CDTF">2013-07-15T20:26:40Z</dcterms:created>
  <dcterms:modified xsi:type="dcterms:W3CDTF">2024-12-30T13:37:15Z</dcterms:modified>
</cp:coreProperties>
</file>