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5" r:id="rId2"/>
    <p:sldId id="343" r:id="rId3"/>
    <p:sldId id="360" r:id="rId4"/>
    <p:sldId id="361" r:id="rId5"/>
    <p:sldId id="404" r:id="rId6"/>
    <p:sldId id="362" r:id="rId7"/>
    <p:sldId id="363" r:id="rId8"/>
    <p:sldId id="405" r:id="rId9"/>
    <p:sldId id="407" r:id="rId10"/>
    <p:sldId id="406" r:id="rId11"/>
    <p:sldId id="408" r:id="rId12"/>
    <p:sldId id="365" r:id="rId13"/>
    <p:sldId id="410" r:id="rId14"/>
    <p:sldId id="364" r:id="rId15"/>
    <p:sldId id="409" r:id="rId16"/>
    <p:sldId id="366" r:id="rId17"/>
    <p:sldId id="411" r:id="rId18"/>
    <p:sldId id="412" r:id="rId19"/>
    <p:sldId id="413" r:id="rId20"/>
    <p:sldId id="414" r:id="rId21"/>
    <p:sldId id="415" r:id="rId22"/>
    <p:sldId id="416" r:id="rId23"/>
    <p:sldId id="417" r:id="rId24"/>
    <p:sldId id="403" r:id="rId25"/>
    <p:sldId id="418" r:id="rId26"/>
    <p:sldId id="419" r:id="rId27"/>
    <p:sldId id="420" r:id="rId28"/>
    <p:sldId id="421" r:id="rId29"/>
    <p:sldId id="422" r:id="rId30"/>
    <p:sldId id="423" r:id="rId31"/>
    <p:sldId id="338" r:id="rId32"/>
    <p:sldId id="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5:50.181"/>
    </inkml:context>
    <inkml:brush xml:id="br0">
      <inkml:brushProperty name="width" value="0.05" units="cm"/>
      <inkml:brushProperty name="height" value="0.05" units="cm"/>
      <inkml:brushProperty name="color" value="#3165BB"/>
      <inkml:brushProperty name="fitToCurve" value="1"/>
    </inkml:brush>
  </inkml:definitions>
  <inkml:trace contextRef="#ctx0" brushRef="#br0">365 644 104 0,'0'0'118'0,"-11"-1"-13"0,11 1 6 15,0 0-15-15,0 0 5 0,0 0-1 0,0 0-12 16,-6-6-5-16,6 6 2 0,0 0-9 0,0 0-1 0,0 0-1 16,0 0-8-16,-2-6-3 0,2 6-3 15,0 0-7-15,0 0-2 0,0 0-5 0,0 0-2 16,0 0-7-16,0 0-4 0,0 0-2 0,0 0-7 16,0 0 2-16,0 0-11 0,0 0 3 0,0 0-1 15,0 0-2-15,0 0-3 0,0 0-2 0,0 0 1 0,0 0-5 16,0 20-2-16,0-15 3 0,0 3 2 15,0-8 1-15,2 14-5 0,-2-6 4 0,0-1-3 16,-2 0 1-16,4 0 3 0,-2-2-3 0,0 2 1 16,5-1-1-16,-5-2 3 0,1 4-2 0,-1-2-1 0,5 1 2 15,-5-3-1-15,1 3 2 0,4 0-1 0,-4-3-2 16,-1 2 4-16,7-1 4 0,-6 2-8 16,4 0-2-16,-4 0-6 0,5 0 9 0,-4 4 1 15,4-1-5-15,-1 0 4 0,-4-1 1 0,5 0 2 0,0 7-9 16,-4-3 4-16,4-1 3 0,-4 1-2 0,2-3 0 15,-2 4-1-15,-2-3 3 0,0 0-3 16,4 2-3-16,-4-3 1 0,0 1-1 0,0 0 2 16,-4-3-4-16,4 3 6 0,0-2-5 0,0 2 2 15,0-4 0-15,0 0 0 0,0 2-2 0,0-2 1 0,4-1-1 16,-4 4-2-16,2-2 3 0,-1-4-2 0,3 6-2 16,-3-2 4-16,1 2-2 0,2-2 0 0,-1 3-2 15,0-1 4-15,0 1 1 0,-1 0-7 16,1-1 9-16,0-2-3 0,0 8-2 0,-3-7 0 15,2 6 2-15,-2-6-5 0,1 7 1 0,-1-7 4 0,2 7-2 16,1-8-2-16,-2-2 7 0,-1 6-3 0,2-4-4 16,-2-1 2-16,3 3 1 0,-2-2-3 0,1-1 4 15,-2 3-2-15,2-2 0 0,-2 1-2 16,3-4 4-16,-3 4-2 0,1 0-2 0,-1-2-1 0,2 0 8 16,-2 0-7-16,0 2 3 0,3 0-4 0,0 1 1 15,-3-2 2-15,3 6 2 0,-3-3-5 0,1 2 4 16,1-2-2-16,-2-1 1 0,2 1-3 0,1 1 1 15,-2-3 2-15,-1 3 0 0,2-2-1 0,-2 0 0 16,0-2 0-16,3-1 3 0,-3-2-1 0,0 2 1 16,1 2 0-16,-1-2 0 0,2-5 2 0,-2-2-2 15,0 11 0-15,1-9-2 0,-1-2 2 0,0 8-1 16,0-8-1-16,5 5 1 0,-5-5 1 0,0 6-4 16,0-6 0-16,1 5 5 0,-1-5-2 0,4 9 2 15,-3-4 2-15,-1 1 2 0,2 1 2 0,-1 4 2 16,-1-4-6-16,3 4 0 0,-3-3 1 0,0 3-5 15,-3 3-25-15,2-1-34 0,-6 6-55 0,1-8-54 16,-4 3-166-16,-1-4-357 0,-1-5 158 0</inkml:trace>
  <inkml:trace contextRef="#ctx0" brushRef="#br0" timeOffset="2922">26 851 99 0,'0'0'126'0,"-8"0"-12"0,8 0-6 16,0 0-12-16,0 0-1 0,0 0-2 0,0 0-1 16,0 0-8-16,0 0-10 0,0 0 3 0,0 0-12 15,0 0-4-15,0 0-2 0,0 0-1 0,0 0-6 16,0 0 11-16,0 0-1 0,0 0-6 0,0 0-4 16,0 0 1-16,0 0 0 0,-5-7-2 0,5 7-5 15,0 0 4-15,0 0-6 0,-1-8-1 0,1 8-1 16,0 0 1-16,0 0-8 0,0-7-3 0,0 7-1 15,0 0-6-15,0 0 4 0,-3-4 0 0,3 4-6 16,-3-10 1-16,3 10 0 0,0 0-5 0,3-7 2 16,-3 7-5-16,3-5-1 0,-3 5-1 0,0-6-8 15,0 6 3-15,6-4 2 0,-4-3-2 0,-2 7-1 16,6-7-1-16,0 3 0 0,0 0-7 0,-4-2 8 16,4 1 1-16,0-1-2 0,-5-1-4 0,5 3 0 15,-1 0 3-15,-5 4-5 0,8-7 1 0,-7 3 0 16,5 1 0-16,-6-3 2 0,0 6-1 0,8-7 0 15,-3 5-4-15,-5 2 3 0,1-7 2 0,5 4-7 16,-6 3 5-16,2-6 2 0,-2 6-5 0,6-5 2 16,0 2 3-16,-1-4-4 0,-2 4 1 0,5-1-3 15,-2 0-5-15,0-2 9 0,3 0-4 0,0 1 4 16,-1-2 0-16,0 1-1 0,-1-1-1 0,1 4 2 16,0-1-2-16,1-3 3 0,-5 0-4 0,3 2 5 15,-1 3 0-15,0 2-2 0,-2-7-3 0,-4 7 1 16,10-8 0-16,-6 7-1 0,-4 1 2 0,9-2-2 15,-9 2 2-15,8-5-3 0,-2 4 4 0,0-4-2 16,-6 5 2-16,14 0-1 0,-9-2-2 0,4-2-1 16,-1-1 2-16,4 3-1 0,-4-3-1 0,-1 2 5 15,6-1-2-15,0-3-4 0,1 2 3 0,0-1 4 16,0 4-1-16,-2-3 1 0,2 1 2 0,-2 1-4 16,-3-2 2-16,4 4 3 0,-1-4-3 0,-3 1-5 15,3 0 3-15,4 3 3 0,-5-2-3 0,-1 1 0 16,3-3 1-16,2 4-1 0,-4 0 1 0,4-3-1 15,-1 3-2-15,0 0-3 0,2-1 5 0,-2-2 1 16,3 4-1-16,-9 0-2 0,10 0 0 0,-9-1 4 16,4 1-3-16,-1 0-1 0,0 0 4 0,-2 0-2 15,3 1-1-15,1 0 3 0,0 2-4 0,-2-1 1 16,2-2 2-16,1 6 1 0,-1-4 0 0,0 3-2 16,3-2 0-16,-6 0 4 0,2-2-4 0,-2 5-1 15,-2-1 1-15,5 2-2 0,-2-4 0 0,-1 1 0 16,3 3 1-16,3-2 3 0,-9 1-3 0,4 1 1 15,0-2-2-15,-3 2-1 0,5 0 4 0,-3-1-1 16,3 0-3-16,-5 0 0 0,-3 1 6 0,6-1-1 16,-2-2-5-16,0-1 2 0,-1 3 1 0,2 3-1 0,-3-2-3 15,1-4 7-15,2 3-5 0,-3 1 1 0,4 0 1 16,-3-2-1-16,-1 6-3 0,6-2 0 16,-7 0 2-16,4-1 0 0,1 2 0 0,-7 1-3 15,7-3 2-15,-4 5 3 0,1-2-2 0,0 0 3 16,-1 1-3-16,0 1 2 0,-2 1 0 0,0-2 1 0,0 2-3 15,-5-3-6-15,-1 0 4 0,7-2 1 0,-6 3 2 16,4-1-1-16,-4-2-3 0,4 1 6 16,-4 3-5-16,6-2 5 0,-6-4-2 0,5 4-3 15,-1-1 4-15,-4 1-2 0,1-2 4 0,4 0-5 16,-1 2 0-16,-2 0 3 0,3-3 3 0,-2 1-6 0,-2 0 1 16,3 0 0-16,-2 2-1 0,1-3 0 0,-2 3 3 15,2 0-1-15,-1-2-1 0,1 3 2 16,-1 1-2-16,1-1-1 0,-2-2 6 0,-1 2-2 15,-1 2-2-15,3 0-1 0,-1-3-3 0,-2 0 6 0,0 6-3 16,1-3 0-16,1 3 4 0,1-4-1 0,-3 0-2 16,2 1 3-16,-2 3-2 0,0-11-3 0,1 6 4 15,-2-3-3-15,2-1 2 0,-2 8 1 0,1-9-3 16,0 3 2-16,-2 0-1 0,2 0-5 16,-3 3 8-16,1 1-4 0,-1-5 3 0,3 5 0 0,-4-3 0 15,-2 0-3-15,4 0 5 0,-3 3-2 0,-2-2-3 16,2-3 3-16,1 6 2 0,-7-5 1 0,9 5-2 15,-5-3-1-15,1 1 1 0,-2-1-2 0,2 2-1 16,0 0 3-16,-1-1-2 0,0-4-2 0,1 7 2 16,-1-6 0-16,1 1 1 0,-1 2-2 0,4-1 5 15,-2-1-3-15,-1-2-2 0,3-2 1 0,-2 5 0 16,1-2-2-16,-1-2 3 0,2-1-3 0,-3 4 0 16,0-3-2-16,4 2 6 0,-6 0 0 0,2-5 4 15,3 7-5-15,-6-4 0 0,6-3-2 0,-2 8 2 16,2-3 0-16,0-2 1 0,-1 2 4 0,-1-2-9 15,-1 0 7-15,1 1-5 0,2 1-1 0,-3-4 6 16,1 3-4-16,1-1 1 0,-2 0 5 0,1-1 1 16,-1-1 8-16,0 0 3 0,1 0 2 0,1-3 4 15,-4 3-1-15,2-1-2 0,0 0 2 0,-2 1-5 16,2-3-2-16,-2 3 0 0,2-2-4 0,-2 1 3 16,-4-2-4-16,6 2 0 0,-3 1 1 0,1-2-4 15,-3-2-1-15,5-1 0 0,-2 3-2 0,2-1 0 16,-1 1 1-16,-1-1-3 0,-3 1 4 0,4 0-5 15,-1-1 2-15,2-1 1 0,-2 1-5 0,0-1 4 16,2 3-1-16,-3-4-4 0,0 1 2 0,4 1 1 16,-4-1 1-16,1 1 3 0,1 1 1 0,1-2 2 15,6-2 8-15,-14 1 1 0,5 3 0 0,1-4-6 16,8 0 3-16,-17 2-1 0,17-2-2 0,-15 0 0 16,7 1-2-16,8-1 0 0,-15 0 7 0,15 0-8 15,-16-1-1-15,16 1-5 0,-15 0 1 0,7-2 3 16,8 2-5-16,-12 0 5 0,12 0-4 0,-15 0-2 15,15 0 0-15,-14-4 9 0,14 4-8 0,-14 0 0 16,14 0-2-16,-14 0-1 0,8 4-1 0,6-4 3 16,-14 2-4-16,14-2 2 0,-12 1 1 0,4 2-2 15,-4 0-1-15,12-3 9 0,-15 0-7 0,5 2-2 16,1 0 1-16,2-1 2 0,-3 1-2 0,-2 0 13 16,3 0-15-16,-2-1 2 0,2-1-3 0,-2 3 28 15,-1-3-5-15,1 1-2 0,11-1-1 0,-18 2-6 16,6-4 5-16,-2 2-5 0,3 2 1 0,-1-2 2 15,1 1-3-15,2-1-2 0,-4 0 1 0,0 0-2 16,3 0-3-16,-8 0 5 0,4 0-5 0,2-1 2 16,3 1 3-16,9 0-3 0,-20-2-1 0,8 2 5 15,12 0-5-15,-20 0 5 0,12 0-3 0,-6 0-5 16,5 0 7-16,9 0-4 0,-22 0 0 0,10-1 0 16,0 1 0-16,0 0 0 0,1 0 4 0,-1 0-7 15,-1 0-5-15,-1 0 1 0,-1 0 0 0,3 0 2 16,0 0 2-16,2 1-3 0,-2-2 3 0,12 1 3 15,-20 0-2-15,12-3-1 0,8 3 1 0,-13 0 0 16,13 0 1-16,-13 3 3 0,13-3-2 0,0 0 1 16,-13 0-7-16,13 0-2 0,0 0 4 0,-8 0-1 15,8 0 2-15,0 0 0 0,0 0-1 0,-14 0 9 0,14 0-13 16,0 0 2-16,0 0 1 0,0 0 9 16,-9 0-13-16,9 0 3 0,0 0 2 0,0 0-5 15,0 0 2-15,0 0 1 0,0 0 5 0,-9 1-2 16,9-1-1-16,0 0-2 0,0 0-2 0,0 0 5 15,0 0-4-15,0 0 2 0,0 0 3 0,0 0-2 0,0 0-7 16,0 0 6-16,0 0-4 0,0 0-1 16,0 0 0-16,0 0 4 0,0 0-7 0,0 0-17 15,0 0-22-15,0 0-18 0,0 0-23 0,0 0-36 16,6-12-48-16,-6 12-98 0,6-17-250 0,2 10-563 16,4-3 249-16</inkml:trace>
  <inkml:trace contextRef="#ctx0" brushRef="#br0" timeOffset="5531">2920 288 120 0,'0'0'151'0,"0"0"-4"0,0 0-11 16,0 0-18-16,0 0-6 0,0 0-6 0,0 0 0 15,0 0-7-15,0 0-1 0,0 0-8 0,0 0-5 16,3-5-3-16,-3 5-6 0,0 0-3 0,0 0-3 16,0 0 0-16,0 0-4 0,0 0-7 0,-3-7-6 15,3 7 3-15,0 0-6 0,0 0-4 0,-8-4-5 16,8 4-5-16,0 0-4 0,-12-3-2 0,11-1-3 15,1 4-1-15,-14-4-3 0,14 4-4 0,-16-2 2 16,9 2-7-16,7 0 1 0,-14-3 0 0,8 1-3 16,6 2-3-16,-14-2 0 0,5-1 0 0,0 1-1 15,9 2-2-15,-14 0 2 0,14 0-1 0,-13 0-1 16,4 0-2-16,9 0 2 0,-17 0-2 0,17 0-2 16,-15 0 5-16,6 0-1 0,-2 2-3 0,2-2-2 15,-3 2 3-15,-1-1 0 0,3-1-1 0,-1 2 2 16,-3-2 3-16,2 0-1 0,2 2-1 0,-2-2 2 15,-2 3-3-15,-2 1 1 0,-1-2-2 0,3 2-1 0,5-1 1 16,-2-3-4-16,-3 4 5 0,2 1-2 16,3-2 0-16,-4 3-3 0,-1-1-2 0,5-1 2 15,-1-1 0-15,0 3 2 0,0 1-1 0,0-3 1 16,3 1 0-16,-4-2-2 0,2 3 0 0,3-1 1 16,-4 4 1-16,4-4-3 0,-1 1 0 0,-4 1 2 0,2 1-1 15,3-1-1-15,-7 0 1 0,7 0 0 16,0 1 0-16,-2-2 0 0,2 5-2 0,0-3-3 15,-2 2 6-15,7-3-1 0,-5 1-1 0,0-1 2 16,-2 4 1-16,2-2-3 0,0 2 0 0,4 1 4 0,-7-1-3 16,4 5 2-16,1-8-1 0,-1 4-2 0,2 0 2 15,-3-1 0-15,4-5 0 0,-4 1-3 0,3 2 1 16,0 0-2-16,3-6 5 0,-2 8-2 16,1-9-1-16,-1 3 0 0,-1 2 3 0,3 0-4 0,0-1 0 15,-3 1 4-15,3 3-1 0,0-3-6 0,0 1 3 16,0 2 2-16,-3-2-1 0,3 1 0 0,3 2 2 15,-3-3-1-15,0 3 2 0,3-1-1 16,-3 0 1-16,3 1-4 0,-1 0-1 0,-1-3 0 0,4 2 1 16,-2 0 1-16,0-2 0 0,0 3 2 0,-3-1 2 15,5 0 0-15,-2-1-5 0,-3-2 1 0,6 2 3 16,-6 0-4-16,6-3 1 0,-1 2 1 0,-2 1 0 16,3 0 0-16,-4-2 3 0,4 0-3 0,1-3 1 15,0 3-1-15,0 0 3 0,4-2 1 0,-3 1-3 16,-1 1 1-16,6-2 0 0,-6 1 3 0,1-1-5 15,3 1-4-15,-2-3 8 0,2 2-2 0,2-1-1 16,-2-1 5-16,3 4-6 0,3-1 6 0,-3-1 1 16,-1-1-2-16,3-1 1 0,-1 1 3 0,-1-1 3 15,4 0-2-15,-10-2-2 0,6 1 0 0,-3-2-1 16,-2 4-4-16,-2-4 5 0,6 1-2 0,-2 6-3 16,-1-7 4-16,-4 3 3 0,7-3-2 0,-4 1-2 15,3-2-6-15,-4 2 8 0,4 1 1 0,-4-2-7 16,6 0 2-16,-4 0 1 0,0 4 0 0,2-4-1 15,3 1-1-15,1 1 1 0,2-2 0 0,-3 4-2 16,4-3-1-16,-4-1 2 0,5 0-1 0,0 4 1 16,-2-4-2-16,-1 0 3 0,3-4 0 0,0 4 2 15,-5 0-2-15,4 0 2 0,-1 4-3 0,-4-8 2 16,0 4 0-16,-5 0 1 0,3 4-1 0,1-2-2 16,-4-1-2-16,2-1 0 0,-11 0 2 0,17 3-1 15,-7-2 3-15,-1-1-3 0,-1 2-1 0,3-1 2 0,-3 3-2 16,-1-2 0-16,2 5 0 0,1-3 1 15,-3 0-2-15,3-1 1 0,-3 1 2 0,2-1-5 16,-1 4 6-16,1-2 0 0,-1-1-3 0,0 2-2 16,-2 1 3-16,0-2-4 0,0-1 3 0,0 2 0 0,-4 0 0 15,4 1 1-15,-5-2 3 0,4 3-5 0,-3-2 0 16,-2 1 0-16,4 5 1 0,-2-5-1 16,-2 5 0-16,1-1 0 0,5-2 2 0,-6 2 1 15,5 2-5-15,-5 1 3 0,1 3 0 0,-1-9 1 0,0 9 4 16,0-4-8-16,0 2 5 0,5-1-3 0,-5 1 1 15,0-4 0-15,2 2 1 0,-2-1-3 16,0-1 1-16,-2 2-1 0,2 3 2 0,-5-2 1 16,5-1 3-16,-1-1-5 0,-4 2-2 0,-1-1 2 15,5-1 0-15,1 2 3 0,-6 3-4 0,4-3-3 0,-4 2 7 16,6 0 0-16,-6-1-1 0,0 1-2 0,-1 1 0 16,6-1-1-16,-7 3 2 0,2-2-1 0,0-2 0 15,-2 2 0-15,2-4 3 0,3 1-2 16,-2-2-1-16,2 2-2 0,0-6 2 0,-3 5 1 0,3-6 0 15,-1-3 1-15,0 4 0 0,-2 1 1 0,2-3 0 16,1 0 0-16,0 1 0 0,-5 0 7 0,5 1-2 16,-2-1 0-16,-1 2 3 0,-2-4-1 0,2 3-1 15,-1 1-4-15,-1-1 1 0,-3 0 1 16,2 2 8-16,-3 1-11 0,-1 0 5 0,-2-2 1 0,6 2 2 16,-5-2 0-16,0 1 3 0,-3 1 0 0,4-2 9 15,-1 1-8-15,6-2 2 0,-6 1-6 0,0 0 1 16,-1-2 2-16,4 2 0 0,-2-4-2 0,-1-2 0 15,5 3 0-15,1-1 1 0,-3-1 2 0,3 2-1 16,1-3-2-16,-1 1 7 0,-3 0-2 0,2-1 4 16,-3-2-2-16,0 3 7 0,-4-4-3 0,1 2 8 15,-2-1 1-15,0-1 4 0,-1 0-5 0,2 0 4 16,-2-1-5-16,3-1-2 0,-4-2-2 0,-1 3 2 16,6-1-3-16,-6 1-1 0,10 0 1 0,-1-2-8 15,2 0 4-15,-5 2-8 0,2-2-1 0,1 0-1 16,3 2-1-16,1-1 1 0,-3 0 0 0,0 0-3 15,0-1 0-15,-2 1 0 0,3-1 13 0,-2 0-22 16,-1 0 8-16,3-1-5 0,-7 3 0 0,6-3 2 16,0-1 4-16,-3 0 4 0,-1-3-6 0,-3 3 1 15,9 2 1-15,-7-3 18 0,1-5-16 0,-4 4-7 16,4 2 4-16,0-3 1 0,0 0 0 0,-1 1 4 16,3-2-7-16,2 3-2 0,1 4 0 0,0-4 2 15,1 0-1-15,1 2-1 0,1 1 0 0,-2 3-4 16,2-5 4-16,6 5-3 0,-11-7-4 0,9 4 8 15,2 3 10-15,0 0-16 0,-12-3 3 0,12 3-2 16,-6 0 0-16,6 0 0 0,0 0-4 0,0 0 3 16,-5-5-8-16,5 5 7 0,0 0 3 0,0 0 2 15,0 0-2-15,0 0-4 0,0 0 3 0,0 0-3 16,0 0 4-16,0 0-4 0,-6-6 4 0,6 6 0 16,0 0 2-16,0 0 0 0,0 0 0 0,0 0-1 15,0 0-4-15,0 0 7 0,0 0-6 0,0 0 3 16,0 0-3-16,0 0-4 0,0 0 3 0,0 0 0 15,0 0 3-15,0 0 1 0,0 0-4 0,0 0-6 16,-3-4-11-16,3 4-16 0,0 0-19 0,0 0-29 16,0 0-28-16,0 0-28 0,0-8-51 0,0 8-46 15,-3-6-68-15,-1 3-189 0,4 3-532 0,-10-6 236 16</inkml:trace>
  <inkml:trace contextRef="#ctx0" brushRef="#br0" timeOffset="6859">4026 320 148 0,'0'0'182'16,"0"0"-7"-16,-1-7-16 0,1 7-15 0,0 0-9 15,0 0-14-15,0-7-5 0,0 7-13 0,0 0-12 16,0 0-12-16,0 0-10 0,0 0-5 0,0 0-9 15,0 0-2-15,0 0-10 0,0 0-2 0,14 20-6 16,-10-12 0-16,2 5-3 0,-1 2-1 0,4 0-4 16,-1 2 2-16,1 4-3 0,2-6 2 0,0 9-3 0,1-1 3 15,-1 2 2-15,2 0 0 0,-3 1 3 16,0-1-3-16,1 0-9 0,-5 3 7 0,5-3-2 16,0 6-1-16,-5-4-2 0,0-2 0 0,-4 1-6 15,4 2 2-15,-3-2-5 0,0-3 4 0,-2 0-6 16,4 1-1-16,-3-1 1 0,4-5 0 0,-5-1-3 15,5 1 1-15,-1-2 1 0,3 4-3 0,-2-4 0 16,0 0-1-16,2 3-1 0,-1-1 0 0,4-4-1 16,-3 4 4-16,-1-3-1 0,1 2-5 0,0 1 5 15,-2-3 2-15,0 2-5 0,-3 2 9 0,2-6-1 0,-4 6-5 16,2-1 3-16,0 1 3 0,-3-2-4 16,0-3 1-16,0 5 0 0,-1-4 0 0,1 2-1 15,1-4 1-15,-2 3-1 0,1-1-1 0,1-1-1 16,-2-1 1-16,2 1-4 0,-1 1 3 0,3-1-4 15,-3 1 2-15,2-1 0 0,1 7-2 0,2-9-1 0,1 4 2 16,-3-4-4-16,3 6 5 0,-1-4-2 16,-2-1-1-16,3 3 0 0,-2-2-2 0,2-1-1 15,-2-1 0-15,0 3 2 0,-2-4-1 0,1-2 1 16,-2 3 0-16,2-1 2 0,0 3-1 0,-1-7-3 0,0 5 4 16,-2 1-2-16,0-2 0 0,3 4 4 0,-3-5-1 15,1 2-1-15,1-3 0 0,-2-1-1 16,0 3 0-16,1-1-1 0,2-2 1 0,-3-1-2 15,0 1 2-15,3-2 3 0,-3-1-1 0,0-5 6 16,0 9 9-16,0-9 6 0,0 8 5 0,0-8 1 0,0 0 6 16,0 4-7-16,0-4 2 0,0 0-3 0,3 6 7 15,-3-6-15-15,0 0-3 0,0 0-3 16,0 0 2-16,0 0-7 0,0 0-1 0,2 7 0 16,-2-7 2-16,0 0-5 0,0 0 1 0,0 0-2 0,0 0 3 15,-2 5-9-15,2-5-19 0,0 0-23 0,-10 5-35 16,4-4-50-16,6-1-59 0,-16 1-74 0,4-2-171 15,0 0-466-15,-2-9 206 0</inkml:trace>
  <inkml:trace contextRef="#ctx0" brushRef="#br0" timeOffset="8234">4122 383 12 0,'0'0'161'0,"0"0"-5"0,0 0-10 15,-3-3 0-15,3 3-4 0,0 0-12 0,0-8-5 16,0 8-6-16,0-9-11 0,0 9-6 0,0-8 0 15,3 4-9-15,-3-6-2 0,0 3-1 0,0 0-3 16,3 0-7-16,-2-1-7 0,1 0-7 0,-1-2-6 0,2-1-4 16,3 2-5-16,-2 0-5 0,0 0-3 0,2 0-5 15,-3 0-8-15,5-3-1 0,-2 3-2 16,2 1-2-16,-2 2-2 0,2-4-4 0,2 0-2 16,-2 3 4-16,3-4-6 0,0 2-2 0,1 0 1 0,0-2-3 15,3 3 1-15,-2-5-3 0,2 6 0 0,-3-2-5 16,4-4 0-16,-2 5 6 0,2-3-4 0,1 1-1 15,-1 2 0-15,0 1 1 0,0-2-2 16,-1 4 0-16,5 1-1 0,-3-3 3 0,0 1-1 0,3 3-2 16,0 1 1-16,-5-2-1 0,4 4 2 0,-4 0-1 15,3-2-2-15,-2 2 1 0,2 0-3 0,-4 2 3 16,1-2 2-16,-1 1-2 0,3-1 3 0,-2 3-6 16,-1-1 5-16,-5 1-2 0,5 3-3 0,-3 1-2 15,3-2 5-15,1 2 1 0,-4 0-4 0,-2 0 0 16,5 1 4-16,0 1-2 0,-1 1 1 0,1-1-3 15,-8-2 0-15,10 3 1 0,-6-3 0 0,0 0 3 16,2 1-4-16,-4 1 3 0,4 3-1 0,-4-4-3 16,4 5 4-16,-3-2-2 0,2 1 1 0,-2 1 2 15,2-1-4-15,-4 2 1 0,3 1 2 0,0 0 5 16,-2 2-6-16,1 1 4 0,4 3-3 0,-6 1 2 16,5 0 0-16,-4 0-1 0,0 3 1 0,-2-2 0 15,2-5-1-15,-2 0-1 0,1-3 1 0,0 2-2 16,0-2 0-16,2 0 1 0,-4 0 0 0,7-1-1 15,-4 4-1-15,-2-5 3 0,2 3-3 0,-1 0-1 16,4-4 3-16,-3 6-2 0,-2-3 1 0,2 0 0 16,-1 3-5-16,0 2 4 0,0-4-1 0,-1 5 3 15,-1 3-1-15,-2-6-2 0,2 7 0 0,1-2 3 16,-5 0 4-16,7 0-6 0,-3-1 2 0,-5-4-2 16,1-1 2-16,-1-1-1 0,5 1 1 0,-4-3 2 15,-1 0-2-15,2 1-3 0,1-5 0 0,-3 5 3 16,3-5-1-16,-3 2-1 0,0 1 0 0,0-1 1 15,0-5 2-15,1 7-3 0,-1-4 2 0,4 1 4 16,-3 3-3-16,-1 1-3 0,5-1 1 0,-4-2-1 16,1 2 4-16,-1-3-3 0,4 5 3 0,1-2 2 15,-3-1-3-15,3 0 3 0,0-1-1 0,0 2 0 16,1-3 5-16,0 3-3 0,-1 1 0 0,1-1 1 16,0-2 0-16,-1 2-1 0,1-3 2 0,-4 2 9 15,3-1-9-15,0 2 2 0,-2-6-3 0,3 5 3 16,-6-2-2-16,2-3-5 0,3 1 3 0,0 0 1 15,-1 1-3-15,1 0-1 0,-3 1-1 0,2-4 3 16,-2 1-3-16,0 5-1 0,0-4 3 0,3 5-3 16,-4-7 1-16,4 4-1 0,-3 5 0 0,0-7-3 15,-1 2 9-15,4-4-9 0,-6 6 2 0,3-3 7 16,0 3-6-16,-3-5-1 0,1 3-2 0,4-2 1 16,-3 3 0-16,-2 0-3 0,0 0 0 0,4 0 3 15,-2 2 0-15,-2-1 2 0,0-5-3 0,6 7 1 16,-5-4 1-16,-1 3-2 0,5-6 1 0,-4 5 1 15,6-1-2-15,-6-2-1 0,5 0 1 0,-1 2 2 0,-2-5-3 16,3 3-1-16,0-2-1 0,0-1 8 16,-4 0-1-16,4 0-5 0,5 0 2 0,-8 0 0 15,3 2 1-15,-1-3 0 0,1 1-1 0,-3-4-3 16,1 1 2-16,-1 1 1 0,4-3 4 0,-3 3-9 0,-4-5-1 16,6 2 1-16,-1 2 0 0,-5-4-3 0,0 0-5 15,14-6-6-15,-8 1-6 0,0 3-16 16,0-4-10-16,0 0-22 0,2-1-30 0,-2 0-34 15,3-4-43-15,-2-1-243 0,-1-1-457 0,1 1 202 16</inkml:trace>
  <inkml:trace contextRef="#ctx0" brushRef="#br0" timeOffset="9734">4389 1213 109 0,'0'0'120'0,"0"0"-4"0,0 0-3 0,0 0 0 15,0 0-9-15,0 0-5 0,-8 3-3 0,8-3-12 16,0 0 1-16,0 0-4 0,0 0-5 0,0 0-5 16,0 0 1-16,0 0-5 0,0 0 4 0,0 0-8 15,0 0-4-15,0 0-8 0,0 0-8 0,0 0 2 16,0 0-4-16,0 0-4 0,0 0-2 0,0 0-3 15,0 0-3-15,0 0-1 0,-2 6-5 0,2-6 3 0,0 0 4 16,0 0 2-16,0 0-3 0,30-6-3 16,-20 3-1-16,0 3 1 0,3-3-4 0,-2 1 0 15,4-1-2-15,1-4-7 0,2 5 7 0,-2-4-2 16,-3 1-2-16,7 3-1 0,-6-3-2 0,0 1 2 16,3 0-4-16,-8 0 2 0,5 1-4 0,0-2 0 15,-4 3-1-15,1 1 0 0,0-3 2 0,-2-1-2 16,3 1-1-16,1 3-9 0,-4-2 10 0,-2-1-3 15,4 4 2-15,-2-3-4 0,2-1 3 0,0 3-2 0,0-1 0 16,-2-2 0-16,-3 1-2 0,5 1 3 16,-2 0-2-16,-1 1-4 0,2-3-1 0,0 1 5 15,-3 0-4-15,1 3 2 0,4-1 2 0,0-1 2 16,-2 1-6-16,2 1 0 0,0-4 5 0,-3 1-3 0,4 0-2 16,5-1 3-16,-4 1 2 0,0-2-3 0,1 3 2 15,-1-2-3-15,0 1 2 0,-2-1 0 16,-3-1 1-16,2 5-1 0,-5-2 3 0,-6 2-1 15,14-1 4-15,-8-2-1 0,-6 3 2 0,8-1-3 0,-8 1 5 16,0 0-3-16,7-2 7 0,-7 2-6 0,0 0 0 16,0 0 1-16,10-1 1 0,-10 1-1 0,0 0 5 15,0 0 2-15,0 0-1 0,7 0 1 16,-7 0-2-16,6-4-1 0,-6 4 0 0,7-6 3 0,-3 1-4 16,-4 5-2-16,9-2 2 0,-9 2 0 0,11-1-6 15,-8-3 1-15,-3 4 0 0,8-3-4 0,-8 3-1 16,0 0 2-16,0 0 0 0,12-3-2 0,-12 3 4 15,0 0-3-15,6-1 3 0,-6 1-4 0,0 0-1 16,0 0-1-16,0 0 0 0,0 0 5 0,0 0-5 16,0 0 2-16,0 0-1 0,0 0-1 0,0 0 0 15,0 0 1-15,0 0-3 0,0 0 1 0,14 0-1 16,-14 0 2-16,0 0-2 0,8 1-2 0,-8-1 3 16,0 0-2-16,14-1-1 0,-14 1 0 0,0 0 0 15,0 0 0-15,0 0 2 0,6-2 0 0,-6 2 1 16,0 0-4-16,0 0 5 0,0 0-4 0,0 0 2 15,0 0 0-15,0 0 2 0,0 0-3 0,0 0 4 16,0 0-1-16,0 0-1 0,0 0 0 0,0 0 1 16,0 0 0-16,0 0 0 0,0 0-1 0,0 0 2 15,0 0-1-15,0 0 0 0,0 0-1 0,0 0-4 16,0 0 2-16,0 0 3 0,0 0 0 0,0 0 1 16,0 0-3-16,0 0 0 0,0 0-2 0,0 0 3 15,0 0-4-15,0 0 3 0,0 0 3 0,0 0-4 16,-28 3 2-16,28-3-1 0,0 0-3 0,-12 0 3 15,12 0 4-15,0 0-2 0,0 0-3 0,0 0 3 16,-11 3-3-16,11-3 1 0,0 0 2 0,0 0 0 0,0 0-4 16,0 0 0-16,0 0 3 0,0 0 0 15,-9 1-2-15,9-1 1 0,0 0 0 0,0 0 1 16,0 0 0-16,0 0 0 0,0 0-1 0,0 0 0 16,0 0 1-16,0 0 1 0,0 0-1 0,0 0-3 0,0 0 4 15,0 0 0-15,0 0-5 0,0 0-10 0,0 0-14 16,0 0-16-16,0 0-31 0,0 0-41 15,-11 2-59-15,0-2-221 0,11 0-427 0,-23 1 190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5:52.948"/>
    </inkml:context>
    <inkml:brush xml:id="br0">
      <inkml:brushProperty name="width" value="0.05" units="cm"/>
      <inkml:brushProperty name="height" value="0.05" units="cm"/>
      <inkml:brushProperty name="color" value="#177D36"/>
      <inkml:brushProperty name="fitToCurve" value="1"/>
    </inkml:brush>
  </inkml:definitions>
  <inkml:trace contextRef="#ctx0" brushRef="#br0">1231 461 36 0,'0'0'159'15,"0"0"-6"-15,0 0-18 0,0 0-6 0,0 0-10 16,-3-7-7-16,3 7-9 0,0 0-7 0,0 0-8 0,-7-10-7 15,7 10-7-15,-3-5-11 0,3 5-1 0,0 0-8 16,-11 0-4-16,11 0-7 0,-12-5-1 0,12 5-6 16,-14 0-2-16,6-3-4 0,8 3-3 0,-21-1-4 15,8 1 0-15,0-1 0 0,-1 1 1 0,-2 1-6 16,-2-1-1-16,-2 1-3 0,0-1 4 0,2 3-3 16,-2 0-2-16,0-1-4 0,0 0-1 0,0 1 1 15,2 3 0-15,1-2 0 0,-2-1 1 0,1 6-5 16,2-7 7-16,0 5-7 0,-3-2 0 0,4 1 1 15,-2 1 12-15,3 0-5 0,0-2-2 0,0 2 4 16,-2 0 4-16,5 0 2 0,-3-1-5 0,0 2 3 16,5 2-1-16,-2 1 1 0,-1-3 0 0,1 3 3 15,1-1-1-15,0 1-1 0,3 2 1 0,-1 5-5 16,-1-6 2-16,6 3-2 0,-3 3-2 0,-1-4 3 16,1 3-2-16,-1-2 0 0,-1 3-4 0,3 0 1 15,-2 0 0-15,1 3-1 0,2 1 3 0,-5-6-1 16,5 2 4-16,-2-4-2 0,-1 2-2 0,1 2-1 15,5-7 1-15,-4 3-1 0,4 1 0 0,-1-5-1 16,2 1-1-16,2 0 0 0,-1-3-1 0,11 5 7 0,-2-1-1 16,8-1 6-16,5 2 1 0,8-1 4 0,10-1-8 15,2-1 4-15,5 3-5 0,5-5 0 16,-5 2-3-16,0-1 3 0,-1-2-1 0,-4 0-1 16,-3 2-2-16,-11-7-1 0,0 3-4 0,-10-3 6 0,5-2-1 15,-8 4-5-15,4-3 3 0,-7 0-3 0,0 4 3 16,-4-5-4-16,-3 1 3 0,-6-1-1 0,14 0 3 15,-14 0-2-15,11 2-2 0,-11-2 5 0,0 0-6 16,7 0-1-16,-7 0-28 0,0 0-39 16,3-8-46-16,-3 8-67 0,0-10-82 0,0 0-143 0,0-5-430 15,0 1 190-15</inkml:trace>
  <inkml:trace contextRef="#ctx0" brushRef="#br0" timeOffset="1675">1678 152 28 0,'-3'-4'124'0,"-3"-3"-12"16,1 0-3-16,-1-2-12 0,6 2 4 0,-8 0-7 15,4 0-4-15,-4 1-11 0,2-1-4 0,-2 1-7 16,1 0-6-16,-3 0-3 0,3 1-6 0,-4-1-8 16,-4 4-2-16,1-4-4 0,-3 4-6 0,2-2 1 15,-1-1-4-15,-2 3 1 0,4-3 5 0,-1 3-3 16,-4-2-7-16,-1 2 0 0,-1-3-3 0,1 5 2 16,0-5 4-16,-8 3-11 0,1-2 6 0,1 2-9 15,-2 2 4-15,8-1 0 0,-8-3-1 0,1 4-4 16,4-1-3-16,-3 1 2 0,4 0 0 0,-2 0-6 0,5-1 3 15,-5 1 8-15,4 0-2 0,0 0 9 16,0 0-3-16,-2 0-2 0,2-2 3 0,4 2-3 16,-4 2 0-16,1-2 2 0,1 0-3 0,2 0-2 15,0 1-3-15,-1 0 6 0,0 3-7 0,0-3 1 0,2 1-4 16,-4 4 1-16,4-1 2 0,-5 1-5 0,0 0 2 16,0 2-2-16,3 1-3 0,-7 0 0 15,-1 7 2-15,-1-6 1 0,0 7-1 0,0-3 3 16,-2 3-4-16,0-4 3 0,2 2-6 0,2 0 5 0,-1-2-5 15,2-1 3-15,0 2 2 0,3 0 2 0,-1-2-1 16,7-2-2-16,-3 3-1 0,3-4 1 0,-3 4-2 16,4-1-1-16,-1-2-3 0,0 4 4 0,0 0 0 15,0-2-5-15,5 2 8 0,-2 4-5 0,2-4 0 16,-3 3 1-16,4-1 3 0,-2 3-4 0,2-1-3 16,0 5 3-16,2-1-1 0,-5-1-1 0,8 1 3 15,-4 3-3-15,0-3 3 0,1 0 1 0,-1 2-1 16,0-6-3-16,1 6 2 0,5-8-3 0,-5 6 6 15,3-4-2-15,-5 3-2 0,5 3 9 0,0-5-6 16,-3 3 2-16,1 3-2 0,-1-10 2 0,6 3-7 16,-3 4 6-16,0-4-1 0,1-1-4 0,2 1 3 15,0-1 1-15,2 1-4 0,1 0 3 0,0-1 1 16,3-1-2-16,2 2 2 0,-2-2 0 0,8 7 0 16,-1-3-1-16,1-7-2 0,5 6 1 0,-4-1 0 15,5-2 3-15,-2 6-1 0,2-7 1 0,-3 3-1 16,2 0-1-16,1-1 1 0,-7-3-1 0,3-2-1 15,-4 2 1-15,8 1-2 0,-5 2 1 0,1-9-4 16,4 10 1-16,0-9 1 0,0 7 0 0,-1-3 3 16,-3-5-3-16,4 3 3 0,1-4-3 0,5 4 4 15,0-1-7-15,-4 0 5 0,9-3 0 0,-7 2 2 16,7-4-1-16,-2 2 2 0,3 2 0 0,-1-2 3 16,9 2-6-16,0 0 3 0,0 0-2 0,-11-4 1 15,5 0 1-15,-2 1 0 0,-3-1-2 0,0 2-1 16,-1-5 2-16,2 3-2 0,0 3 1 0,-4-5-2 15,1 4-1-15,-5 0 1 0,2-3 4 0,-5-1-8 16,4 3 5-16,0-2-2 0,4-3-1 0,-7 3-3 16,6-1 4-16,-6-3 1 0,3 3 0 0,-3-2-3 15,2-1 1-15,-2 2 1 0,0-2-1 0,0 1-3 16,1-2 4-16,5 2 0 0,-6-1 3 0,8 0-1 16,-1 4 2-16,0-4 0 0,-1 0-4 0,4-4 6 0,-10 8-1 15,5-9 3-15,-7 5-5 0,7-2 7 16,1-2 4-16,-6 1 3 0,3-2 1 0,3-5 0 15,-6 3 2-15,3-5 4 0,-2 3 3 0,-2 2-3 16,2-7-5-16,-2 3 1 0,1-5-1 0,-5 5-2 0,-1-3-2 16,0 0-1-16,-1-1-4 0,1 1 0 0,0-5 1 15,0-1-4-15,0-2 0 0,3 0 0 16,-7 0 1-16,3 4-3 16,-6 1 4-16,-1-4 0 0,2 2 4 15,0-5 0-15,1 1-1 0,-6 6 1 0,5-9 1 0,-2 10-4 0,0-7 3 16,-1-2-4-16,-2 6-3 0,3 1 2 15,-5-2 3-15,5-2 3 0,1 4-6 0,-1-4 0 16,-5 4-1-16,4-3 2 0,-2 0-1 0,0 2-2 16,-3-1 0-16,0-5-1 0,0 11-1 0,-3-6 0 0,3-5 11 15,-2 2-10-15,1 0-4 0,-4 0 0 0,4-1 1 16,-1 10-4-16,-1-8 2 0,0 6 2 0,2-3 8 16,-3 6-10-16,3-5-1 0,-1 1 2 15,-1 3-1-15,2 0 1 0,-2 0-1 0,-3-1 3 16,1 5-3-16,2-2 0 0,-3-2 1 15,-3-2-4-15,4 4 1 0,-4-2 3 0,4 2-2 0,-6-1-2 16,2-1 2-16,-2 2 3 0,2-3-5 16,2 5 1-16,-4-5-1 0,3 5 6 0,0-1-3 15,2 0-3-15,-6-1 5 0,6 3-4 0,0 1 2 0,3 0-2 16,-3 1 4-16,-1-3-2 0,0 6 1 0,1-3-1 16,-1-1-2-16,0 2-2 0,1-1 1 0,-2 3 3 15,-4-2 0-15,4 2-1 0,-1-1 3 16,-2-1-5-16,2-1 1 0,-3 3 0 0,2 0 1 15,-2-3-2-15,1 0 2 0,2 0 0 0,0 0 1 0,-3-1-2 16,1 1 2-16,3 3 0 0,1-2 0 0,-1-4 4 16,0 3 1-16,2 2-2 0,-2 1-1 0,4-7-1 15,-2 6 1-15,-2-1-3 0,2 3 3 0,3-3-3 16,-3 1 1-16,-5 2-3 0,3 0 3 0,2-2 4 16,-2 3-6-16,2-3 0 0,6 5-2 0,-13-5 5 15,11 3-5-15,2 2 3 0,-12-5 0 0,6 4 2 16,6 1-1-16,0 0-2 0,-8-5 3 0,8 5 3 15,-8-1-5-15,8 1 5 0,-6-2-5 0,6 2 0 16,0 0 2-16,-6-5-4 0,6 5 2 0,-6-6 6 16,6 6-8-16,0 0 1 0,-14 0 1 0,14 0-3 15,-6-4 1-15,6 4 0 0,-8-1-2 0,8 1 7 16,0 0-9-16,0 0-9 0,0 0-12 0,-20 5-10 16,20-5-11-16,-7 0-15 0,3 5-18 0,4-5-29 15,-6 8-34-15,6-8-52 0,-10 6-241 0,7-3-471 16,3-3 209-16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02.399"/>
    </inkml:context>
    <inkml:brush xml:id="br0">
      <inkml:brushProperty name="width" value="0.05" units="cm"/>
      <inkml:brushProperty name="height" value="0.05" units="cm"/>
      <inkml:brushProperty name="color" value="#ED1C24"/>
      <inkml:brushProperty name="fitToCurve" value="1"/>
    </inkml:brush>
  </inkml:definitions>
  <inkml:trace contextRef="#ctx0" brushRef="#br0">0 1167 132 0,'0'0'139'0,"0"0"5"0,0 0-10 0,0 0-6 15,0 0-6-15,0 0-12 0,10-14-3 0,-10 14-6 16,2-6 2-16,-2 6-7 0,1-5-13 0,2-1-7 16,-3 6-4-16,4-7-11 0,-4 7-5 0,3-7-5 15,-2-2-10-15,2 7 1 0,0-5-5 0,3-2-4 16,-3 2-1-16,2-1-2 0,-3-4-9 0,5 4 2 15,-1-7 0-15,2 3-2 0,-2-2 2 0,2-3 0 16,0 3 0-16,1-1-2 0,2-2-4 0,-4 1 3 16,10-4-6-16,-3 1 1 0,1-1-1 0,-1 1-4 15,4-3-2-15,-2-1 0 0,4 3-2 0,-2-3 1 16,-2 2 1-16,2-3-3 0,-1 3-1 0,-2-2-1 16,2 5 3-16,0-6-3 0,1 2 0 0,-2 3 1 15,-4 5 1-15,8-6-3 0,-6 2-1 0,0 6 5 16,7-6-6-16,-1 2 3 0,-6 1 0 0,6 1-1 15,-6 2 1-15,6-4-4 0,-2 5 5 0,-3 0-5 16,1 3 3-16,2-3-4 0,-3 2 4 0,5 0-1 16,-4 7-1-16,1-3 0 0,3-2-2 0,-4 5-2 15,4 0 1-15,0 2 0 0,0 0 3 0,0 0-3 16,0 0 2-16,0 0 3 0,0 2-1 0,-2 2-6 16,1-1 6-16,-4-1-2 0,4-1 1 0,-4 1 0 15,2 0 2-15,-8 0 0 0,3-2 1 0,4 0-2 0,-1 7-4 16,-3-3 3-16,-1 1-5 0,0 0 4 15,1 0-1-15,2 5-1 0,0-2 3 0,-2 2 0 16,2 0 2-16,0 1-6 0,-1 0 4 0,1 1-1 16,0 1-1-16,-2-1 1 0,2-2 3 0,-6 1 0 15,6 0-3-15,-5-1 2 0,2 1 1 0,-4-4-1 0,4 0-3 16,-3 1 5-16,1-1 0 0,-1-1-4 16,-1-3-2-16,2 4 3 0,-1-3-1 0,-2-4 4 15,0 4-3-15,-6-4 4 0,14 1-2 0,-9 1 1 16,-5-2 3-16,0 0-4 0,18-3 1 0,-10 1-3 0,-2 0 0 15,2-2 0-15,-1-3 0 0,6 0 0 0,-6 1 0 16,6 2 2-16,0-7-2 0,6 1 0 16,-4 3-3-16,-1-4 4 0,0 1 1 0,4-2 0 15,-1 1-9-15,-3 1 11 0,4-1-1 0,-4-2-5 0,1 2 4 16,-1 3 2-16,0-2-7 0,3 2-5 0,-3-2 11 16,0 2 1-16,1-2-6 0,-1 2 4 0,0-3-1 15,-1 4-1-15,1 1 0 0,0 0 0 0,0 0 2 16,0 1 1-16,4 1-5 0,-4-1 2 15,-7 0-2-15,12 3 1 0,-8-2-1 0,6 3 1 0,-4-2 0 16,-2 2 4-16,1 1-5 0,1 0 0 0,-1 0 1 16,-3 1-1-16,2-1 1 0,0 3 2 0,1 0-4 15,2-1-1-15,0 1 5 0,-1 2-3 0,1-1 2 16,0 0-4-16,0 1 1 0,-2 4 1 0,2-2 2 16,1 2-1-16,4 3-1 0,-4 1 0 0,3 1 2 15,-4-1-3-15,-5 1 4 0,4 0-2 0,-3 0 6 16,1 3-5-16,0-2 0 0,0 0 0 0,1-1 0 15,-4 0 2-15,2-1-1 0,-2 2 2 0,-2-5-5 16,2 1 2-16,-4-3 2 0,4 0-1 0,1-2-5 16,-4 1 4-16,4-4 3 0,-3 2-4 0,2-3 2 15,-2 0 3-15,5-2-2 0,-2 0 0 0,-9 0 3 16,28-4-1-16,-15-1-1 0,1 0-1 0,0-3-5 16,6 0 3-16,-6-1 0 0,6 1-4 0,0-7 8 15,1 0-1-15,1 1-3 0,-2-4 0 0,4 2 4 16,-2-2-2-16,1 0 3 0,0 2-2 0,0 0 3 15,1-2-9-15,1 0 5 0,1 0-2 0,2-1 7 16,-1 5-5-16,-1 1 2 0,10-8 0 0,-9 8-1 16,-1-1 0-16,0 3 0 0,4-3 1 0,-6 5-2 15,-1-1 3-15,-3 4-3 0,-5-2-2 0,5 0-1 16,-1 5 4-16,-5-3-3 0,1 2-1 0,-3 3-1 16,0-1 1-16,-2 1 0 0,2 2 0 0,-12-1 5 15,17 0-2-15,-8 3-1 0,-1 1-3 0,1-1 3 16,-1 0-4-16,1 0 2 0,-2 5-2 0,0-4 2 15,0 3 0-15,2 3-1 0,2 2 0 0,-2-2 2 16,2 5 2-16,3-1 1 0,-5 3-4 0,5 2 1 16,-5 4 0-16,4-7 1 0,-6 2-2 0,5-4-5 15,-4 2 4-15,4-3 0 0,-4-1 0 0,-2-2 3 16,0-2-1-16,0-1 2 0,-4-1-3 0,4-1 4 16,0 1-2-16,-4-5 3 0,6 2 0 0,-8-3-3 15,0 0-1-15,18-1 2 0,-9-2-2 0,3-4 3 0,2 0-2 16,2-4-2-16,4-6 1 0,4 3 3 15,-2-4 3-15,-1 0-4 0,7-1-3 0,4-3 3 16,-11 3-5-16,13-2 3 0,-2-3-1 0,4 2 2 16,-13 6-4-16,1-3 3 0,4 1-2 0,-2 3 2 15,5-7-4-15,-5 5 3 0,-5 5 0 0,-1-1 0 0,-6 3 3 16,6-3-3-16,-2 7 0 0,-2-5-1 16,2 3 0-16,-1 2 1 0,0 5 0 0,0-5 0 15,-2 1 0-15,2 4-2 0,0 0 3 0,-5 0 0 16,0 1 1-16,1 1-7 0,-4-1 11 0,2 0-6 0,-1 2 1 15,1 6-2-15,-2-4-1 0,-3 0-2 0,2 2 2 16,-2 1-1-16,2 1 1 0,-2-4-2 0,0 10 4 16,2-3-1-16,-2-1-2 0,2 2 2 15,-2 2 1-15,0 0 1 0,0 1-3 0,-3-2 2 0,3-1-2 16,0 1 4-16,2 0 0 0,-2-5 4 0,0 0-11 16,2 2 6-16,-2-3 6 0,0 1-4 0,1-2-1 15,0-1 2-15,1-1-2 0,4-2 3 0,-4-1 1 16,12-4-1-16,-2-1 0 0,-1 1-3 15,9-6 3-15,0 0-2 0,2-6 0 0,9-1 2 0,3-3 1 16,-5 0-1-16,-1-3-1 0,-4 8 0 0,3-7 1 16,0-3-2-16,-7 8 0 0,2 2 1 0,-3-3 2 15,4 0-6-15,-2 4 1 0,-1 0 2 0,-4 1-1 16,6 0-1-16,-10 6-3 0,-3-1 1 0,4 0 3 16,-2 1-7-16,-4 0 7 0,4 0-3 0,-3 4 1 15,-3-2 2-15,1 4-1 0,2-1 3 0,-3 2-4 16,-1-2 0-16,1 1 0 0,1 1 0 0,-1 1-3 15,-3 2 5-15,4 0-1 0,0-2-4 0,-2 5-2 16,2 0 3-16,2 3 2 0,-7-2-1 0,6 0 5 16,-6 3-7-16,4-4 3 0,-2 5-8 0,2 0 14 15,-2 1-5-15,4-2 3 0,-1 2-1 0,-3-9-1 16,3 10 1-16,-1-5-2 0,0 0 1 0,4-1-4 16,-3 0 2-16,2-1 1 0,-2 0 2 0,4 3 0 15,-1-3 1-15,2 0-2 0,-6-3 3 0,7 0-2 16,-4 0 1-16,0-1 0 0,1 0-2 0,4-2 0 15,1-1 0-15,-5-1 2 0,9-3 0 0,-4-2 0 16,5-2-1-16,-1 1-3 0,-4 0 1 0,3-4-1 16,-1 0-5-16,-2 4 11 0,6-3-3 0,-11 2 0 15,11-1-2-15,-6 3 0 0,6-4 3 0,-10 7 0 16,4-3-4-16,1-2 0 0,-1 3 2 0,0-1-1 16,-1 2-4-16,-4 0 3 0,3-2-1 0,-2 1-2 15,-7 5 7-15,3-3-6 0,-1 3 5 0,-11 0-5 16,14 0 3-16,-7-3 0 0,-7 3-4 0,16 4 3 15,-9 2-1-15,0 1 0 0,-1 0 0 0,1 0 0 16,-1 4 4-16,2-2-4 0,0 1 3 0,-2 0 0 16,0 1-3-16,2 3 3 0,-2-6 1 0,2 2-5 15,-4 1 6-15,4 0-3 0,-7-1 0 0,6 2 0 16,-1-2 0-16,-2 0 3 0,-1-2-3 0,2 3-3 16,1 2 4-16,-3-4 1 0,9 1-8 0,-4 3 7 15,-2-4 1-15,2-2 0 0,-2 0-1 0,3 2-6 16,2 0 7-16,-3-5 2 0,-1 4-5 0,1-2 1 15,3-2 3-15,-4-1-1 0,3 4-4 0,0-3 3 16,0-3 3-16,2 1-4 0,2-2 0 0,0-2-1 16,2 4 3-16,3-4-3 0,1 1 1 0,0-1 2 0,1 0 0 15,-1-1-3-15,5 1 4 0,1 2 0 0,-8-2-5 16,1 2 1-16,-1 0 0 0,-1 2 1 16,3-2-1-16,-2 0 0 0,-1 0 3 0,3 2-2 15,0-2 0-15,-6 3-2 0,3-1-2 0,-7 0 5 0,3-1-3 16,-6 1 2-16,6 0 3 0,-6 1-4 0,1 3 2 15,-2-6-4-15,2 9 3 0,-2-4-2 0,0 3 1 16,2-3-2-16,-2 4 0 0,0-1 1 16,0 2 1-16,0-2 2 0,1 2-1 0,-4-2-1 15,4 3 5-15,1-2-6 0,-3 0 2 0,4 4 1 0,0-3-1 16,-3-1 3-16,-1 4-4 0,1-2 5 0,2 0-4 16,1 2 1-16,-6-4 1 0,1 5-1 0,4-3-1 15,-2-1-1-15,0 4 5 0,-4-6-1 16,1 2-5-16,3-3 3 0,-1 1 0 0,1 0 0 0,0-1-1 15,-3-4-1-15,2 5 2 0,1-6 0 0,0 3-2 16,-1-3-1-16,1-1 1 0,0 3 3 0,-6-4-1 16,14 2-4-16,-14-2 5 0,13 0-2 0,-6 1-2 15,-7-1 2-15,15 4-2 0,-4-4 2 0,-4 0-1 16,4 4-2-16,0-2 3 0,-5 3-2 0,6-4-1 16,-4 1-2-16,0 3-2 0,4-2 5 0,-4 0-4 15,2 2 3-15,-2-3 0 0,0 2 3 0,-2-3-5 16,3 0 2-16,-3 0 0 0,3-1 1 0,-9 0 1 15,20 0 2-15,-14 4 0 0,-6-4-3 0,17-4 5 16,-9 3-3-16,-8 1 4 0,8-1-4 0,-8 1-1 16,9-1 9-16,-9 1 4 0,9-4-3 0,-9 4 3 15,8-1-2-15,-8 1 1 0,7-4-3 0,-7 4 3 16,3-2-2-16,-3 2-3 0,0 0-1 0,10-3 1 16,-10 3-2-16,0 0 0 0,4-3 3 0,-4 3-4 15,0 0-1-15,9-5-2 0,-9 5-27 0,0 0-36 16,-3-8-68-16,-3 2-243 0,-1 0-403 0,-3-6 179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06.960"/>
    </inkml:context>
    <inkml:brush xml:id="br0">
      <inkml:brushProperty name="width" value="0.05" units="cm"/>
      <inkml:brushProperty name="height" value="0.05" units="cm"/>
      <inkml:brushProperty name="color" value="#ED1C24"/>
      <inkml:brushProperty name="fitToCurve" value="1"/>
    </inkml:brush>
  </inkml:definitions>
  <inkml:trace contextRef="#ctx0" brushRef="#br0">645 175 49 0,'5'9'96'0,"-4"-5"-9"0,-1-4-8 16,8 4-3-16,-4 0 12 0,3-2-12 0,-7-2-4 16,9 4 0-16,-3 0-10 0,0-1 3 0,-3 2-3 15,3 1 4-15,2-3-1 0,1 5 4 0,-1 0-16 16,1 1-2-16,-3 0-4 0,2 2-8 0,6-1-3 16,-8 1 0-16,5-1 0 0,-2-2-3 0,5 3 7 15,-2 0 5-15,-3-9-2 0,2 4 1 0,4 0-3 16,-1-6-1-16,4 3-2 0,2-6 0 0,-1 3-3 15,7-5-7-15,0 3 1 0,-6-3 0 0,9-3-5 16,-8 1-3-16,6-3-3 0,3-3-7 0,-5 0 8 16,13-4-1-16,-16-1-2 0,5 1-3 0,-2-2-2 15,10-5 0-15,-9 6-1 0,-4 1-3 0,1-2-2 16,-2 1 1-16,-1 3-2 0,0 1 0 0,-3 5 1 16,0 0 3-16,-5 2-6 0,2 3-2 0,0-3 1 15,-7 4 0-15,7-1 0 0,-1 4-2 0,-6 0 6 16,-7 0-1-16,22 2-4 0,-12 0-3 0,-2 3 3 15,0 0-3-15,4-3 7 0,-4 4-4 0,-1 2 2 16,1 5-9-16,3-6 8 0,-2 8 2 0,3-5-5 16,1 6 1-16,2-6 3 0,3 11-2 0,1-3-2 15,4-1 6-15,0 1-2 0,-2 0 0 0,4-3-4 16,-2 6 1-16,1-3 0 0,-1 0 6 0,-3 1-6 16,2-1 2-16,-2 2 0 0,0-1-2 0,0 5 3 15,-2-5-1-15,4 6-2 0,-6-2 7 0,3 1 0 16,-1 2-1-16,7 5 0 0,1-2 0 0,-6-7-2 15,0 0-3-15,1-1 7 0,-2-1-1 0,4-2-4 16,-3-3 9-16,4-2 1 0,-2 0 2 0,-2-9 6 16,7 1-1-16,3-3 1 0,11-6-5 0,-1-1 4 15,1-4-2-15,1 2-3 0,-2-5 1 0,3-1 0 16,-4-3-4-16,3 2 1 0,-7 1-3 0,-3 4-2 16,-5-1-2-16,2-1 1 0,-3 4 1 0,1 1-4 15,-1-5 0-15,-2 6 0 0,3 3 2 0,-1-3-2 16,2 2-1-16,-2-4 2 0,-3 4-1 0,3 3-1 15,-6-1 3-15,0-1-4 0,1 4 1 0,-1-4-4 16,0 1 5-16,5 1-3 0,-7 0 0 0,10-4 6 16,-8 5-5-16,6-1 1 0,-6 3-6 0,8-2 4 15,-1 2 0-15,1 1 1 0,-1 3-2 0,6-1 1 16,-1-3 5-16,-1 6-6 0,10 0 0 0,0-1 1 16,5 0 2-16,-4-1-1 0,-1 0 1 0,5-1-2 15,-4-1 1-15,1-2 0 0,-2 0-2 0,2-2 2 16,-4-1-1-16,-7 0 0 0,9-4 0 0,-7 4-1 15,9-3 1-15,-3-4 0 0,1-1 0 0,1 4 1 0,4-2-1 16,-3-5 1-16,1 0-3 0,2-3 2 0,-3-4-6 16,0 6-5-16,-3-9 0 0,2 1-3 15,-7 2 0-15,3 2-2 0,-15 2 7 0,3 3 1 16,-6 2 2-16,0 2 2 0,-6 0-4 0,-2 6 1 16,-3 0 2-16,4-3-3 0,-4 4-1 0,3 0 3 0,1 4 0 15,-4-3 2-15,1 6 1 0,4-1 1 0,-1 1-1 16,-3 4 1-16,4-3 0 0,-3 2 1 0,4-2-1 15,1 0 3-15,3-1 1 0,8 3 3 16,0-2-7-16,-1 1 9 0,2-2-5 0,1-3 1 16,5 1 2-16,6 2-4 0,1-4-1 0,1-3 4 0,5-1 0 15,-5-1-1-15,5-2 1 0,1 0-4 0,-4-2-4 16,1 1 5-16,-1-2-5 0,1 0 4 0,-5 0 0 16,-8 0 5-16,8 0-6 0,-10 2 2 15,-2-1 1-15,3 2-4 0,-2 0 0 0,-3-2 4 0,3 3-2 16,-4 2-5-16,-1 1 7 0,2-1-1 0,-4 1-4 15,-4 0 6-15,-2 0-1 0,-1 1-2 0,2 0 1 16,-2-1 1-16,-3 2-4 0,2-2 6 0,2 1-4 16,2-1-1-16,-3 0 1 0,5-1 2 15,2-1 0-15,4-3-4 0,2 2 7 0,5-4-7 0,7-1 8 16,-11 1-5-16,11-3 0 0,-11 5 3 0,-1-2-3 16,0 2 2-16,2 3 6 0,0-4-5 0,-3 5 2 15,1-3 1-15,-2 4 1 0,1 0 0 0,1 0-1 16,-2 0-1-16,0 0-3 0,-1 4 1 0,1-2 2 15,-6-1-11-15,1 3 10 0,5-4-3 0,-4 1 8 16,-2-1-8-16,0 0 1 0,0 1 1 0,0-2 0 16,0 1-1-16,0 0-3 0,0-1 3 0,-2 1-1 15,0-4-1-15,-2 4 2 0,1 0-4 0,-2-1 4 16,-3 1-2-16,4-1 3 0,-6-4-11 0,7 5 8 16,-6-2 1-16,-2-3 2 0,7 0-3 0,-3-1 2 15,0 3-3-15,0-4 3 0,1-3-3 0,-1 5 1 16,0-2 0-16,-5 0 5 0,4 5-3 0,-4-3 0 15,0 0 1-15,-2-1 1 0,5 2-2 0,-4 1 1 16,-1 1 0-16,-1-1-4 0,-5 3 5 0,11-7-3 16,-11 7 0-16,7-1-1 0,-1-4 0 0,-6 5-1 15,14-4 1-15,-4 1 1 0,3-4-4 0,0-1 6 16,5 0-4-16,-1 1-1 0,3-3 3 0,-3 3 0 16,7-4-1-16,2 0 1 0,-4 0 1 0,4 0-6 15,-12 4 3-15,6 0 1 0,-6 1 1 0,-1-3 0 16,0 3-2-16,-4 2 1 0,2 0-1 0,-2-2 0 15,-3 5-3-15,2-2 2 0,-2-4 0 0,0 6 3 16,-6 1 1-16,9-3 0 0,-9 3 1 0,11-6-3 16,-4 2-2-16,0-1 2 0,-1-1-1 0,-3 2 0 15,3 0 2-15,-1-2-1 0,1-2-2 0,0 2 3 16,-2 1 1-16,3-1 3 0,-1-1 6 0,0 2 7 16,2-4 5-16,-7 4 10 0,4 0 3 0,-4-1-6 15,-1-1-1-15,0 7 0 0,6-9-3 0,-6 4-2 16,0 5-6-16,0-8 0 0,0 8-2 0,0 0-4 15,-3-5-4-15,3 5 2 0,0 0-1 0,0-7-6 16,0 7-1-16,0 0-6 0,0 0-8 0,0 0-12 16,0 0-20-16,0 0-22 0,0 0-33 0,0 0-39 15,-18 16-67-15,10-14-184 0,-4 2-420 0,3-3 186 16</inkml:trace>
  <inkml:trace contextRef="#ctx0" brushRef="#br0" timeOffset="2938">0 806 9 0,'0'0'134'0,"0"0"-16"0,0 0-18 15,0 0-1-15,0 0-8 0,0 0-4 0,8 1-15 16,-8-1 0-16,0 0-15 0,6 7-1 0,-3 0-4 15,2-1-9-15,-3 3-1 0,2 0 4 0,1-2-2 16,-1 4-9-16,2 3-4 0,2 1-5 0,-2-4 0 16,2 6 1-16,0-3-2 0,-1 2 0 0,2 1 0 15,2 2-5-15,2 2-2 0,0 1-1 0,1-1-2 16,-2 1-3-16,2-1 4 0,0 3 0 0,0-6-13 16,0 1 16-16,-1 3-11 0,0-7 1 0,1 5 0 15,-1-5-1-15,3 4 11 0,-2-5-5 0,-4 0-2 16,6-3 2-16,-4 7 0 0,3-1-3 0,-1-5 0 15,4 4-3-15,-2-4 3 0,-2-1-4 0,1 0-4 16,8 3 7-16,-6-5-6 0,-2 0-1 0,4-2 4 16,1-2-2-16,-7 1-2 0,7-6 6 0,-4 3-7 15,1-1 6-15,-4-2 0 0,1 1 0 0,-3 4-2 16,0-5 2-16,-2 2-3 0,2 1-2 0,-2 0 9 16,2 1-7-16,-1-2 2 0,-2 4-9 0,4 0 7 15,-4 1 2-15,4 3 5 0,2-3-11 0,-3 5 4 16,-2-3-5-16,2 2 2 0,-7-4 1 0,9 0-1 15,0 8 1-15,0-8 0 0,-6 0 0 0,7 0-5 16,0 1 2-16,0-2 0 0,4 5 5 0,-2-3 2 16,2 2 0-16,-3-2-5 0,1 2-1 0,2-2-2 15,-3 2 2-15,2 1-16 0,5 1 16 0,-2 2 2 16,-5-3-5-16,7 3-2 0,-1 0 4 0,4-1 0 16,-4-1 2-16,7-1 2 0,4 1-3 0,-3-4 2 15,3 1 1-15,-3-1-4 0,1-2 14 0,0-4-6 16,-1 5 1-16,-1 0-2 0,4-2-1 0,-4 1 1 15,0 1 1-15,-2 0-5 0,-3 4 5 0,1-2-5 16,-7-1 0-16,9 5 0 0,-7-6 2 0,4 8 1 16,1-1-3-16,1 0 0 0,1 2 2 0,1-3-3 15,6-2 10-15,-4 3-9 0,11-2 6 0,0-2-6 16,1 4-1-16,2-11 3 0,2 8-3 0,-1-6 3 16,2 1-2-16,6-1 2 0,-4-3-2 0,-2-1-2 15,5 2 1-15,-1-3 8 0,4 1-2 0,-2 2-6 16,-3-3 0-16,2 2-1 0,-1 0-3 0,1 0 2 15,-2 3 1-15,3-1 1 0,2 1-4 0,0 0 1 16,1 5 2-16,2-2 0 0,18 2 1 0,-15 0-3 16,17-1-4-16,-24 2 5 0,3-1 4 0,3-2-2 15,-3-1-1-15,4 0 2 0,-4-2-4 0,4 2 0 16,-3-5 3-16,-2 2 4 0,5-3-4 0,-5 0-6 16,1-1 2-16,-3 1 3 0,1-1-6 0,-5 0 5 15,5 0-3-15,-2-1 2 0,-4-1 3 0,-1-2-2 16,-2 4 1-16,1 0-2 0,-5 0 4 0,-7 0-3 15,-2 0 0-15,0 0-3 0,1 0 3 0,-1-1 0 16,-2 2 1-16,3-1 10 0,0 5-12 0,-3-4 1 16,3-2-3-16,-2 2 0 0,-2-1 7 0,-1 0-4 15,-1 1-1-15,1-1-2 0,-2 4 8 0,-4-3-7 16,-4-1 8-16,5 0-2 0,2 0 4 0,-5 0 3 16,3 3 2-16,-3-3 2 0,-1 1-2 0,3-1 4 15,4-1 2-15,-6 2-1 0,8-2-2 0,1 1 0 16,0 1-2-16,5-1 2 0,-2 2-3 0,9 2 4 15,1-8-7-15,4 8-2 0,0-3-2 0,-2-1 0 16,4 0 1-16,0 0-2 0,1 1 1 0,3 0-2 16,-5-1 0-16,4 4 0 0,-5-4-1 0,2 1 0 15,-1-1 1-15,-5 2-1 0,4 2 0 0,-6-3-1 16,1-2 0-16,0 2-2 0,-11 0 1 0,-1-1 1 0,3 5 1 16,2-10-2-16,-7 4 1 0,1 1 0 15,0-5 6-15,-4 4-7 0,-2-1 8 0,4-2-3 16,-6 2 0-16,-2-5 1 0,2 7 5 0,0-5 4 15,0 1-2-15,-2 2 0 0,-1-3 1 0,2 3-2 16,-6-3 1-16,3 1-2 0,-2 2-4 0,6-4 4 16,-2 5-1-16,-3 0-2 0,-1-4-2 0,6 3 1 15,-1-2-1-15,-3 2 1 0,3 0-2 0,1-3-4 16,-3 1 4-16,0-1 0 0,6 3 0 0,-3 1-2 16,-1-3-3-16,-3 2 11 0,7-3-7 0,-3 8-2 15,-3-6 2-15,3 1-1 0,1 2-1 0,-1-3 2 16,-2 1-2-16,2-2 5 0,-3 3-10 0,2 0 5 15,-4-1-1-15,5-1 2 0,0 2 3 0,-5-2 3 16,5 0 3-16,-4-1-2 0,4-3-2 0,-1 5 3 16,1 0-3-16,7-2-1 0,0 0-2 0,1 2-2 15,-1-2 1-15,1-1 1 0,0-1-1 0,-2 2 1 16,0 0-2-16,1-2 2 0,3 1-4 0,-3 2 1 0,-1-1 1 16,0 0-2-16,-10-3 0 0,4 1 0 15,1-1 4-15,5-1-3 0,-6 2-2 0,-1 2 0 16,-2 1-1-16,1-2 0 0,-3-2 1 0,4 3 5 15,-2-3-5-15,-1 0 1 0,1 0-2 0,0 0 0 16,0-3 2-16,3 3-2 0,2-5-2 0,5-1 3 0,-2 1-1 16,1 1-2-16,-3-2 2 0,6 3 0 15,-1 2 0-15,-4-4 0 0,5 5 0 0,-3 0-1 16,4 1 2-16,-3-2-2 0,-1-1 1 0,2 3 7 16,-8-1-8-16,0 2 1 0,-2-2 1 0,-1 5-1 15,0-4 1-15,-2 1-2 0,4-6 3 0,-4 8-1 0,0-4-1 16,-1-5 3-16,0 1 5 0,0-2 1 15,0 2 5-15,-1-3 0 0,1-8 3 0,-1 8 6 16,-3 3 3-16,0-4 6 0,-3 0 0 0,-1 1-2 16,2 1-2-16,-2 3-6 0,-4 1 0 0,4-1-1 15,-2-4-3-15,-2 6 0 0,4-7-5 0,-6 5 0 0,6-6 1 16,-4 3-6-16,2 4 0 0,-2-2 1 0,-1-1 0 16,4-3-3-16,-3 5 2 0,2-5 0 15,-2 3-4-15,2-4 1 0,-2 1 1 0,-1 1-2 16,4-1-3-16,-3 0 5 0,-2-1 2 0,0-2-1 15,0 3 0-15,0-2-1 0,0-1 0 0,0 3-1 0,0-2-2 16,0 2 2-16,0 3-4 0,4-6 1 0,-4 6-1 16,2 3 3-16,-1-2-6 0,4-1 2 15,-4 1 2-15,4 2-1 0,-2-3-1 0,3 6 0 16,-4-5-1-16,4 3 2 0,-3 2 0 0,1-6-2 16,1 5 1-16,0 1 3 0,-4-5-3 0,2 4 0 0,0-1 0 15,-1-3 0-15,-1 4 2 0,3-3-3 16,-4 2 1-16,0-2-1 0,1 2 4 0,-1-2 0 15,0 2-1-15,0 1 6 0,2-2-10 0,-2 1 3 16,3 1-4-16,-3 0 0 0,0-2 2 0,1 0-4 16,-1 2 6-16,2 2-3 0,2-6-3 0,-2 4 2 0,-1-2 2 15,2-2 1-15,1 0-1 0,-3 3 2 0,-1-3-2 16,3 0 0-16,0 4-1 0,-3-4 3 0,5 3 0 16,-5-1-1-16,1-1 0 0,-2 4-2 15,2-4 2-15,-1 5 1 0,0 0-3 0,0 0 2 16,0-2 3-16,2 1-5 0,-2 6 0 0,0-9 0 0,3 6 1 15,-3 3 1-15,1-10-4 0,4 5 3 0,-5 0 2 16,0 5-2-16,5-11 1 0,-2 6-1 0,0-1 2 16,0-1-3-16,0 2 4 0,2-2-4 15,-2 0 5-15,0 4-5 0,0-1 1 0,-3 4 1 16,3-6 0-16,-3 6-3 0,1-7-1 0,1 2 0 0,-2 5 1 16,0 0 3-16,0 0-5 0,8-7 2 0,-8 7 1 15,0 0 1-15,4-7-1 0,-4 7 4 0,0 0-6 16,0 0 0-16,0 0 2 0,2-6-1 0,-2 6 5 15,0 0-4-15,0 0 2 0,0 0 1 16,0 0 1-16,0 0 0 0,0 0 1 0,0 0 0 0,0 0 1 16,0 0-3-16,7-7-2 0,-7 7 2 0,0 0 0 15,0 0 4-15,0 0-4 0,3-8-1 0,-3 8-1 16,0 0-2-16,5-8 3 0,-5 8 0 0,5-6 2 16,-5 6-3-16,4-11 0 0,1 7 1 15,-1-3 3-15,-4 7-4 0,11-11-1 0,-8 5 2 0,3 1 0 16,-4-2 3-16,-2 7-1 0,6-9-2 0,-6 3 1 15,0 6 0-15,6-7 1 0,-6 7-2 0,0 0 1 16,2-7-2-16,-2 7 1 0,4-6-1 0,-4 6 4 16,0 0-3-16,0 0 0 0,0 0 3 15,0 0-6-15,0 0 3 0,-4-12 1 0,4 12-1 0,-2-11-1 16,2 11 1-16,-6-7-1 0,6 7-2 0,0 0 3 16,0-7-1-16,0 7 1 0,0 0 1 0,-3-7 0 15,3 7-2-15,0 0-1 0,0 0-3 0,0 0 4 16,3-11-1-16,-3 11 2 0,0 0-3 15,0 0 0-15,0 0 1 0,0 0 1 0,6-3 1 0,-6 3 0 16,0 0-1-16,0 0-1 0,0 0 0 0,0 0 5 16,0 0-1-16,0 0-2 0,0 0-2 0,0 0 5 15,0 0-1-15,0 0-2 0,0 0-1 0,0 0 2 16,0 0 3-16,0 0 0 0,0 0-2 0,0 0 1 16,0 0 0-16,0 0-3 0,0 0-2 0,0 0-15 15,0 0-11-15,0 0-12 0,0 0-27 0,0 0-33 16,0 0-40-16,-6 21-68 0,6-10-236 0,0-11-479 15,-6 11 213-15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13.416"/>
    </inkml:context>
    <inkml:brush xml:id="br0">
      <inkml:brushProperty name="width" value="0.05" units="cm"/>
      <inkml:brushProperty name="height" value="0.05" units="cm"/>
      <inkml:brushProperty name="color" value="#ED1C24"/>
      <inkml:brushProperty name="fitToCurve" value="1"/>
    </inkml:brush>
  </inkml:definitions>
  <inkml:trace contextRef="#ctx0" brushRef="#br0">0 907 13 0,'-12'-2'140'0,"12"2"-2"0,0 0-11 15,0 0-4-15,0-11-18 0,0 11-10 0,0 0-8 16,5-9-6-16,-5 9-5 0,3-7-8 0,3-2-2 16,-2 4-5-16,3-4-1 0,-4 1 3 0,3 0-5 15,5-3 8-15,-2-2-9 0,-2-1 1 0,4-1-7 16,-2 0 2-16,2 1 1 0,3-7 0 0,1-3-8 15,-1 1-1-15,4 2-7 0,7-10-3 0,1-1-4 16,3 5-2-16,-1-5 0 0,4-2-6 0,2 3-1 16,1 2 0-16,-1-1-4 0,-2-1 5 0,2 2-4 15,0 1-1-15,3 2-5 0,-4 2-2 0,1 2 0 16,1 0-1-16,-1 1-1 0,4 3-1 0,-10 2-3 16,0 3 3-16,1 1-1 0,-2 3-2 0,4 1 0 15,0 0 0-15,0 2-4 0,-1 3 0 0,4-1-7 16,-2 3 9-16,-1 1-3 0,0 0 4 0,2 5-2 15,-2 2 0-15,0-4 1 0,-1 8 0 0,10 3-2 16,-9 1 0-16,6-1-2 0,-9 4 0 0,-4-2 5 16,-1 0-4-16,-3 2-1 0,-2 0-1 0,-4-4-2 15,2 5 7-15,-4-4 1 0,-1-2-3 0,1 1 1 16,-4-3 1-16,-2-3-5 0,1 2 5 0,0-3-1 16,-3-3-3-16,2 0 4 0,-3 3 4 0,0-4-8 15,-3-3 7-15,5 3 2 0,1-2-5 0,-6-1 3 0,0 0-1 16,14-1-4-16,-14 1 1 0,12-6 0 0,-3-2 2 15,4-3-2-15,1 0 0 0,-1-3-2 16,7-3-1-16,0-1 0 0,5-3 7 0,4-5-4 16,0-1-2-16,2 0 1 0,-2-1 1 0,3 3-5 0,5 2 1 15,-8 1 2-15,10 1 0 0,-13 7-1 0,-3 0 2 16,17-3-1-16,-13 2 1 0,1 7-2 16,2-1-4-16,1-2 6 0,1 6-2 0,8-1 3 15,-9 3-2-15,3 2 0 0,-7 1-1 0,6 0-4 0,-4 7 3 16,-3 1-1-16,0-1 0 0,0 6-2 0,-1 3 2 15,-5 1 3-15,-1 5 3 0,3-1-3 0,-4 3 3 16,-2-1-5-16,2 0 2 0,-2 2-1 16,-3-5-2-16,0 1 1 0,-6-5 3 0,4-3-1 0,-3 1 3 15,-1-5-2-15,-1 0-1 0,1-2 4 0,-4 1-3 16,3-1-1-16,-2-3 3 0,1 3 0 0,0 1-3 16,1-2 1-16,1-2-2 0,1 2 4 0,0 1-5 15,1-3 2-15,-1 0 2 0,2-1-5 0,1 1 6 16,5-1-1-16,-3 1 1 0,1-4 0 0,3 1-1 15,0 1-3-15,3-2 0 0,0-2 3 0,0 1 0 16,7-2-3-16,-7 0 3 0,6-2 2 0,-6-2-3 16,3 0 5-16,3-3 4 0,1 0 2 0,-4-1-1 15,4 0-4 1,1-1 1-16,-1 3 1 0,1-2-3 0,-3 4-2 16,-2-1 0-16,3 0 0 0,-6 1-3 0,-2 4 2 0,-1-5 1 0,1 6-3 0,-4-1 2 15,2-1-2-15,-4 3 1 0,-3-3-3 0,3 4 0 16,1 0 1-16,-1 0 2 0,2 0-2 0,3-3 1 0,3 3 2 15,-5 0-4-15,9 0 2 0,-1-4 2 0,8 4-1 16,-8 0-4-16,3 0-1 0,0 0 4 16,-6 4-2-16,0-1 1 0,-3-3 3 0,-2 5-3 0,4 1-5 15,-1-1 5-15,-1 2 2 0,-3 0-5 0,-2 0 3 16,2 0 0-16,0 3-1 0,-2-3 3 0,-3-2-3 16,-1 2-1-16,4 0-2 0,-6-3 3 0,2 2 2 15,4-2 2-15,-4 0 3 0,4-2-6 0,1-1 2 16,3-1 2-16,4-1-3 0,0-2 4 0,8-3-6 15,0-1 1-15,4-2 0 0,-3-1 4 0,2-1 0 16,7-9-6-16,-12 5 4 0,6 1-1 0,-4 0-3 16,0-5 4-16,-1 6 1 0,7-7-1 0,-11 6-4 15,3 3 4-15,2 0-2 0,-7 1-3 0,-1 3 5 16,-6 2-4-16,6-1 2 0,-6 1 0 0,6-1-2 16,-2 1 2-16,-3-1-1 0,-1 5 2 0,5-5-1 15,-4 5 0-15,0-1 1 0,-1-3 3 0,0 2-4 16,0-4 1-16,-3 7-4 0,1-3 5 0,-1 3-5 15,-4 0 3-15,6-1 3 0,-13 1-6 0,13-3 2 16,-7 3-2-16,-6 0 2 0,14 4 0 0,-6-1-4 16,-2 4 2-16,-4 1 0 0,4-2 0 0,0 2 4 15,0-1 2-15,-4 4-5 0,4 0 3 0,-3-2-3 16,1 3 2-16,3-1 0 0,-1-4 0 0,1 0 3 16,0 2-3-16,0 0 0 0,4-3 1 0,-2-1-2 15,5 0 5-15,4-3-2 0,-1 5-1 0,3-7-2 16,0 2 2-16,8-2-1 0,-1-2 4 0,6-5-4 0,2 3 2 15,5-4 0-15,1-2 0 0,-2 1 3 16,2-1-5-16,-1 1 2 0,-11-2 1 0,-1 3-2 16,1 2 0-16,-5-5-3 0,-7 4 2 0,3 0 0 15,-6 2 0-15,-2-5 1 0,-1 9-2 0,0-5 2 0,-3 3 0 16,2-1-1-16,-4 1 0 0,2 2 0 0,-8 1-2 16,8-3 0-16,-8 3 0 0,12-4 1 15,-12 4 0-15,8 0 0 0,-8 0-1 0,12 3 0 16,-12-3 3-16,11 5-3 0,-2 2 0 0,-4-4 0 15,-1 4-1-15,2 3 3 0,-1-2-1 0,-1 2 4 0,1-2-5 16,-3 2 2-16,2 0-3 0,-1-1 1 0,0 2 4 16,0 1-1-16,0-3-4 0,-3 0 3 15,2 0-1-15,0-2-1 0,-1 4 3 0,2-4-2 16,-1 0 3-16,-1-2-3 0,2 1 0 0,0 1 1 0,-1 0-1 16,-2-2 2-16,5 2-2 0,-1 3 0 0,-1-2 1 15,2 3 3-15,1 2-4 0,-3 1 0 0,2 0 3 16,1 2 2-16,0 1-4 0,-2-2 0 0,3-1 0 15,-1 4-1-15,4-7-1 0,-3 5 6 0,3-7-3 16,-3 2 3-16,3 0-4 0,-1-4 4 0,-1-1 0 16,0 0-1-16,4 0-2 0,-4-4 4 0,6 1-5 15,-2-1 1-15,-4-2 2 0,5 0-3 0,1 0 1 16,3-5-1-16,0 3 0 0,-2 2 1 0,2-5-2 16,-2 4 1-16,5-4 1 0,-4 4-1 0,1-2 2 15,-4 0-2-15,4 2 2 0,-3-2-1 0,-3 6-3 16,-2-6 0-16,2 3-9 0,-11 0-21 0,14 0-8 15,-14 0-26-15,0 0-46 0,0 0-70 0,-22 11-158 16,2-5-367-16,-10-1 162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15.697"/>
    </inkml:context>
    <inkml:brush xml:id="br0">
      <inkml:brushProperty name="width" value="0.05" units="cm"/>
      <inkml:brushProperty name="height" value="0.05" units="cm"/>
      <inkml:brushProperty name="color" value="#ED1C24"/>
      <inkml:brushProperty name="fitToCurve" value="1"/>
    </inkml:brush>
  </inkml:definitions>
  <inkml:trace contextRef="#ctx0" brushRef="#br0">0 26 93 0,'0'0'123'16,"0"0"-8"-16,0 0-14 0,0 0-13 0,0 0 0 15,0 0-12-15,0 0-14 0,0 0-3 0,0 0-9 16,0 0-4-16,0 0-4 0,0 0 0 0,0 0-14 16,11 18 9-16,-10-11-9 0,4 4-12 0,0 3 17 15,4-1-4-15,-3 3-8 0,-2-2 1 0,6 0-2 16,0 2-2-16,-3-3 0 0,0-1 1 0,1 2-1 15,4-4 1-15,-4 0-2 0,4-4-3 0,-4 3 2 16,6-1-8-16,-4 0 8 0,0-5 8 0,0 1-10 16,0-2 7-16,3 3-2 0,0-3-7 0,-1-2 8 15,2 1-7-15,-4 2-1 0,7-3 6 0,-1 0 0 16,-1 0-15-16,2-3 7 0,-3 0 2 0,3 2-4 16,-1-3 8-16,-2-2-2 0,3-3-2 0,9-4 6 15,-10 2 7-15,10 0 2 0,-6 0 0 0,6-3-4 16,-3 3-1-16,-2-2-3 0,2 1 0 0,-1-1-3 15,4 2 1-15,-3-1-2 0,1 1-4 0,1 4 4 16,1 0-6-16,-5 0 2 0,6-4-7 0,-1 4 1 16,-3 1 1-16,3-2 2 0,1-3-2 0,-1 7-1 15,1-1-3-15,0-5 5 0,-4 4-4 0,3 4-1 16,-4 0-4-16,-2 4 5 0,1 0-1 0,-1 2-8 16,0-2 7-16,8 3-1 0,-8 2-3 0,0 0 4 15,-2-1 1-15,-1 7-3 0,4-2-1 0,-2 0 3 16,2 4-2-16,-4-3 0 0,2 1 2 0,-2 0-1 15,2 0 5-15,-5-1-2 0,0 1-1 0,3-1-1 16,-5 2 2-16,2-3 4 0,0 0-6 0,-2 3-3 16,-3-6 2-16,5 6 0 0,-3-3-4 0,-2 3 5 15,2-3-4-15,-3 2 4 0,-1-1 1 0,1 0 1 16,4-3 0-16,-4 4-2 0,4-2-2 0,0 0-3 16,2-3 2-16,2-1 2 0,-4 1 1 0,5-3-2 15,3 0-4-15,0-3 2 0,6 1 5 0,3-6-3 0,-2 1 2 16,1-3-5-16,-2 0 0 0,6 1 10 0,-4-7-7 15,0 4 2-15,-1 0-3 0,-1-4 1 16,-1 3 1-16,1-3-3 0,-1 3 1 0,-1-5 4 16,2 3-2-16,-6-4 1 0,6 7-2 0,-10 1 2 15,4-6-1-15,-1 7 1 0,5-6 4 0,0 1-6 0,2 3-1 16,-4-4 1-16,4 0 0 0,-2 2-2 0,8 0 1 16,-4 0 7-16,0 2-8 0,-1 1-1 15,-1-1 3-15,2 2 2 0,-8 4-2 0,-2-3 3 16,-1 4-3-16,2-2 5 0,-4 2-6 0,0 2 2 0,2-2-4 15,-4 4 8-15,-3 0-1 0,7-2 2 0,-8 3-4 16,1 1-4-16,2-2 4 0,-4 3-4 0,1 1 0 16,0-1 2-16,-1 0-4 0,-1-3 5 0,1 5-1 15,3-4-7-15,-4 2 11 0,1-4-6 0,3 2 6 16,-3-2 1-16,1 3-3 0,1-4 0 0,0 4-2 16,2-5 3-16,-4 1 2 0,12-1-8 0,-5 3 6 15,2-2-1-15,-2 2-8 0,4 2 9 0,-3-4-4 16,3 2 2-16,-4-1 0 0,4 0 2 15,-3 0 2-15,1-2-7 0,3 3 5 0,-3-1-2 0,3-3 1 16,2 0 3-16,-4-3-3 0,2-2-1 0,6 3 0 16,-1 1 0-16,2-5 0 0,4 0 3 0,-2-4-2 15,0 3 2-15,4 0-4 0,-4-1 0 0,3-2 2 16,8 0-1-16,-11 2 2 0,2-1-2 0,-7 2 4 16,4-1 1-16,-8 1-5 0,0 3 3 0,-2-2-1 15,-3 4-1-15,1-2 4 0,2 2-5 0,-7 1-1 16,0-3 2-16,7 4 5 0,-9 0-9 0,4-2 3 15,0-1 0-15,0 3 2 0,1-1 0 0,-2 0-5 16,5 1 7-16,0-3-1 0,-2 1 0 0,2 1-4 16,0 0-1-16,-4-3 2 0,4 2-2 0,0 1 8 15,-1-3-10-15,-1 4 10 0,2 0-3 0,0 0-4 16,-3 4-1-16,4-3 6 0,-4 1-2 0,6 3-4 16,-5-2 5-16,-1 1-4 0,0-3-4 0,3 4 5 15,-7 0-1-15,3-3-4 0,0-2 2 0,3 1 0 16,2-1 0-16,-3 3 1 0,2-3-1 0,0 0 2 15,3-3 5-15,2 2-8 0,4-1 1 0,-6 1 1 16,1-3-4-16,-1 4 6 0,0 0-8 0,-5-2 5 16,5-1 6-16,-6 1-7 0,3-1 3 0,-2 1 1 15,-1 1-1-15,-1 0-2 0,2-3 0 0,-6 4 2 16,3-2 3-16,1 2-4 0,-6-1 3 0,4 1 2 16,-11 0-2-16,17 0-3 0,-6 1 0 0,-11-1-9 15,17 2 14-15,-10-2-2 0,2 0-2 0,2 0-1 16,0 0 5-16,-2 0 1 0,5 0-3 0,0 0-1 15,0-2 2-15,6 1 1 0,-2-3-5 0,-3 4 7 16,4 0-4-16,-2-3-2 0,1 0 3 0,-3 3-4 16,-2 0 1-16,-1 3-5 0,3-3 4 0,-3 0 4 0,1 1-1 15,-4-1 1-15,0 0-6 0,2 2 4 16,1-2 8-16,-4 0-4 0,1 4-2 0,5-3-2 16,-6-1-3-16,-8 0-3 0,20 2 6 0,-8-4 0 15,-12 2-1-15,20 2 2 0,-11-4-2 0,3 1 6 0,1 1 2 16,2-4-8-16,-3 4 0 0,3-2 2 0,-1 1 2 15,5 1 0-15,-1-3 1 0,-1 3-5 16,1 0 1-16,-2 0 3 0,2 0 0 0,-1 0-7 16,1 3 6-16,-2-3-2 0,-2 0 0 0,-1 1 4 0,0-1-1 15,1 0 2-15,1-1-2 0,5 1-1 0,-6-3-3 16,6 3 0-16,0-1-2 0,-1-2 4 16,1 1-3-16,0 1 7 0,-3-4 0 0,2 4-6 0,-7 1 6 15,0-1-8-15,-1-4 17 0,1 5 0 0,-6 0 7 16,-6 0 3-16,13-2-1 0,-13 2-1 0,7-1 2 15,-7 1-7-15,10-3-4 0,-10 3-14 0,0 0-26 16,0 0-28-16,0 0-43 0,0 0-88 0,0 0-114 16,0 0-324-16,-42-5 144 0</inkml:trace>
  <inkml:trace contextRef="#ctx0" brushRef="#br0" timeOffset="2047">6 730 22 0,'0'0'144'0,"0"0"-25"0,0 0-7 0,0 0-14 16,0 0-8-16,0 0-5 0,0 11-13 0,2-4-2 15,1 0-12-15,-2 5-6 0,5-3 1 16,-2 8-6-16,2 2-2 0,0 0-7 0,1-1 2 15,7 6-6-15,-1-2 3 0,0 0 2 0,4 3-7 0,-3 0 7 16,3 0-13-16,3 8 7 0,-6-6-1 0,4-2-1 16,-1 5-2-16,-5 0-4 0,2-3 4 15,0 2 2-15,-6-3-3 0,4 1-2 0,-4-1-1 16,-2-2-7-16,1-1 0 0,-2-3-4 0,3-5 3 0,-2 2-1 16,1-4-2-16,0 1-3 0,-1 0 2 0,1-4-8 15,0-2 1-15,2 6 3 0,1-11-5 0,4 5 2 16,3-2 4-16,-3-1-8 0,3-5 1 0,3 5-1 15,-2-4 7-15,8 6-3 0,-6-2-3 0,2-3 0 16,-4 3-10-16,2-3 13 0,-5 7-2 0,4-6-2 16,-5 3-2-16,1-1 3 0,0 6-1 0,-1-4 5 15,3 0-2-15,-2 2-2 0,4 2 0 0,-2-2 0 16,0-1-2-16,6 2-1 0,3-2 7 0,-3-2 2 16,3-2 2-16,3 0 5 0,3 0-4 0,0 0 2 15,2-2 7-15,8-1 3 0,-3 6-5 0,-8-4-1 16,3 4-5-16,7-3 2 0,-1 0-9 0,2 9 6 15,2-2-3-15,1 1 4 0,2 1-3 0,1 5-2 16,4-3 1-16,19 7 4 0,-16-8-6 0,0-1-11 16,19 3 14-16,1 5 0 0,-15-11-3 0,-3 0-3 15,19-1 3-15,-17-2 3 0,-3-2-9 0,3 2 3 16,-2-10-3-16,-4 6 6 0,2-1-2 0,-7-4-8 16,1 2 6-16,-9 2-4 0,-6 0 1 0,-5 0 1 15,-1 3 0-15,-2-5-2 0,1 2 1 0,-7 3 2 16,0 2-1-16,-4-3 0 0,4 2-4 0,-2-3 2 15,-3 4-1-15,5 4 1 0,-1-7 4 0,-4-1 0 16,-1 3-3-16,4 0 3 0,-7-2 0 0,6-2-3 16,-2 2 1-16,1-4 3 0,2 0 10 0,8-6-3 15,0-2 1-15,5 0-7 0,9 2 4 0,-11 2-1 16,5-4-2-16,6 1-5 0,3 5 4 0,-1 1 4 16,0-3-3-16,-4 2 0 0,8 2-1 0,-17 2 0 15,18-2 0-15,-1 5-2 0,-2-3 1 0,-1 5 3 16,-2 2-4-16,1-6 3 0,1 1-4 0,-14-2 0 15,11 3 0-15,-6-5-3 0,10 0 4 0,-13 1-1 16,13-7-4-16,-5 3 6 0,4-1-3 0,-13-3-1 16,12-4 2-16,-1 1 2 0,-2-8-3 0,1 3 0 15,-4-5 1-15,3 4 2 0,-12 4-2 0,10-8-3 16,-9 5 3-16,-2 0-1 0,0-2 0 0,2 2 2 16,-7-3-2-16,4 2 2 0,-4 1-4 0,1 4 1 15,-2-6-2-15,-4 9 0 0,1-6 5 0,-1 6 0 0,5-6-4 16,-4 4-2-16,-3 3 1 0,3-4 0 0,1 4-1 15,-2 2 1-15,-3-5 2 0,15 0-2 16,-4 5-3-16,3-2 4 0,2 0 3 0,0-2-5 16,3 2 2-16,11-2-2 0,-15 4 1 0,5-1 0 15,0 0-1-15,-4 1-1 0,3 2 0 0,2-2 0 0,-3 5 2 16,-1-4 2-16,4 4 1 0,-3 0-4 0,9 3 6 16,-7-2 0-16,-5 0 3 0,6 5-6 15,-2-1 2-15,-3-5-1 0,5 1-1 0,-5 0 2 16,-1-1 2-16,4-2-5 0,3-2 7 0,-7-3-4 0,6 5-1 15,5-3 1-15,3-6-1 0,-1 3 1 0,-8 2-2 16,6 1-2-16,0-3 6 0,1 1-6 0,-8 2-1 16,-3 1 0-16,3-3 3 0,-3 5 1 15,-1-3 1-15,0 3 0 0,-2-3-5 0,-6 4 7 0,0-2-1 16,-2 0-3-16,1-5 4 0,-3 3-2 0,1-1-5 16,2-4 5-16,-4 2-1 0,-3 0-1 0,2-4 2 15,6 4 1-15,-6 0-4 0,0-1 2 0,0 0-2 16,-1 2 2-16,1 0-1 0,0-3 3 0,-2 2-4 15,2-3 3-15,-2 7-2 0,-2-3-2 0,-3 4 2 16,4-4 2-16,-3 1 0 0,-1 1-1 0,4-2 0 16,-6-4-1-16,4 5-1 0,2-6 3 0,-1 1 4 15,0-2-4-15,-3 0-2 0,2-2 4 0,-1-1 1 16,3-3-3-16,-2-5 4 0,2 8-3 0,-4-5 2 16,6 0 0-16,-6 3 2 0,6-4 8 0,-6 6 3 15,4 0-2-15,-8-1 1 0,3 2 0 0,0 1-2 16,2 0 1-16,-2 0-1 0,2 2-3 0,-2-1 2 15,2 2-3-15,-1-1 1 0,3 0 2 0,-7 4-4 16,3 0-2-16,0 1-1 0,-4-3 0 0,2 2-3 16,-1 1-1-16,2-2 2 0,-1 3-4 0,-1-1 8 15,-1 0-5-15,3 0 0 0,-4 1 1 0,2-3 1 16,0 2-1-16,-1-1-1 0,2 0 1 0,-2 1 0 16,-2 7 2-16,3-10-3 0,-3 10 2 0,0-10-5 15,0 10 3-15,0-10 0 0,0 10-2 0,-3-11 3 16,1 7-1-16,1-1-3 0,1-2 3 0,0 0-1 15,-3 1-2-15,3 6 2 0,0-11-5 0,-2 3 0 16,2 2 2-16,2 1 3 0,1-1-4 0,-3 6 2 16,1-10 3-16,-1 10 2 0,0-5-6 0,0 5 1 15,-1-10-2-15,1 10 4 0,-5-4-4 0,5 4 1 16,-3-6-1-16,3 6 2 0,-4-9-1 0,4 9 6 16,-5-2-5-16,5 2 0 0,-5-4-1 0,5 4 0 15,0 0-1-15,-3-4 1 0,3 4-3 0,0 0 1 16,0 0-3-16,0 0 0 0,0 0 1 0,-3-6 1 15,3 6-1-15,0 0 3 0,0 0-1 0,0 0-2 16,0 0 1-16,0 0 0 0,0 0 1 0,0 0 2 16,0 0-1-16,0 0 3 0,0 0-2 0,0 0-4 15,0 0 8-15,0 0-6 0,0 0-3 0,0 0-8 16,-12 9-12-16,7-5-35 0,5-4-48 0,-15 12-69 16,6-6-215-16,-8-3-423 0,0-2 187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22.989"/>
    </inkml:context>
    <inkml:brush xml:id="br0">
      <inkml:brushProperty name="width" value="0.05" units="cm"/>
      <inkml:brushProperty name="height" value="0.05" units="cm"/>
      <inkml:brushProperty name="color" value="#3165BB"/>
      <inkml:brushProperty name="fitToCurve" value="1"/>
    </inkml:brush>
  </inkml:definitions>
  <inkml:trace contextRef="#ctx0" brushRef="#br0">94 29 154 0,'0'0'158'0,"-4"-8"-9"0,4 8-19 16,0 0-6-16,-8-6-19 0,2 4-1 0,6 2-9 16,-6-3-4-16,6 3-7 0,0 0-9 0,-8-6-1 15,8 6-6-15,0 0-13 0,-6-4-4 0,6 4-6 16,0 0-5-16,0 0-5 0,0 0-9 0,0 0 0 0,0 0-4 16,0 0 4-16,0 0-5 0,-6 13 2 0,6-5-8 15,0-4-1-15,5 4 0 0,-5-1 0 16,-5 2-3-16,5 2-1 0,0 0-4 0,-2-1 1 15,2 6-1-15,0 2 6 0,-6-2-5 0,5 4 5 0,-5 3-6 16,1-7 5-16,2 7-4 0,-2-3-1 0,4 1-5 16,-5-4 5-16,4 8 0 0,-3-1-5 0,4-4 0 15,-4-2 7-15,4 5-3 0,1-2-6 16,0-1 4-16,0-1 2 0,1 0-1 0,-1 2-4 0,5-3 8 16,-4 0-1-16,4-4-5 0,-3 3-1 0,4-2 10 15,-5 0-2-15,-1-1 5 0,5-3-2 0,-4-1 3 16,-1 1 8-16,0-4-4 0,2 4 1 0,3-4-3 15,-5 2 0-15,0-3 5 0,0 1-8 0,0 0 0 16,0 0 3-16,0 0-5 0,0-3-1 0,0-4 1 16,0 8-5-16,0-8 0 0,0 7 1 0,1-3 3 15,-1-4-6-15,5 7-4 0,-5-3-6 0,0-4-18 16,0 0-24-16,1 6-30 0,-1-6-32 0,0 0-72 16,0 0-128-16,0 0-335 0,0 0 148 0</inkml:trace>
  <inkml:trace contextRef="#ctx0" brushRef="#br0" timeOffset="1228">527 124 103 0,'0'0'178'0,"0"0"-18"0,-6-3-15 0,6 3-8 16,0 0-12-16,0 0-8 0,0 0-4 0,-1-7-5 15,1 7-7-15,0 0-7 0,0 0-12 0,0 0-3 16,0 0-3-16,0-8-6 0,0 8-6 0,-2-7 2 15,2 7-1-15,0 0-6 0,0-9 0 0,0 9-3 0,-3-5-3 16,3 5-7-16,0 0 0 0,3-7-7 16,-3 7-3-16,6-7-3 0,-6 3-4 0,3 1-3 15,3-1-4-15,-6 4 0 0,11-6-4 0,-3 1 0 16,1 2-5-16,5-1 0 0,-7-2-2 0,7 3-2 0,0-2 3 16,-2 1-3-16,-1 1-1 0,-2 0-3 0,-1 2 4 15,0-1-3-15,-8 2-1 0,18-2-4 16,-10 2 5-16,-8 0-2 0,14 5-1 0,-8-2 1 15,1 0-2-15,-1 2-2 0,1 1 1 0,-1 2 0 0,0-1 2 16,0 1 0-16,-3 5-2 0,3-3 0 0,2-1 1 16,-2 4-1-16,2-1 0 0,-2 2-1 15,0 0-1-15,0-3 2 0,0 3 0 0,0-1 1 16,-4-4-1-16,1 4 0 0,0-3-2 0,-3 1 2 0,2-2 0 16,-2 2 4-16,-2-1-3 0,-1 1-1 0,1 0 1 15,1 1 2-15,-4 1 4 0,-1 1-5 0,-1-1 2 16,-1 3 3-16,-1-5 3 0,-2 6-6 0,-3-5 0 15,5 5-4-15,-3-6 6 0,-1 4-1 0,0-1 0 16,-1-1 1-16,1-1-2 0,-2 1 2 0,1-4 1 16,0 1-2-16,-4 2 1 0,3-3 0 0,-1 1 0 15,-2-2 0-15,3-3 4 0,1 2-3 0,-3-2 3 16,6-3-1-16,-3 3-3 0,2-3 7 0,0 2-2 16,0-2 8-16,2-2-3 0,10 0 0 0,-21-6 0 15,9 4-3-15,-2-3 0 0,0 3-1 0,2-3-4 16,2 0 0-16,-2 3-1 0,0-5 1 0,4 3-2 15,1 1 0-15,-1-2 4 0,-3-1-7 0,7 2 3 16,4 4 2-16,-10-3-6 0,9-2 2 0,1 5-4 16,-6-6 3-16,6 6 3 0,-3-7-6 0,3 7 2 15,3-7-4-15,-3 7 2 0,3-5-3 0,-3 5-2 16,9-7 8-16,-8 3-6 0,-1 4 3 0,13-6-5 16,-6 5 4-16,1-1 0 0,-8 2-2 0,20 0 1 15,-12 0 1-15,4 0-6 0,0 0 6 0,1 0-2 16,-13 0 8-16,16 2-7 0,-3-1-1 0,-6 2 0 15,4 0 1-15,-2 0-1 0,4-1 1 0,-4 3 1 16,2-4-5-16,-2 4 7 0,1-3 3 0,-2 2-6 16,1-1 2-16,2 2-3 0,-2-2 2 0,2 0-1 15,-3 2-1-15,-1-2 0 0,0 1 10 0,2-1-9 16,-5 5-1-16,3-5 0 0,-4 4 2 0,3-1 0 16,1 1 0-16,-4 2 0 0,1 0-1 0,3-5 1 15,-4 4 0-15,0 3 0 0,3-5 4 0,-4-1-5 16,4 3 1-16,0-2 0 0,0 1-1 0,-4-3 2 15,4 4-1-15,2-2 1 0,-2-1 0 0,2 2-1 16,-2-1-2-16,0 1 0 0,2-3 2 0,-2-1 2 16,1 2-4-16,-1-1 4 0,2-1-2 0,-2 3-2 0,2-5 1 15,-2 2 2-15,0-2 1 0,-1 3-2 16,-1-2 6-16,-4-2-7 0,11 1 3 0,-11-1-1 16,0 0-2-16,9 3 1 0,-9-3-2 0,5 3 3 15,-5-3 1-15,0 0-3 16,0 0 5-16,0 0-4 0,9 1 1 0,-9-1-2 0,0 0-1 15,6 3 3-15,-6-3 3 0,0 0-4 0,0 0 0 16,0 0 0-16,8 1 1 0,-8-1 0 0,0 0 1 16,0 0 1-16,0 0 1 0,0 0 2 0,0 0-5 15,0 0 1-15,0 0-8 0,0 0-26 0,0 0-36 16,0 0-39-16,0 0-41 0,-15-11-42 0,7 8-223 16,0-2-448-16,2 2 199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25.747"/>
    </inkml:context>
    <inkml:brush xml:id="br0">
      <inkml:brushProperty name="width" value="0.05" units="cm"/>
      <inkml:brushProperty name="height" value="0.05" units="cm"/>
      <inkml:brushProperty name="color" value="#3165BB"/>
      <inkml:brushProperty name="fitToCurve" value="1"/>
    </inkml:brush>
  </inkml:definitions>
  <inkml:trace contextRef="#ctx0" brushRef="#br0">6 92 57 0,'-3'-6'161'0,"3"6"-9"16,0 0-16-16,0 0-25 0,0 0-2 0,0 0-12 15,0 0-8-15,0 0-10 0,0 0-1 0,3-8-22 16,-3 8 8-16,0 0-7 0,0 0-3 0,0 0-18 15,0 0 11-15,0 0-10 0,0 0-5 0,0 0 1 16,0 0-15-16,0 0 13 0,0 0-2 0,2 20-4 16,-2-13 2-16,0 5 4 0,3-2-4 0,-3 4-5 15,-3 0 0-15,6 2 1 0,-6-1 0 0,3 2 2 16,0 0 1-16,3 2 2 0,-6-2-3 0,3 2 0 16,0 5-5-1,0-5 5-15,0 0 0 0,-2-3 2 0,2 2-1 16,0-1 0-16,0 1 1 0,0-3-2 0,0 1 2 0,-3 3-5 0,0-3 1 15,3 3-2-15,0-6-4 16,0-1 2-16,0-3 0 0,0 3-2 16,0-1-5-16,0-1-2 0,0-2 2 0,0-1-4 15,0 0 6-15,0 0-7 0,0-1 0 0,3 1-2 0,-3-2-5 16,0 2-10-16,3-1-6 0,-3-1-20 0,0-5 2 16,2 9-33-16,1-5-10 0,0 1-23 0,0-2-24 15,-3-3-39-15,0 0-122 0,0 0-308 0,0 0 137 16</inkml:trace>
  <inkml:trace contextRef="#ctx0" brushRef="#br0" timeOffset="453">479 23 77 0,'0'0'155'0,"0"0"-9"16,0 0-14-16,0 0-7 0,0 0-14 0,0 0-10 15,0 0-8-15,0 0-17 0,0 0-8 0,0 0-2 16,0 0-8-16,20 0-7 0,-9 0-1 0,1 0 1 16,5-2-5-16,4 2 0 0,5-2-4 0,2 2-4 15,0-3-1-15,-2 3-3 0,-3-2-1 0,-3 2 2 16,0 0-2-16,-2-5-5 0,-3 1 2 0,-2 4-5 15,-1 0-5-15,-3-2-3 0,2 2 3 0,-3-2-6 16,-8 2 3-16,10 0-11 0,-10 0-19 0,0 0-21 16,6 4-17-16,-6-4-23 0,0 0-26 0,-15 11-48 15,7-11-96-15,-5 5-264 0,-6-3 117 0</inkml:trace>
  <inkml:trace contextRef="#ctx0" brushRef="#br0" timeOffset="1109">347 180 51 0,'0'0'116'0,"-5"6"-7"0,5 0-11 0,5-2-5 15,-5-4-6-15,1 13-1 0,-1-11-8 0,0 5-8 16,4-1-8-16,-1 1 1 0,-3-2-3 0,6 1 9 15,0 1-11-15,-5-1-1 0,12 2-8 0,-7-3-2 16,-3-2 0-16,3 3-6 0,2-5 1 0,-2 6-1 16,5-4 2-16,-8 2-6 0,7-3 2 0,-3 2-7 15,0-3 4-15,-1 1-5 0,2-1-1 0,1 3-10 16,-1-1 2-16,1-1-2 0,-1-1 0 0,-1 0 0 16,3 3-1-16,2-4 0 0,-4 0-3 0,4 0 4 15,-3 0-2-15,-9 0 3 0,20 3-2 0,-9-3-1 16,-2 0-1-16,2 0 0 0,-4 3 1 0,-7-3-9 15,16 1 2-15,-9-1-2 0,6 3 1 0,-6 1-1 16,6 1 0-16,-6 1-5 0,1-3 4 0,4 3 1 16,-4-2-7-16,-2 1 5 0,2 2 1 0,-2-4-4 15,-5 3 3-15,6-1-4 0,-1 1 2 0,-2 0-1 16,-2 0 2-16,-1-4-3 0,6 3 1 0,-3 2 1 16,-2-2 0-16,2 1-4 0,-1 0 2 0,-3 0 1 15,5 0 1-15,-4 1 4 0,4-3-4 0,-3 1 0 16,-1 0 5-16,2 0 1 0,-1 3 2 0,-1-3 3 15,-1 2 9-15,0-7 3 0,-1 8 3 0,1-8 5 16,-5 8 0-16,-3-1-1 0,7-1-2 0,-5-2 0 16,-2-1-3-16,-4 4 0 0,4-3-3 0,-4 3-4 15,-6-2-4-15,4-3 0 0,-2 6 1 0,-1-5-2 16,1 1-2-16,-6-3 2 0,2 1-3 0,-7 2-6 16,7-1 4-16,0-2-2 0,-8-1-2 0,7 3 1 15,1-3 1-15,0 1 2 0,4-1 13 0,-2 0-2 0,9 0 0 16,-2 0 0-16,11 0-1 0,-15-1-2 15,15 1 3-15,0 0-5 0,-14-3 2 0,14 3 7 16,0 0 3-16,-9 0 6 0,9 0 18 0,0 0-5 16,0 0-6-16,-4-7-9 0,4 7-2 0,0-4 1 15,0 4-7-15,0 0-4 0,0 0-1 0,0 0-16 0,0 0-37 16,0 0-47-16,0 0-69 0,-13-3-98 16,13 3-239-16,0 0-522 0,0 0 231 0</inkml:trace>
  <inkml:trace contextRef="#ctx0" brushRef="#br0" timeOffset="1922">324 123 47 0,'0'0'98'16,"0"0"4"-16,0 0 0 0,0 0-3 0,0 0 4 15,0 0-1-15,0 0-4 0,0 0-8 0,0 0-2 16,0 0-6-16,0 0-9 0,0 0-13 0,0 0-3 16,0 0-6-16,0 0-8 0,0 0 0 0,23-6-12 0,-23 6 2 15,8-5-2-15,-8 5-5 0,12-2-4 0,-4-3 1 16,-1 4-2-16,1 0-6 0,4-4 2 0,-4 5-2 16,4-3 6-16,0-1-7 0,-4-1-4 15,0 3 5-15,3-4-6 0,-8 5 7 0,-3 1-3 0,13-4 0 16,-13 4 2-16,7-2-1 0,-7 2-2 0,6-2-5 15,-6 2 4-15,0 0 3 0,0 0-25 0,0 0-16 16,0 0-52-16,0 0-29 0,0 0-148 0,0 0-276 16,0 0 122-16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30.044"/>
    </inkml:context>
    <inkml:brush xml:id="br0">
      <inkml:brushProperty name="width" value="0.05" units="cm"/>
      <inkml:brushProperty name="height" value="0.05" units="cm"/>
      <inkml:brushProperty name="color" value="#3165BB"/>
      <inkml:brushProperty name="fitToCurve" value="1"/>
    </inkml:brush>
  </inkml:definitions>
  <inkml:trace contextRef="#ctx0" brushRef="#br0">0 117 87 0,'0'0'115'0,"0"0"-7"0,0 0-7 0,0 0-11 16,0-7 13-16,0 7-20 0,0 0-8 0,0 0-7 0,0 0-11 15,0 0-6-15,12-4 4 0,-12 4-4 16,11-4-10-16,-8 1 3 0,-3 3 3 0,14-4 5 16,-8 1-4-16,0 0-10 0,2-2 4 0,-8 5-1 15,12-2-7-15,-4-2-5 0,-1 4-1 0,-1-1-7 0,-6 1 0 16,19 0-2-16,-10-2 3 0,2 4-2 0,4-1-6 16,-7-1 3-16,10 3-1 0,-9-2-8 15,4 1 7-15,0 2-3 0,1-2 1 0,2 3-4 16,-4-3 5-16,-3 0-6 0,0 2 4 0,1-4-7 15,-3 4 6-15,4-1-3 0,-5 1 3 0,-1 2-3 0,1-2 0 16,0 3 1-16,-4 0-5 0,2-2 4 0,1 6-3 16,-2-1 5-16,-3 5-4 0,0 2 2 15,0-2 0-15,0 3 0 0,-6 2 4 0,3-4-1 16,-5 7 12-16,-3-7 2 0,5 0-3 0,-6 2 1 0,4-1-3 16,-3-2 1-16,-6 5 1 0,2-2 0 0,1-4 0 15,-4 4-5-15,3-6 2 0,1 1 0 0,-2-1 8 16,-2 1-13-16,4-2 0 0,0-3-3 15,1 2-2-15,0-6 4 0,6 2-1 0,-1 1-4 16,-3-3 1-16,7 0-1 0,-1-1 1 0,5-3-2 0,-12 5-3 16,9-3 1-16,-2 2 0 0,5-4-1 0,0 0 1 15,0 0 1-15,-6 3 0 0,6-3 0 0,0 0-1 16,0 0 1-16,0 0-1 0,0 0-3 16,0 0 3-16,17-10-1 0,-13 4 0 0,2 2 1 15,1 0 0-15,-7 4 1 0,13-6 1 0,-6 4-5 0,0 0 1 16,-7 2 1-16,19-4 3 0,-10 3-4 0,2 1 1 15,-2 0-2-15,5 0 2 0,-2 0-1 0,0 1 1 16,2-1 5-16,-3 0-4 0,1 4-5 16,3-4 9-16,1 2-7 0,-7-2-1 0,5 0 1 15,-2 0-3-15,-1 2-1 0,4 1 3 0,-4-1-1 0,6-1-1 16,-7 2 2-16,3-2 0 0,-3-1 3 0,0 3-3 16,-10-3-2-16,15 0 3 0,-9 0-2 0,-6 0 2 15,14 3-1-15,-6-3-1 0,-8 0-1 0,17 0 3 16,-17 0-1-16,16 1-2 0,-9-1-11 0,5 0-17 15,0 0-29-15,3 0-33 0,4-1-30 0,2-1-59 16,-4 1-144-16,6-3-351 0,-4 0 155 0</inkml:trace>
  <inkml:trace contextRef="#ctx0" brushRef="#br0" timeOffset="390">990 13 102 0,'0'0'132'0,"6"-4"-18"0,-6 4-12 0,0 0-3 16,18 4-11-16,-18-4-6 0,16-4-5 0,-3 4-3 16,1 0 1-16,0 0-13 0,4 0-8 15,1-2-3-15,-5 1 2 0,1-3 1 0,-7 4-6 16,-8 0-3-16,24 0-3 0,-15-2-6 0,-9 2 1 15,20 0-7-15,-20 0-6 0,14-1 0 0,-14 1-6 0,0 0-7 16,0 0-17-16,19 1-27 0,-19-1-35 0,0 0-28 16,4 0-127-16,-4 0-239 0,0 0 106 15</inkml:trace>
  <inkml:trace contextRef="#ctx0" brushRef="#br0" timeOffset="1094">910 114 140 0,'-5'7'133'16,"4"0"-12"-16,-2 0-11 0,1 1-8 0,1-2-9 15,1 2-10-15,-2-1-8 0,-1 1-6 0,3-1-4 16,0 0-7-16,3 0-2 0,-3 0-1 0,2 0-2 15,-1 0 6-15,5 1-11 0,-1-6 8 0,-2 3-5 16,3-2-6-16,0 3 3 0,0 3-5 0,2-8 0 16,1 0-4-16,0 4 2 0,-1-2 1 0,1 0-4 15,-1 2 6-15,0-2-8 0,4 2-2 0,-6-4 0 16,5 4-2-16,0-5-5 0,-5 2-1 0,1-2-1 16,1 1 9-16,4 3-15 0,-6-2 5 0,-6-2-2 15,14 2-5-15,-6 0 5 0,-2-1 1 0,-6-1 1 16,14 0 2-16,-14 0 0 0,18 4-2 0,-9-8 1 15,-2 8 2-15,5-4-3 0,-12 0-3 0,17 0-2 16,-7 1-1-16,0 0-2 0,-3 0 1 0,3 3-3 16,-3-2-2-16,1 3-1 0,1-1-2 0,2-2 2 15,-3 5 0-15,-1-2-4 0,1 2 2 0,-2-2 0 16,0 1-5-16,2 2 3 0,-2-2 1 0,-1-2-2 0,-2 3-3 16,3 1 3-16,-5-2-1 0,4-4-1 15,0 3 0-15,-2-1 0 0,-2 1-2 0,-1-5-2 16,5 11 3-16,-5-8-1 0,1 3 2 0,-1-6-2 15,0 7-1-15,5-2 2 0,-5-5-1 0,-5 11 3 16,4-5 0-16,1-2-1 0,-5 4 4 0,5 1 5 16,-4-5-3-16,-1 3-1 0,-1 1 4 0,0-1 1 15,-2-1 1-15,-1 2 8 0,-2 0-7 0,2-2 1 16,-5-3 3-16,0 4-2 0,-3-2 1 0,4-1 0 16,-3 2-1-16,1-3 4 0,-4-1-4 0,4-2 0 15,-2 2 11-15,2-2-11 0,-1 0-3 0,-2-2 2 16,4 0-1-16,-1 0 0 0,1 1 5 0,2-2 2 15,0 3 3-15,12 0 3 0,-16-3-3 0,10 2-2 16,6 1 0-16,-9-4-4 0,9 4-3 0,0 0 0 16,-8-4-4-16,8 4 0 0,-3-5 1 0,3 5-2 15,0 0-1-15,0 0-2 0,-8-2-2 0,8 2-1 0,0 0 0 16,0 0 1-16,0 0 2 0,0 0-7 0,0 0-1 16,0 0-7-16,0 0-17 0,0 0-29 15,0 0-35-15,0 0-52 0,0 0-58 0,-13 5-78 16,13-5-157-16,-13 0-467 0,13 0 207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33.341"/>
    </inkml:context>
    <inkml:brush xml:id="br0">
      <inkml:brushProperty name="width" value="0.05" units="cm"/>
      <inkml:brushProperty name="height" value="0.05" units="cm"/>
      <inkml:brushProperty name="color" value="#3165BB"/>
      <inkml:brushProperty name="fitToCurve" value="1"/>
    </inkml:brush>
  </inkml:definitions>
  <inkml:trace contextRef="#ctx0" brushRef="#br0">80 296 163 0,'0'0'153'0,"1"-6"-9"0,-1 6-4 16,0 0-5-16,-1-8-4 0,1 8-4 0,0 0-8 16,1-7-10-16,-1 7-8 0,0 0-13 0,0-5-9 15,0 5-6-15,0 0-6 0,0 0-14 0,0 0-3 16,0 0-7-16,0 0-1 0,0 0-10 0,0 0 1 15,0 0-9-15,0 0-2 0,0 0 4 0,0 0-5 16,0 0-3-16,-6 21-2 0,5-10-2 0,-4 2 1 16,4 3-1-16,-2-1 0 0,-4 3-4 0,3 6-1 15,-2-2-2-15,0 0 9 0,2 0-8 0,-2 3 3 16,2 0-2-16,1-4 4 0,-2 3-3 0,4-6-4 16,-1 3 1-16,-3-4 2 0,4 3-6 0,-2 0 4 15,0-2-2-15,3 2-2 0,-2-1 2 0,-1-1-2 0,3 0 2 16,0 2-4-16,0-5 3 0,0 6 3 15,0-6-4-15,3 2-1 0,-6-2 4 0,3 3-6 16,3-8-1-16,-3 4 1 0,0-4 0 0,2 1 6 16,-1-2 1-16,-1-2-3 0,2 0-1 0,-2 0 0 15,3 0-8-15,-2-3-27 0,1 2-38 0,-2 0-26 0,0-6-38 16,6 6-186-16,-6-6-347 0,0 0 153 0</inkml:trace>
  <inkml:trace contextRef="#ctx0" brushRef="#br0" timeOffset="1047">639 556 158 0,'0'0'154'0,"0"0"-9"0,-19 5-6 0,19-5-16 16,-14 3-3-16,5 1-8 0,-2 3-10 0,4-1-10 0,1 3-1 15,-2-2-15-15,2 2-5 0,0 2-12 0,-2-5-1 16,2 7-13-16,4-4 3 0,-2 2-6 0,2-1-5 15,2 1-1-15,0 0-6 0,6-1-3 0,-4 0-4 16,2-2 2-16,-1 3-3 0,4-4-2 0,-1 0-1 16,6 0-6-16,-4-1 6 0,-1-1-2 0,6 1-2 15,-6-2-5-15,7-3 3 0,-2 2 4 0,2 0-8 16,3 0 2-16,1-2-3 0,1 3-2 0,-2-2 0 16,1-2-1-16,2 0-1 0,0-2 4 0,-3 2-2 15,0 0 2-15,0-4-5 0,-5 3 1 0,2-1 3 16,-7-2 2-16,7 1-1 0,-6-2 12 0,4-1-3 15,-4 1 5-15,-2-1-2 0,2-1 1 0,-2 0 3 16,-2-1 2-16,-2 0-4 0,3 1-2 0,-4-3-1 16,-2 0 1-16,-4 5-1 0,3-8 2 0,-2 6-2 15,1-1-2-15,-8-3-3 0,5 0 0 0,-3 0 0 16,-2 1-4-16,2 0 3 0,-4-2-7 0,1 1 6 16,-2 3 0-16,5-3-3 0,-6-2 3 0,1 1-4 15,0 3 0-15,0-3 3 0,1-1 1 0,-4 1 4 16,4 1 2-16,0-2 2 0,3 2 2 0,-2 1 0 15,1 2 1-15,-4-6 3 0,6 6-4 0,-5 0 1 16,5-2-7-16,-2 6 1 0,3-6 0 0,-4-3 0 16,4 7-2-16,-4-4 4 0,3 0-8 0,-3 3-2 0,4-1 1 15,-4-1-3-15,4 1 3 0,-4-3-6 16,1 3-1-16,0-3 3 0,-1 4 7 0,4-5-6 16,-5 4-1-16,6-1 0 0,0 4 5 0,-2-6-7 15,4 4 4-15,-1-2 3 0,0 2-3 0,1-2 2 16,0 2-2-16,1-4-1 0,4 2 0 0,-2 1 0 0,4-5-4 15,-2 5 1-15,4-2 2 0,1 1-6 0,-3 0 2 16,4-2-1-16,-3 0 3 0,4 4-2 16,0 0-3-16,-1 0 10 0,1-1-10 0,1 1 3 15,1 0-3-15,-3 3 1 0,2-3-3 0,1 1 2 0,-1 1 1 16,-2-1-1-16,6 2-1 0,-4 0 2 0,0-2-2 16,6 2 0-16,-2 3 0 0,2-1 1 0,4 1 1 15,-1 0 0-15,3-2 0 0,0 6 0 16,6-3-3-16,0 0 4 0,-8 1-2 0,2 2 1 15,0-2-3-15,0 1 2 0,-4 0-2 0,2 1 2 0,-10 1 0 16,6 2 0-16,-8-1 0 0,6 0-2 0,-4 0 2 16,-2 2 1-16,1-3-3 0,0 3 3 0,-6-1-2 15,5 1 1-15,0 0 0 0,-4 1-1 0,4-4 2 16,-1 6-2-16,-4-3 3 0,4-2 1 0,-2 4-2 16,-3-2 1-16,4 1 1 0,-2 3-3 0,-2-5 1 15,0 5 9-15,-2 0-8 0,2-1-4 0,-4 1 3 16,2-4 0-16,1 9 2 0,-5-2 0 0,-5-1-1 15,2 1-1-15,-4 2 0 0,0 2 1 0,0-2 0 16,-2 4-1-16,3-6 7 0,-2 4-2 0,0 0-6 16,2-3 1-16,1 0 0 0,0-1-2 0,5 0-1 15,-1-2 4-15,0 1-2 0,1 1 1 0,3-3-2 16,-1-3 3-16,2 3-2 0,-3-2-1 0,5 1 3 16,4-2 1-16,-4-1-2 0,1 2-1 0,1-2-2 15,1 0 6-15,0-1-23 0,-3 1-28 0,1-1-45 16,-1-6-53-16,3 10-43 0,-7-7-232 0,-2 1-455 15,-2-2 202-15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49.893"/>
    </inkml:context>
    <inkml:brush xml:id="br0">
      <inkml:brushProperty name="width" value="0.05" units="cm"/>
      <inkml:brushProperty name="height" value="0.05" units="cm"/>
      <inkml:brushProperty name="color" value="#3165BB"/>
      <inkml:brushProperty name="fitToCurve" value="1"/>
    </inkml:brush>
  </inkml:definitions>
  <inkml:trace contextRef="#ctx0" brushRef="#br0">74 26 70 0,'0'0'117'0,"0"0"-13"0,0 0-3 16,0 0-9-16,0 0-5 0,0 0-3 0,0 0-5 16,0 0-4-16,0 0 0 0,0 0-1 0,0 0-8 15,0 0 2-15,0 0-7 0,0 0-3 0,0 0 3 16,0 0 0-16,0 0-4 0,0 0 4 0,0 0-5 15,0 0 1-15,0 0-2 0,0 0 1 0,0 0-3 16,0 0 1-16,0 0 0 0,0 0-1 0,0 0-2 16,0 0-2-16,0 0-3 0,0 0-3 0,0 0-7 15,0 0-2-15,0 0-2 0,0 0-2 0,0 0-8 0,0 0 1 16,0 0-2-16,3-5-4 0,-3 5-2 16,0 0 1-16,0 0-4 0,0 0-3 0,0 0-1 15,0 0-2-15,0 0 0 0,0 0-3 0,0 0-3 0,0 0 0 16,0 0 1-16,0 0-1 0,0 0 1 0,0 0-3 15,-3 19 0-15,0-12 2 0,3 4 1 0,0-2 0 16,-3 3 0-16,6-1-3 0,-3 6 1 0,-3-3 1 16,0 0 0-16,0 0-2 0,1 2-1 0,-1-2 4 15,0 4 0-15,0-7-2 0,0 5 2 0,-2-1-2 16,4 1-2-16,-4-2 0 0,4 0 6 0,-4 3-3 16,3-2-3-16,1 2-2 0,-1-3-1 0,-1 2 6 15,0-4-1-15,0 8-4 0,3-13 3 0,-1 8-1 16,-1-3 1-16,1 1 2 0,-4-1 0 0,3 2-2 15,2-3 0-15,-3-1-4 0,3 0 12 0,0 1-8 16,-1-3 2-16,1 3-1 0,0-4-2 0,0 0 1 16,-2 3 4-16,4-3 1 0,-2 1-3 0,0-2 1 15,0-1 4-15,0 2-5 0,-2-1 0 0,2-6 0 16,2 11-2-16,-2-11 6 0,-2 8-3 0,2-4 1 16,0-4-2-16,0 6 3 0,0-6-10 0,0 8-21 15,0-8-21-15,0 9-24 0,0-9-34 0,2 5-34 16,-2-5-182-16,0 0-349 0,0 0 154 0</inkml:trace>
  <inkml:trace contextRef="#ctx0" brushRef="#br0" timeOffset="1126">814 24 14 0,'6'-3'133'0,"-6"3"-7"15,0 0-5-15,0 0-7 0,0-7-6 0,0 7-3 16,0 0-7-16,0 0-11 0,0 0-2 0,0 0-7 16,0 0-5-16,-6-7-13 0,6 7-7 0,0 0-3 0,-7-4-1 15,7 4-10-15,0 0-8 0,-13-2 1 0,13 2-1 16,-8 0-9-16,8 0 0 0,-18 6 0 16,10-5-7-16,0 1 1 0,-1 2-1 0,-2-1-1 15,2 2-4-15,-2 1-5 0,4-1 0 0,-3 2 1 0,0-1 3 16,2-4 0-16,-6 8-2 0,7-3-2 0,-1-5 1 15,-3 6-6-15,2 2 3 0,-2 1 4 0,2-3-1 16,-2 3-2-16,1-1-2 0,2 1-2 16,-3 2 6-16,3 3-6 0,-4-5 3 0,6 5 5 0,-2-4-7 15,1 2 3-15,-6 0-3 0,6 1 2 0,1 0 0 16,-1 3-3-16,0-5 5 0,1 2-2 0,-1 0-2 16,4 1-2-16,-3 1-5 0,0-4 13 0,0 5 5 15,4-4-2-15,-4 2 5 0,3-3-5 0,0 3 4 16,0-2 2-16,0-1 2 0,2-2-4 0,1 0 3 15,0-1-2-15,0-2 1 0,0 6-2 0,0-6 1 16,1 1 4-16,2 2-2 0,0-2 1 0,0 1-4 16,2 0 1-16,1-2-3 0,6 3 2 0,-4 0-3 15,6-4-1-15,0 4 0 0,-1-1 2 0,1-6-2 16,0 2-5-16,3 2 5 0,-3-4-4 0,1 1 1 16,3-3 3-16,-1 2-3 0,2-3 0 0,1 0 4 15,-3-1-7-15,3 5-3 0,-4-5 1 0,1 0 4 16,-1 0-2-16,-4-5 0 0,5 5 2 0,-6-2 1 15,1-2 0-15,-3 4 7 0,3-4 1 16,-4 1 2-16,3-4 1 0,-5 1 3 16,2 1-1-16,-2 1-1 0,-3-1 5 0,1-4 3 0,-2 2-3 0,2 0 1 15,-2 0-1-15,-2 2-1 0,5-3 0 0,-5 1-3 0,0 0-1 16,0 1-1-16,-5-1 3 0,5 2-4 16,0 5-2-16,-6-10 1 0,6 6 3 0,-2-3-5 15,-2 1 4-15,2 1-2 0,2 5 5 0,-6-9-8 16,0 5-1-16,6 4-4 0,-8-5 2 0,7 2 0 0,-5-3-8 15,6 6 4-15,-14-5 2 0,8 3-4 0,-7 1 2 16,7-2-1-16,-1-1 0 0,-1 1-2 16,0 2-2-16,-1-2-1 0,9 3 3 0,-15-1 4 15,7-1-4-15,8 2-2 0,-20-1 1 0,12 1 1 16,-1 1-1-16,-2-2-1 0,11 1-1 0,-20 0 0 0,11 1-4 16,0-2 5-16,-3 1-1 0,-1 1 0 0,4-1 3 15,-1-1-1-15,10 1-2 0,-17 1 2 16,17-1 0-16,-17 0 0 0,9 0 0 0,8 0 1 15,-9 2-1-15,9-2 1 0,-14-3-2 0,14 3-1 0,-11 0 2 16,11 0-1-16,0 0-1 0,-13-3 3 0,13 3 0 16,-14-1-1-16,14 1-2 0,-13 0 1 0,6-2-1 15,7 2 0-15,-14-2-2 0,14 2 3 0,-14-2 5 16,8 1-6-16,6 1 0 0,-14 0-2 16,14 0 1-16,-11-2-11 0,11 2-5 0,0 0-7 0,0 0-12 15,-12-2-21-15,12 2-19 0,0 0-20 0,0 0-36 16,0 0-29-16,-11 4-57 0,11-4-118 0,-6 3-364 15,6-3 161-15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18.531"/>
    </inkml:context>
    <inkml:brush xml:id="br0">
      <inkml:brushProperty name="width" value="0.05" units="cm"/>
      <inkml:brushProperty name="height" value="0.05" units="cm"/>
      <inkml:brushProperty name="color" value="#ED1C24"/>
      <inkml:brushProperty name="fitToCurve" value="1"/>
    </inkml:brush>
  </inkml:definitions>
  <inkml:trace contextRef="#ctx0" brushRef="#br0">0 927 47 0,'0'0'130'15,"0"0"-7"-15,0 0-6 0,-3-5-8 0,3 5-10 16,0 0-4-16,0 0-11 0,0 0-2 0,0 0-3 15,0 0-1-15,0-5-10 0,0 5 0 0,0 0 2 16,0 0-8-16,0 0 6 0,0 0-6 0,0 0-5 16,0 0-4-16,0 0-4 0,0 0-8 0,0 0-5 15,0 0 0-15,0 0-1 0,0 0-7 0,0 0-3 16,0 0-5-16,0 0-3 0,0 0 4 0,0 0-5 16,0 0-5-16,0 0 9 0,0 0-6 0,0 0-11 0,20 0 8 15,-20 0-2-15,15 2 2 0,-4 1-6 16,-2-3-2-16,3 0 4 0,2 0 3 0,5 0-4 15,-2 0 0-15,1 2-1 0,3-4 4 0,-1 4 2 16,8-4-2-16,-2 2 5 0,3 0-1 0,-1-3 4 16,3 1 3-16,12-2-3 0,-3 0 2 0,-1-1-4 15,3 2 2-15,-1-1 2 0,-1 1-1 0,5-1-3 16,-4-2-3-16,4 3 1 0,-2 0-3 0,-11-1 4 16,9-2-2-16,-10 5-2 0,1-1-3 0,0-4 6 15,-1 3-2-15,3 1 0 0,6-3-2 0,-6 2-1 0,-2 0 0 16,9 0-1-16,-7 3 3 0,7-5-3 15,-10 3 2-15,3 0-2 0,0-1-2 0,5-1-4 16,-5-2 5-16,-2 3 2 0,-2-1-4 0,-3 1 3 16,-1-2-4-16,-6 2 2 0,0 0 2 0,2 2 0 0,-2-2-1 15,0-1-4-15,4 1 1 0,-4 0 4 16,5 3-4-16,2-4 2 0,-1 0-3 0,-6 1-1 16,-1-1 2-16,4 4 2 0,1-3-5 0,-4 2 3 15,0-3 0-15,-1 2 0 0,-2 2-2 0,-5 0 0 16,2-1 2-16,-7-2-4 0,6 3 2 0,-6 3 1 0,-7-3-1 15,13 0-2-15,-13 0 1 0,9 0 0 16,-9 0 1-16,10 0-1 0,-10 0 2 0,0 0-2 16,0 0-3-16,10 0 4 0,-10 0-1 0,0 0 1 15,0 0-2-15,0 0 1 0,0 0-2 0,12 0 1 0,-12 0 2 16,0 0-4-16,0 0 4 0,8 1 0 0,-8-1 2 16,0 0 1-16,0 0-1 0,0 0 2 0,0 0 2 15,0 0-1-15,0 0 1 0,0 0 1 16,0 7-5-16,0-7 3 0,0 0-10 0,0 0-29 15,0 0-40-15,0 0-57 0,0 0-255 0,0 0-415 0,-28-7 184 16</inkml:trace>
  <inkml:trace contextRef="#ctx0" brushRef="#br0" timeOffset="1171">2650 437 61 0,'0'0'186'0,"0"0"-10"0,0 0-5 16,0 0-11-16,0 0-11 0,0 0-13 0,0 0-12 16,0 0-15-16,0 0-15 0,0 0-9 0,0 0-10 15,0 0-8-15,0 0-8 0,0 19-3 0,2-7-7 16,-2 6-1-16,-2 0 7 0,4 4-9 0,-8 4 0 15,6 10 0-15,-2 2 3 0,1-8-5 0,-4 4-2 16,10 4-3-16,-5-1 0 0,0-9-4 0,1 1-4 16,1-2 2-16,-2 2-3 0,6-3 3 0,-2 1-5 15,-2-4 3-15,3 0-5 0,-5 2 0 0,3-8-2 16,-3-2-6-16,4-1-2 0,-2 1-1 0,4-2 1 16,-5-2 1-16,4-3-1 0,-5-1-3 0,2 0-5 15,2-1 2-15,-2-1-2 0,-1-1 0 0,2 1-1 16,-3-5 2-16,0 0-1 0,0 0-13 0,0 0 1 15,0 0-5-15,0 0-1 0,0 0 3 0,3-23-1 16,-4 14 1-16,-4-4-6 0,5-2 8 0,-3-2-2 16,-3-2 3-16,5 1 2 0,-6-7-1 0,3 7 6 15,-2-5 0-15,4-2 3 0,-4 0 6 0,0 4 3 16,4-4 6-16,-4 1 0 0,0 6 6 0,5-4-3 16,-4 0 5-16,3 2 4 0,-4-2-3 0,5 1-2 15,-4-2-1-15,4 3 2 0,-4-2-2 0,3 3 4 16,1-6-3-16,-4 7-1 0,5-7-2 0,0 0-5 15,0 4-2-15,5-4-1 0,-4 6 6 0,1-5-9 16,3 2-1-16,-4 4-3 0,-1-4 0 0,5-2 0 16,-4 8-3-16,1-1 2 0,4 0-3 0,-6 1 2 15,6 3 0-15,-1-2-2 0,-2 4-2 0,3 0 3 16,0-2-4-16,0 3 5 0,-4 1-5 0,5-2 3 16,3 4 0-16,-1-5-4 0,0 5 3 0,0 1-1 15,0-1-2-15,4 0 0 0,0-2 19 0,3 2-3 16,-2 1-2-16,1 3 0 0,-1-5-5 0,3 4 2 15,-2-2-2-15,3 2-2 0,2 3-2 0,-3 0 0 16,3 0 1-16,-4-3-1 0,0 3-5 0,0 1 3 16,-2 0 0-16,-1 1-1 0,0-1-2 0,2 4 1 15,-3-3 0-15,-2 1-1 0,0 2-2 0,3-4-2 16,-4 3 7-16,-2 1-7 0,0-1 2 0,6 6 0 16,-5-3-1-16,-2 1 3 0,0 4-1 0,2-4 3 15,0 6-4-15,-4-1 4 0,1 2-5 0,-1 4 2 16,0-4 0-16,2 1-1 0,-3 8 2 0,1-2 1 15,6 4-3-15,-9-5 5 0,5 2-4 0,2 0 0 16,-2-1 3-16,0 1 0 0,0 0-3 0,2 3 0 16,-5-2 1-16,2 2 2 0,-1-5 3 0,-2-1-1 15,1 5 5-15,0-3 1 0,-3-3 4 0,0 1-1 16,0-1 7-16,0 2-10 0,0-1 2 0,0 3-3 16,0 2 0-16,0-5-2 0,-3-1 3 0,6 6-1 15,-3-5-1-15,0-1-1 0,0-2-2 0,1 0 1 16,4 2-2-16,-3-4 0 0,-2-3-2 0,4 5-1 15,-2-3 3-15,-2-1 0 0,1-3-3 0,4 3 0 0,-4-5-1 16,4-1-2-16,-3 2 0 0,-4 0 0 0,4-2-16 16,2-3-26-16,-2 2-38 0,-2-5-37 15,0 7-42-15,0-7-68 0,0 0-287 0,0 0-557 16,0 0 248-16</inkml:trace>
  <inkml:trace contextRef="#ctx0" brushRef="#br0" timeOffset="1655">2729 675 27 0,'0'0'216'16,"0"0"-15"-16,-10-1-16 0,10 1-17 0,0 0-14 15,0 0-13-15,0 0-11 0,0 0-12 0,0 0-12 16,0 0-12-16,0 0-7 0,0 0-9 0,0 0-5 0,0 0-13 15,0 0-1-15,0 0-4 0,0 0-3 0,0 0-3 16,28-4 0-16,-14 1-3 0,6 0-4 16,9-1 3-16,2 1-10 0,2-3-4 0,10 0-7 15,-1 0 3-15,4 2 0 0,-3-3-8 0,-13 3 0 16,1 0-1-16,0 1-1 0,-4-4-6 0,-2 4 9 16,1-3-8-16,-4 4-5 0,-9-4 0 0,7 1-2 15,-9 5 2-15,-2-5 0 0,-1 3 1 0,-2-3 1 16,5 5 15-16,-11 0 8 0,11-2 5 0,-11 2 6 15,9 0 4-15,-9 0-2 0,0 0-6 0,0 0-5 0,0 0-20 16,0 0-23-16,0 0-32 0,0 0-41 0,-23-6-52 16,23 6-76-16,-11-5-188 0,11 5-430 15,-12-7 190-15</inkml:trace>
  <inkml:trace contextRef="#ctx0" brushRef="#br0" timeOffset="2186">3758 147 19 0,'-14'0'164'0,"14"0"-4"0,-10 0-4 0,10 0 1 16,-13 0-5-16,13 0-7 0,-7-4-14 0,7 4-7 15,0 0-13-15,0 0-11 0,0 0-8 0,-11-1-8 16,11 1-6-16,0 0-8 0,0 0-3 0,0 0 0 16,0 0-1-16,28-6-1 0,-2 2-1 0,9 1-2 15,10-1-4-15,7 2 11 0,1-7-8 0,1 6-6 16,1-2 1-16,-2-2-12 0,-3 0-4 0,-2 0-2 15,-7 1-6-15,4-5-1 0,-15 4-4 0,-3 2-3 16,0-2-3-16,-8 1-3 0,-3 2-1 0,1 0 0 16,-3 0-2-16,-5 2-12 0,-4-2-20 0,-2 1-24 15,3-2-34-15,-6 5-41 0,0 0-25 0,0 0-28 16,-14-11-199-16,5 8-396 0,-2 0 175 0</inkml:trace>
  <inkml:trace contextRef="#ctx0" brushRef="#br0" timeOffset="2499">4256 39 112 0,'0'0'216'16,"0"0"-14"-16,0 0-19 0,0 0-17 0,0 0-17 15,0 0-12-15,0 0-7 0,-7 8-1 0,7-1 6 16,0-7-2-16,-1 7-10 0,-4 5-7 0,5-4-8 16,-3 3-5-16,-1 3-3 0,-3 4-4 0,1-2-2 15,3 1-2-15,-8 5-3 0,8-4-5 0,-7 5-5 16,2 2-4-16,2 0-9 0,-2 2-4 0,2-1-3 15,-2 2-6-15,2 0-6 0,0 2-4 0,1-2-5 16,2 1-1-16,-3-1-5 0,3-2-4 0,-1 3-2 16,1-3 5-16,3-1-10 0,-4 0-1 0,4-5-2 15,0 5-3-15,0-6-1 0,0-4 0 0,4 5-3 16,-1-9 4-16,0 6-3 0,0-5-3 0,1-2-1 16,-1-1 1-16,4 0-1 0,-6-2-2 0,5-2 1 15,0 2-2-15,1-1-1 0,-6-2-6 0,2-1-20 16,-3-3-26-16,3 5-29 0,-3-5-32 0,0 4-50 15,0-4-50-15,0 0-52 0,0 0-186 0,0 0-485 16,0 0 214-16</inkml:trace>
  <inkml:trace contextRef="#ctx0" brushRef="#br0" timeOffset="3264">3757 1016 154 0,'0'0'158'16,"0"0"2"-16,0 0-7 0,0 0-5 0,0 0-14 15,0 0-6-15,0 0-11 0,0 0-11 0,0 0-3 16,0 0-15-16,0 0-11 0,0 0-10 0,0 0-5 16,0 0-3-16,0 0-6 0,0 0-4 0,0 0 0 15,0 0 0-15,0 0 0 0,0 0-2 0,0 0 3 16,29 3-3-16,-18-7-2 0,1 2-1 0,5 1-3 16,4-5-1-16,-1 2 1 0,8 1-3 0,-2-5 0 15,0 0-1-15,-3 1 5 0,3 0-3 0,0-4 1 16,-6 7 1-16,-3 1 0 0,3-1-6 0,-3-5-1 15,4 5-1-15,-4-1-3 0,3 2 1 0,0-1-4 16,0 1-5-16,-5-1 0 0,4 2-2 0,1 2-2 16,-5 0-2-16,4-2 0 0,-3 0-4 0,1 2 1 15,-1 0 0-15,-4-1-3 0,-3 1-1 0,5 0 1 16,-3-2-4-16,-2 2 5 0,8-2-6 0,-6 2 0 16,-5-1 1-16,6-1 0 0,-3-2-2 0,2 4 3 15,-2-1-2-15,5-3-2 0,-6 2 0 0,4 2 2 16,-12 0 0-16,20 0 4 0,-12 2-4 0,-8-2 2 15,18 2-2-15,-10 1 1 0,4 1 1 0,-4-1-3 16,-1 1 1-16,-1 1 2 0,1 1-6 0,-6-3 3 16,10 2-1-16,-8-1 2 0,5-2-2 0,-4 2 0 15,-4-4 1-15,9 3 2 0,-4 4 0 0,-5-7 6 16,8 0 5-16,-8 0 0 0,13 0 3 0,-13 0 2 16,13-7-2-16,-13 7 6 0,7-2-1 0,-7 2 1 15,8-5 4-15,-8 5 2 0,6-2-5 0,-6 2 1 16,0 0-2-16,6-4-2 0,-6 4 4 0,0 0-10 15,0 0-1-15,0 0-3 0,0 0-1 0,10-1 1 16,-10 1-3-16,0 0-2 0,6-4-1 0,-6 4-1 16,0 0 2-16,0 0-1 0,7-3 11 0,-7 3 4 0,0 0 7 15,0 0-3-15,0 0 1 0,5-4 1 16,-5 4 6-16,0 0-9 0,0 0-8 0,2-7 0 16,-2 7 2-16,0 0-4 0,0 0-3 0,0 0-4 15,3-5-1-15,-3 5 1 0,0 0-1 0,0 0 2 0,-3-7 0 16,3 7-5-16,0 0-5 0,7-6 2 0,-7 6-27 15,0 0-31-15,0 0-34 0,-4-12-37 16,-3 10-43-16,1 0-44 0,0-1-66 0,-5-3-233 16,1 0-555-16,-4 0 245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7:03.097"/>
    </inkml:context>
    <inkml:brush xml:id="br0">
      <inkml:brushProperty name="width" value="0.05" units="cm"/>
      <inkml:brushProperty name="height" value="0.05" units="cm"/>
      <inkml:brushProperty name="color" value="#3165BB"/>
      <inkml:brushProperty name="fitToCurve" value="1"/>
    </inkml:brush>
  </inkml:definitions>
  <inkml:trace contextRef="#ctx0" brushRef="#br0">163 93 108 0,'0'0'151'16,"0"0"-2"-16,0 0-6 0,0 0-17 0,0 0-6 15,0 0 3-15,0 0-5 0,0 0-9 0,0 0-3 16,0 0 0-16,0 0-5 0,0 0 6 0,0 0 4 16,0 0-3-16,0 0-6 0,0 0-3 0,0 0-6 15,-2-7-3-15,2 7-8 0,0-7-6 0,0 7-5 16,0 0-7-16,2-7-8 0,-2 7-7 0,0-7 1 16,0-1-10-16,0 1-5 0,0 0-2 0,4 3-3 15,-1-1-4-15,-3 5 2 0,0-12-4 0,0 7-4 16,5 2 0-16,-5 3 0 0,0 0-3 0,0-8-3 15,0 8-3-15,0 0-4 0,1-6 0 0,-1 6-1 16,0 0-3-16,0 0 0 0,0 0-2 0,0 0 6 16,0 0-6-16,0 0-1 0,0 0-1 0,0 0-1 15,0 18 3-15,0-8-3 0,0 1 4 0,0 3-1 16,0 0 0-16,0 5 0 0,0-2 2 0,-6 2-5 16,5 2 6-16,-5 3 0 0,6-1-3 0,-7 0 1 15,4-5 2-15,-1 2 0 0,4-2 14 16,-2-3 1-16,-2 3-4 0,4-1 1 0,-2 1-2 0,2-3-2 15,0 2-4-15,0-3 2 0,0 0 3 0,2-2-4 16,2 3-1-16,-4-2 1 0,0-1 0 0,2-2-1 16,-2 1-6-16,6-2-8 0,-5-1-28 0,-1 2-27 15,0-1-24-15,5 2-21 0,-3-3-23 0,-9 3-19 16,7-9-10-16,0 5-12 0,0 2-20 0,0-1-157 16,-1-2-373-16,-5-4 165 0</inkml:trace>
  <inkml:trace contextRef="#ctx0" brushRef="#br0" timeOffset="360">37 603 11 0,'0'0'177'0,"-3"-4"-8"16,3 4-3-16,-10-3-12 0,10 3-6 0,0 0-15 15,-7-2-5-15,7 2-10 0,0 0-10 0,-6-2-13 16,6 2-7-16,0 0-7 0,0 0-10 0,0 0-7 15,-11-4-2-15,11 4-6 0,0 0-5 0,0 0 0 16,0 0-3-16,0 0-2 0,0 0-4 0,0 0-6 16,0 0-5-16,0 0 0 0,0 0-5 0,0 0 0 15,27-7 1-15,-10 7-1 0,3 0-2 0,0 4-1 16,5-8-3-16,2 4-1 0,0 0-1 0,5-5-2 16,-6 5-2-16,-2 0 1 0,-2 0-2 0,-2 5-1 15,0-5 7-15,-2 0-6 0,2 0 3 0,-5 0 0 16,1 0 3-16,-4 0 1 0,-1 0 3 0,-2 0 3 15,-9 0 5-15,14 0 2 0,-14 0 1 0,8 0-3 16,-8 0-4-16,0 0-3 0,13 0-7 0,-13 0-17 16,0 0-22-16,0 0-27 0,0 0-37 0,0 0-47 0,0 0-42 15,0 0-213-15,0 0-421 0,0 0 186 16</inkml:trace>
  <inkml:trace contextRef="#ctx0" brushRef="#br0" timeOffset="1219">1112 147 87 0,'-1'-5'185'0,"1"5"-11"15,-6-7-12-15,6 7-10 0,-6-10-4 0,4 7-12 16,2 3-12-16,-6-5-9 0,0 3-10 0,6 2-10 16,-6-5-10-16,6 5-9 0,-8-7-9 0,8 7-5 15,-8 0-8-15,8 0-5 0,-18 1-5 0,10 3-4 16,-2-2-5-16,-1 3-6 0,-2-2 1 0,0 1-3 15,-1 3-2-15,5-3-5 0,-5 4-1 0,3-2-4 16,-3 1 1-16,4-1-2 0,-1 2-3 0,3 0 1 16,0 2-3-16,-2 2 1 0,2-1 1 0,0 2 0 15,1-6 0-15,1 8 0 0,-2 0 5 0,2-1-8 16,0 1 0-16,4-1-1 0,1 0 1 0,-4 3-1 16,6-3 0-16,3 2 1 0,-1-2 2 0,1-1-1 15,2 1 1-15,2-3 6 0,1 1-2 0,2-1 3 16,0 0-1-16,3-1 3 0,-1 0 1 0,0-5-2 15,0 2 2-15,1-1 0 0,0 0 2 0,0 0 3 16,0-3 4-16,3 1-3 0,-4 0 3 0,4-3 0 16,-4 0-2-16,-3-1 1 0,1 0-2 0,1 0 4 15,4 0-6-15,-3-1-1 0,6 1-4 0,-4-1 4 16,2-3-5-16,-6 2 3 0,6-3-2 0,-7 5 3 16,7-6 0-16,-3 0 4 0,2 0 0 0,-1-1 5 0,-1-4 0 15,3 3 1-15,-4 0 6 0,3-3-3 16,-2 2-2-16,-4-2 6 0,1 1 5 0,1 1-7 15,-3-1 0-15,-2 2-1 0,-1-2-4 0,1 0 1 16,0-2-4-16,-1 3 0 0,0-2-6 0,0-1 0 16,-4-1 0-16,2 1 1 0,-2-1 7 0,-2 2-10 0,1-3-3 15,-1 6-1-15,-1-2-1 0,1 2-3 0,-2-3 4 16,2 2-4-16,-4 0-1 0,-3 0-1 16,1 0-3-16,-1 2 0 0,-1 1-3 0,-6-4-2 15,2 1 3-15,-8 2-2 0,5-4 0 0,-12 0-4 16,3 3 2-16,-2-3 0 0,0 4 5 0,0 5-5 0,4-3 1 15,2-2 2-15,-3 1-5 0,3 2-9 16,-4 1-42-16,2-1-61 0,1 4-82 0,1 0-105 16,-9 4-238-16,-2-8-582 0,2 2 258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6-15T06:47:12.618"/>
    </inkml:context>
    <inkml:brush xml:id="br0">
      <inkml:brushProperty name="width" value="0.05" units="cm"/>
      <inkml:brushProperty name="height" value="0.05" units="cm"/>
      <inkml:brushProperty name="color" value="#3165BB"/>
      <inkml:brushProperty name="fitToCurve" value="1"/>
    </inkml:brush>
  </inkml:definitions>
  <inkml:trace contextRef="#ctx0" brushRef="#br0">0 0 0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4:42.946"/>
    </inkml:context>
    <inkml:brush xml:id="br0">
      <inkml:brushProperty name="width" value="0.05" units="cm"/>
      <inkml:brushProperty name="height" value="0.05" units="cm"/>
      <inkml:brushProperty name="fitToCurve" value="1"/>
    </inkml:brush>
  </inkml:definitions>
  <inkml:trace contextRef="#ctx0" brushRef="#br0">170 306 107 0,'0'0'95'16,"0"0"-8"-16,0 0-6 0,-8 13 3 16,4-4-2-16,-1 5-4 0,-1 3 6 0,1-2-18 0,2 5-3 15,-1 3-9-15,4-5-8 16,-2-1 0-16,2 0-14 0,3-2 3 0,2 0-4 16,2 0 1-16,1-5 0 0,4-1-11 0,4-2 8 0,1-5 0 15,1-2-6-15,11-2 0 0,10-12-5 0,1-9 7 0,-5 4-1 16,5-7-7-16,-7-1 1 0,-5-2-6 0,0 0 7 0,-11-6-7 15,-7 9-2-15,1-2 2 16,-5-1 6-16,-3 2 12 0,-1 4 18 0,-4 6 8 0,-4 0 3 16,0 9-5-16,-8 0-7 15,-1 6-7-15,-5 4-6 0,-17 12-6 0,-7 6 4 0,2 6-2 16,-2 4-5-16,-1 3-2 0,5 1-5 0,2 3 3 16,6 1-8-16,-1-2-1 0,10-7 1 0,5-3-5 15,10-1 0-15,-1-2-2 0,6-3-1 16,6-6 2-16,8 2-3 0,3-3 6 0,10-6-3 0,10-5-2 15,24-8 1-15,17-11 0 0,13-12-3 0,-7-7 0 0,1-3-6 16,-6-8-9-16,-8-3-7 0,-8 0 5 16,-11-1-2-16,-20 9 4 0,-4 1 0 0,-7 4-2 0,-9-2 2 15,-4 12 10-15,-5-3 2 16,-6 12 9-16,-5 3 2 0,-4 3-4 0,-12 4 1 0,-2 4-2 0,-17 8 3 16,-7 7-4-16,-23 14 0 15,-5 10 0-15,-2 3 3 0,5 7 0 0,0-2 0 0,5 2-1 16,7-6-1-16,19-8 2 0,10-3 22 0,6-3-4 0,11-3-3 15,13-7-3-15,1 3-1 0,6-1-1 16,7-6-2-16,6 1 0 0,13-2-2 0,3-8-2 0,15-4 3 16,7-8-5-16,21-10 6 15,-1-11-5-15,-2 5 0 0,-16 1-2 0,-5 0-2 0,-7-2-3 0,-5-2 1 16,1 4 0-16,-13-3-5 16,-10 6 0-16,-8-1 6 0,0 5 0 0,-6 0-1 15,-9 9 0-15,-5-7-1 0,-3 13-5 0,-12-1-1 0,-12 8 1 0,-5 9 2 16,-5-1-1-16,-4 8 8 0,1 4-8 15,0 0-1-15,5 1 0 0,5 4 0 0,7-7-1 0,11-4-3 16,6 2 1-16,6-5 0 16,6 3-3-16,4-10 3 0,2 2 2 0,2-2-3 0,2-2-1 15,6-3 10-15,4-3-5 0,8-3-3 16,7-7 5-16,18-5-2 0,-2-7 0 0,6-5-2 0,3 1 4 16,-1-2-7-16,-4 2-3 0,-1-1-9 15,-6 2-4-15,-12 9-5 0,-5 0 8 0,-6 3-3 0,-3-1 2 16,-4 2 2-16,-5 5 3 0,-4-3-1 0,-2 7-2 15,1 3 4-15,0 0 4 0,-32 6-2 0,9 7-1 16,-10 7 3-16,-3 4-21 0,-4 4-19 0,6 6-55 16,0-2-50-16,-6 5-139 0,7-2-318 15,-3-2 141-15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07.326"/>
    </inkml:context>
    <inkml:brush xml:id="br0">
      <inkml:brushProperty name="width" value="0.05" units="cm"/>
      <inkml:brushProperty name="height" value="0.05" units="cm"/>
      <inkml:brushProperty name="fitToCurve" value="1"/>
    </inkml:brush>
  </inkml:definitions>
  <inkml:trace contextRef="#ctx0" brushRef="#br0">731 392 78 0,'0'0'134'0,"-8"-7"1"0,2 3-29 15,6 4-5-15,-6-4-5 0,6 4-9 0,-3-6-3 0,-2 2-7 0,5 4 2 16,-6-5-5-16,6 5 4 0,-7-7 2 16,7 7 2-16,0-10-5 0,0 10-1 0,-2-7-5 15,-2 4-6-15,4 3-10 0,0-11-2 16,4 5-7-16,-4 6-6 0,3-13 0 0,2 7-4 16,-4 2-6-16,5-5-2 0,2 3-3 15,-2-1-2-15,5-4-5 0,3 4 1 0,1-2-3 16,4 5-7-16,5-8 0 0,2 5 4 0,6 1-1 0,10-1-3 0,-2 1-2 0,3 5 0 15,-2 2 1-15,1 5-4 16,-10-2 4-16,-3 5 0 0,3-2-3 0,-6 5 1 16,5-1-5-16,-11 3 4 0,0-3-2 0,-5 6 1 15,-2-3-4-15,-3 1 3 0,0 3 2 16,-9 3 0-16,5 5 9 0,-6 3-9 0,-1-2-1 16,-4-1 1-16,-6 14 3 0,1-13-5 0,-4-2 5 0,0-1-2 0,2 1 3 15,-10 7-1-15,4-8 0 16,1 1 0-16,-8 5-2 0,2 1 3 0,3-10-3 0,0 2 1 15,0-3-4-15,4-1 2 0,2 1 1 0,-3-5-5 16,8-3-1-16,-2-1 3 0,8-4 0 0,-3 4-6 16,1-4 3-16,4 1 0 0,2-2 5 0,5 0-3 0,0-1 1 15,8-4-2-15,0 1 1 16,6 2-1-16,8-3-1 0,-1-2 5 0,5-3-2 0,-1 4 0 0,9-1 0 16,-6 2 0-16,-7-2-4 15,1 2 2-15,-2 3 10 0,0 0-10 0,-10-1 0 0,4 3 1 16,-7-1-5-16,6-2 4 0,-5 8-2 0,-1-5 2 0,-2 1 1 15,0 2 0-15,-3 1 2 0,-1-2-4 16,1 2 0-16,3 3 3 0,-4 0-1 0,-1-1-3 0,1 2 2 16,-6 3 1-16,-1-3 1 0,0 4-2 15,-5 1 3-15,-2-3 0 0,-4 7 3 16,-3 2 2-16,-12 7 11 0,-1 4 10 0,-10-7 12 16,1-1 1-16,-5-5-1 0,0 2 4 0,-2-1-4 0,1-2 4 15,-2-5-5-15,1 1 2 0,-3-4 0 16,-2-2 2-16,7-1 0 0,1-4 2 0,9 0 3 0,3-4-5 15,2-3-9-15,6 5 7 0,0-5-6 0,8 2-5 0,3-4 0 16,9 2-9-16,-18-4-17 16,18 4-40-16,-10 0-53 0,10 0-61 0,0 0-64 0,0 0-248 15,0 0-498-15,0 0 220 0</inkml:trace>
  <inkml:trace contextRef="#ctx0" brushRef="#br0" timeOffset="1080">1 388 34 0,'-3'-17'145'0,"3"5"-24"16,0-5 5-16,0 3-7 0,3 4-17 0,-3 2-7 16,0 0-15-16,0 4 1 0,1-3-16 0,-1 7-6 15,5-5-8-15,-5 5-8 0,0 0 3 0,20 13-8 0,-11-1-5 16,3 4 1-16,7 6-1 0,-4 6 4 0,6 7-15 0,-1 3 2 15,5 5 1-15,-7 2-5 0,2 1 5 16,-1 2 4-16,-1 0-4 0,2 19 6 0,-3-16-8 0,-3 1 0 16,-7 0 1-16,6-2-4 15,1 0-2-15,-7 1-3 0,1-4-3 0,4 3 4 0,2-4-1 0,-8 3-10 16,2-6 9-16,4-1-6 16,-4-2 1-16,-1-2 4 0,-2-3-4 0,1-9-5 0,-4-5 4 15,-2-6-4-15,4-4 6 0,-1 4 3 16,-3-6 15-16,0-1 56 0,5 0 25 0,-5-3 18 0,0-5-8 15,0 0-5-15,0 0-12 0,-12-17-12 0,-1-9-18 0,4-17 2 16,-5-3-9-16,-10-24-3 16,8-7-6-16,-3 1-4 0,5-5-12 0,-6 5-8 0,6-7 7 0,0 1-7 15,2 6-6-15,-2 0-1 16,6 24-1-16,-5-19-4 0,0 19-3 0,9 1 1 0,-7-3-1 16,-1-13-1-16,6 16-2 0,1 2-4 15,2 9 0-15,1-7 1 0,1 10-3 0,1-1-2 16,0 15 1-16,-3-1-3 0,6 5 2 0,-6 5-1 0,3-3-4 0,-2 10 0 15,2-1-3-15,-1 1-2 16,1 7 0-16,3-4-1 0,-3 4 0 0,0 0 1 0,17 30-4 0,-8-3 7 16,5 16-1-16,3 5 2 15,1 23-3-15,-4 1 2 0,3 3-1 0,-2-3-2 16,-4 1-3-16,-2-2 7 0,-1-2 1 0,-1-19 0 16,-1 0-1-16,-3 1-1 0,1-5 3 0,-3-5-3 0,5-3 1 15,0-1-3-15,-6-11 4 0,0-2-1 0,2 1 1 16,-2-8 1-16,0-1-2 0,4 1 2 15,-4-6-2-15,0 0 3 0,0-1-3 0,2-3 6 0,-2 1-6 0,0-5 7 16,0-3 0-16,0 0-1 0,0 0 2 16,0 0-5-16,0 0 2 0,-8-17-2 0,8 8 0 15,-3-4 0-15,-1-1 0 0,-2 3-1 16,6 3 0-16,-7-3 2 0,4 2-3 0,-1 1 1 16,4 0 0-16,-6 1-6 0,3-1 6 15,-1 1-1-15,3 0 2 0,-1 2-2 0,2 5-10 0,-4-7 8 16,4 7-26-16,0 0-34 0,0 0-38 0,-14 16-86 0,-9 16-315 0,0 8-539 15,-14-4 238-15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13.496"/>
    </inkml:context>
    <inkml:brush xml:id="br0">
      <inkml:brushProperty name="width" value="0.05" units="cm"/>
      <inkml:brushProperty name="height" value="0.05" units="cm"/>
      <inkml:brushProperty name="fitToCurve" value="1"/>
    </inkml:brush>
  </inkml:definitions>
  <inkml:trace contextRef="#ctx0" brushRef="#br0">511 97 60 0,'0'0'63'0,"1"-6"-1"0,-1 6-9 15,0 0-3-15,0 0-15 0,0 0 5 16,0 0 1-16,0 0-3 0,0 0-10 0,0 0-6 15,0 0 2-15,0 0 6 0,-1-7-7 0,1 7 3 0,0 0 2 0,0 0-1 16,0 0 3-16,-3-5 4 16,3 5 0-16,0 0-3 0,-7-10 3 0,7 10 6 0,-3-4-1 15,3 4-3-15,-1-10-8 0,1 10 3 16,-5-7 0-16,4 3-12 0,1 4 5 0,-5-7-7 0,4 3 5 16,1 4-2-16,-5-7-6 0,5 7 2 15,-3-4-4-15,3 4 0 0,0 0 9 16,-5-4-3-16,5 4-10 0,0 0 0 0,0 0 2 0,-4-6 9 15,4 6-16-15,0 0 4 0,0 0-6 0,0 0 5 16,0 0-6-16,0 0-1 0,0 0 5 0,0 0-1 0,0 0 4 0,0 0-3 16,0 0-1-16,0 0 4 15,0 0-2-15,-2-5 2 0,2 5 3 0,0 0 3 0,0 0-10 16,0 0 2-16,0 0-2 0,0 0 5 16,0 0-6-16,0 0-6 0,0 0 7 0,-1-7-1 0,1 7-1 15,0 0 1-15,0 0 0 0,0 0-1 0,0 0-1 16,0 0 4-16,0 0-6 0,0 0 14 0,0 0 1 15,0 0-11-15,0 0-6 0,0 0 6 0,0 0-4 16,0 0 1-16,0 0-5 0,0 0 5 16,0 0 4-16,0 0-3 0,0 0 3 0,0 0-1 0,0 0 5 15,0 0-3-15,0 0-3 16,0 0 6-16,0 0-10 0,0 0-6 0,0 0 5 0,0 0-1 0,0 0 7 16,0 0-2-16,0 0-2 0,0 0-1 15,0 0 3-15,0 0 1 0,0 0-5 0,0 0-2 0,0 0 9 16,0 0-6-16,0 0 3 0,0 0 1 0,0 0-3 15,0 0-5-15,3 16 5 0,-3-16-2 16,0 0-14-16,0 0-2 0,0 7 10 0,0-7-1 0,4 3-3 16,-4-3-3-16,5 7 6 0,-5-7-14 15,1 3 4-15,-1-3-4 0,3 3-2 0,-3-3-1 16,4 5 2-16,-4-5-10 0,0 0 1 16,1 10-12-16,-1-10-3 0,-5 8-9 0,5-2-88 0,-3-1-160 15,-1 2 71-15</inkml:trace>
  <inkml:trace contextRef="#ctx0" brushRef="#br0" timeOffset="770">472 107 53 0,'0'0'64'15,"0"0"-7"-15,2-7-6 0,-2 7 0 0,-2-6-1 16,2 6-5-16,0 0 6 0,0-7-16 0,0 7 10 0,0-7-5 15,0 7 0-15,0 0-5 0,-1-8 2 0,1 8-7 16,-5-6-3-16,5 6 9 0,-3-7-6 0,3 7 12 16,-5-5-5-16,5 5 15 0,-4-6 5 15,4 6-17-15,-5-4 0 0,5 4-3 0,-4-3-2 0,4 3-3 16,0 0-5-16,0 0-1 0,0 0-4 16,0 0 0-16,-19 10-13 0,18-2 8 0,-5-1-3 15,2 3-1-15,1 4-3 0,-3 1 1 0,2 3-1 16,-1-4-7-16,0 6-2 0,-4 5 5 0,3 2 2 0,0 3-10 0,-2-3 7 15,-1 12 1-15,-2-10 2 0,4 8-5 16,-6-4 2-16,6 8 5 0,-1-13 0 0,-4-1-1 0,6-2-7 16,-1 4 8-16,4-8-5 15,-3-1 3-15,6 3-2 0,-4-4-2 0,4-2 5 16,0 2-5-16,4-2-6 0,-4 1 5 0,8-4 1 16,-2 0-5-16,2-2 2 0,4 1 5 0,0-1 2 0,2-1 11 15,9-2-1-15,2-1 0 0,2 0 1 16,2-2 1-16,1-2 4 0,2-1-9 0,9-2 3 0,-10 1-7 15,1-4 5-15,-1 1-10 0,-2 1 8 0,2-6-6 0,-4 2 4 16,-4-3 2-16,3 0 2 16,1 0 3-16,-4-4 0 0,4 3 7 0,-5-6-5 0,4-1 8 15,-6-1 1-15,1-2-1 0,1-4 3 16,-4 0 2-16,2 0 4 0,-1-1 0 0,-6-2-1 0,-3 0 9 16,-1 0 0-16,1 4-4 0,-3-4 2 15,-4 1 4-15,0 6-6 0,-2 0 0 0,1 2-3 0,-2-3 3 16,-2 7-1-16,1-7 0 0,-4 5-5 0,1 0-1 15,-1-2-5-15,-4 3 8 0,0-1-14 16,-1 1-1-16,0-3-1 0,-4 5-3 0,-2-6-2 0,-2 6-1 16,-2-7-3-16,-1 7 0 0,-6-4-1 15,6 4-2-15,-7-2-4 0,2-2 4 0,0 4 1 0,-1 0-5 16,8 5 2-16,-7-2-2 0,0 0 0 16,0 5 0-16,-2 0-1 0,1 2-2 0,-1 5 2 0,-6 1 2 15,-9 8-3-15,-3 1-9 0,-4 9-38 0,-23 16-58 0,4 10-61 16,-35 25-275-16,3 9-474 0,26-27 209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33.765"/>
    </inkml:context>
    <inkml:brush xml:id="br0">
      <inkml:brushProperty name="width" value="0.05" units="cm"/>
      <inkml:brushProperty name="height" value="0.05" units="cm"/>
      <inkml:brushProperty name="fitToCurve" value="1"/>
    </inkml:brush>
  </inkml:definitions>
  <inkml:trace contextRef="#ctx0" brushRef="#br0">17 1 48 0,'0'0'54'0,"0"0"-6"0,0 0-7 0,-14-1 0 16,14 1-8-16,0 0 0 0,0 0 1 0,0 0-8 0,0 0-3 0,0 0-8 15,0 0 5-15,-3 6 2 0,3-6-2 16,0 0-1-16,0 0-6 0,0 0-2 0,0 0 9 0,0 0-5 16,0 0 9-16,0 0-7 15,0 0-7-15,0 0 3 0,0 0 0 0,0 0-7 0,0 0 2 16,0 0 6-16,0 0-11 0,0 0-2 0,0 0 3 16,0 0 5-16,0 0-3 0,0 0 7 15,0 0 5-15,0 0 6 0,0 0 5 16,0 0 4-16,0 0 3 0,0 0-10 0,0 0 10 0,0 0-2 15,0 0 4-15,0 0-5 0,0 0-3 0,0 0-5 0,0 0-6 16,-5 3-1-16,5-3-5 0,0 0-8 16,0 0 14-16,0 0-7 0,0 0 6 0,0 0-3 15,0 0-2-15,0 0-9 0,0 0 7 16,0 0-7-16,0 0 1 0,0 0 4 0,0 0-8 0,0 0 1 0,0 0 7 16,0 0-5-16,0 0-2 15,0 0 3-15,0 0-1 0,0 0-2 0,0 0 0 0,0 0 1 16,0 0 5-16,0 0-6 0,0 0 3 0,0 0-4 15,0 0 3-15,0 0 2 0,0 0 2 0,0 0 3 16,0 0 8-16,0 0 0 0,0 0 5 0,0 0-4 0,0 0 7 16,0 0-3-16,0 0-6 15,0 0 5-15,0 0-2 0,0 0-6 0,0 0 0 0,0 0-1 0,0 0 1 16,0 0-10-16,0 0 1 0,0 0-6 16,0 0-10-16,0 0-11 0,0 0-19 15,0 0-10-15,0 0-7 0,0 0-4 0,0 0-24 16,28-1-19-16,-28 1-83 0,31 5-202 0,-2 1 89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19.306"/>
    </inkml:context>
    <inkml:brush xml:id="br0">
      <inkml:brushProperty name="width" value="0.05" units="cm"/>
      <inkml:brushProperty name="height" value="0.05" units="cm"/>
      <inkml:brushProperty name="fitToCurve" value="1"/>
    </inkml:brush>
  </inkml:definitions>
  <inkml:trace contextRef="#ctx0" brushRef="#br0">19276 6703 11 0,'0'0'88'0,"-14"-4"-4"0,5 1 3 0,0-1-13 0,1 2 2 0,2-3 7 16,-4 3-2-16,0-3 5 16,6 3-9-16,-2-7-5 0,1 2 3 0,2 0-11 0,0-2-12 0,3-2-4 15,-3-1 0-15,3-5-7 16,0 3-3-16,-3 0-2 0,6 2-2 0,0-5 2 0,-3-1-8 16,4 3-3-16,3-3 1 0,2 0-2 0,-8 1-4 0,5 0 9 15,-2 2 6-15,-1-7-1 0,-2 10 6 16,4 2 6-16,-5-1-3 0,0 4 0 0,1 0-7 15,-1-1-2-15,0 8-4 0,0-7-12 16,0 7 2-16,0 0-7 0,0 0 4 0,13 18 2 0,-13 0-8 0,4 7 0 16,-1 4-9-16,3 14 10 0,-6 0-2 15,8 4-7-15,-8 0 4 0,3 3-3 0,0 0 1 16,5-3-7-16,-1 0 8 0,4 0-4 16,-3-1-2-16,0-7 4 0,5 1-5 0,0-4 0 0,0 2 5 15,1-1-1-15,6-1-4 0,-6-10 5 0,4 6 0 0,-1 1 1 16,-3-8 3-16,3 0 0 15,-6 3-2-15,3-3-13 0,-1 8-31 0,-2-8-27 0,-2 0-34 0,-3 1-16 16,-4 3-19-16,-4-4-121 16,-4 0-275-16,0 0 121 0</inkml:trace>
  <inkml:trace contextRef="#ctx0" brushRef="#br0" timeOffset="260">19278 7674 157 0,'-8'-1'147'0,"2"-5"-4"0,6 6-2 0,-8-3-10 15,2-2-14-15,6-1-7 0,0 6-14 16,0-8-9-16,6 1-6 0,8-1-11 0,0-3-6 0,7-7-5 16,10 2-7-16,9 0-5 15,5-5 2-15,-1 1-13 0,1-2-1 0,4 4-3 0,-2 4-5 16,4 0 4-16,-8-2-12 0,3 2 4 16,-5 3-6-16,-10-1 4 0,0 1-8 0,-2-2 2 15,-2 5 0-15,-5-2-3 0,-2 2 0 0,-2 2-2 0,-2 1 1 0,-3-4-2 16,-2 4 2-16,-3 1 0 15,-5 1-1-15,2-1 0 0,-1-3 4 0,-4 7-3 0,3-7-1 16,-3 7-4-16,0 0-18 0,0 0-39 16,0 0-45-16,0 0-46 0,-27 5-137 0,17 2-301 0,-8-1 133 15</inkml:trace>
  <inkml:trace contextRef="#ctx0" brushRef="#br0" timeOffset="-78960">3761 6507 148 0,'0'0'157'0,"0"0"-8"0,0 0 2 0,0 0-8 16,0 0-8-16,0 0-11 0,0 0-12 0,0 0-10 0,-6-15-14 0,6 15-3 15,0-11-10-15,2 1-13 16,4-1-8-16,6-13-1 0,2 1-6 0,14-11-7 0,-1-9 6 15,13 1-14-15,14-12 0 0,1-2-1 0,2 5-5 0,-3 2-1 16,-13 14-3-16,-3 3-4 0,-2 6-1 16,-13 7-1-16,0 1-4 0,-8 7-18 0,-6 2-14 0,2 4-22 15,-5-2-26-15,0 1-40 0,-6 6-43 16,0 0-118-16,0 0-289 0,-27 13 129 0</inkml:trace>
  <inkml:trace contextRef="#ctx0" brushRef="#br0" timeOffset="-78550">3946 5781 200 0,'0'0'182'16,"-7"-7"-12"-16,7 7-18 0,-9-7-14 0,5 4-13 0,4 3-9 0,-8-4-6 15,8 4-8-15,-8-1-10 0,8 1-8 0,0 0-12 0,-12-2-5 16,12 2-10-16,0 0-6 16,0 0-7-16,0 0-9 0,0 0-2 0,28-12 0 0,-8 5 1 15,19-7-3-15,9-3-9 0,6-2 2 0,18-6-5 16,1 1-2-16,-16 10-4 0,18-3 2 0,-21 4-3 16,0 6-1-16,-7 2 0 0,-4 5-3 15,-3 0-3-15,-9 5-1 0,-2 2-1 0,-6 7 2 16,0 4-2-16,-6 4 0 0,0 0-4 0,-6 7 3 0,1 6-2 0,-4-3 2 15,-7-4-1-15,4 9 2 16,-5-12 2-16,-5 0-3 0,4 0 3 0,-5 0-4 16,4-8-1-16,-4 2 8 0,3-2-7 0,-2-3 0 15,-1 2 0-15,3-7 0 0,0 0-2 0,3 0 2 16,-3-3 0-16,3 0 3 0,-3-1-2 0,1 2 0 16,2-7-1-16,0 10-10 0,0-5-30 0,0 0-45 15,2 3-38-15,-2 3-194 0,0 0-341 16,-2 6 151-16</inkml:trace>
  <inkml:trace contextRef="#ctx0" brushRef="#br0" timeOffset="-77050">22772 5899 45 0,'0'4'103'0,"6"0"-9"0,-6-4-9 0,2 9-7 15,-2-3-3-15,3 1-7 16,-3-7-3-16,3 6-6 0,-3-1 7 0,0-5 8 0,0 0 3 15,-3 7 8-15,3-7 4 0,-3 7 1 0,3-7-10 0,-8 0-4 16,-4 0-9-16,-3 0-3 0,-5-4-9 16,0 1 1-16,-8-9-2 0,-12-5 2 0,-3 2-4 0,8-10-2 15,-7-3-3-15,2-1-2 16,1-3 3-16,5-4-7 0,3-4-5 0,7 2-4 0,1-8 2 16,4 1-8-16,5-1 4 0,7 5-6 15,-1-2-5-15,3-6 1 0,2 9-7 0,3 0 1 0,-3 1-2 16,2 2-1-16,1 6-2 0,-2 6 1 0,-2-2-3 0,2 9 7 0,2 2 8 15,-5 0 7-15,5 3-6 16,0 2-4-16,-1 3-5 0,1 2-3 0,0 6-1 0,0-5-4 16,0 5 0-16,0 0-1 15,0 0-1-15,1 29 7 0,-1-7-4 0,-1 3-3 0,-1 14-1 16,-2-2 0-16,-2 2 1 0,3 4 1 0,-4 0-2 16,-3-3 2-16,-4 0-2 0,0 0 3 0,6-6-1 15,-4-8-3-15,-2-1 2 0,7-3 0 16,-6-6-2-16,6-1 2 0,1-3 0 0,-1-5 2 0,6 0-1 15,-5-3-5-15,6-4-9 0,0 0-10 0,-14-20-6 0,11-5-6 16,6-13-4-16,3-4 5 16,8-8 1-16,3 0 0 0,1 0 2 0,7 2 0 0,-5 6 5 0,-5 5 5 15,-1 12 2-15,-2 2-7 0,-3 8 5 16,2 3 1-16,1-1 6 0,-1 6-2 0,1 4 3 0,2-5 2 16,1 8-6-16,4 4 1 15,1 0 6-15,-3 1 1 0,12 2 1 0,-5 6-1 16,4-2 1-16,6 8-5 0,-7-1 5 0,4-8 2 0,-3 5-1 0,7 3-1 15,-7-8 0-15,-1 6 2 0,-1-3-2 16,0-2-4-16,-6-3 8 0,-3-1-1 0,-3-1 1 0,0 1 3 16,-2-1-3-16,-4-1 0 15,0-1-1-15,-2-1 1 0,1 2 7 0,0-4 12 0,-3 1 9 0,-4-2 8 16,8 5 10-16,-8-5 5 16,0 0-5-16,6 2-1 0,-6-2-3 0,0 0-7 0,0 0-4 15,1 4-53-15,-1-4-79 0,-1 14-97 16,-5 0-147-16,-6 1-372 0,-2 0 166 0</inkml:trace>
  <inkml:trace contextRef="#ctx0" brushRef="#br0" timeOffset="-73730">25172 1709 105 0,'0'0'156'0,"14"-5"-20"0,-14 5-12 0,14 9-12 0,-5-1-10 15,2 3-13-15,3 4-7 0,-1 8-6 16,1 2-5-16,2 11-11 0,2 3 12 0,-9 5-11 15,5-1-4-15,-6-2-10 0,-2 2 0 0,-3 0-8 0,0-4 0 0,-3-11-4 16,0 4-2-16,-6-7-6 0,3 0-4 16,-6-7 4-16,4-3-1 0,-4 0-6 0,1-5 0 15,0 1-1-15,1-5 8 0,-2-1 5 16,-1-9 0-16,10 4-4 0,-17-9-3 0,5-8-2 0,3-7-3 16,-5-10-3-16,3-14 6 0,4 5-12 15,1-8 1-15,1-3-5 0,3-18 13 0,1-4-15 0,4 8 4 16,3 0 1-16,0 22 0 0,2-5-1 0,6 5-2 0,0 3 6 15,2 7-2-15,0 2 2 16,2 0 1-16,-7 11-3 0,6-2 1 0,0 8 19 0,-5 2-17 16,2 1-2-16,1 4-2 0,4 2-1 15,-6 1-1-15,15 1-3 0,-10 5 1 0,-2 1-1 0,8 1 4 0,-5 5 0 16,5 2-8-16,2 5-2 16,-3 9 4-16,3 6 0 0,1 4-2 0,-4-2 3 0,-2 8 0 15,-1 0 1-15,-6 5-2 0,0-2 2 16,-2 3 6-16,0-1-4 0,-4 0 0 0,0-3-1 15,-2-1 1-15,-5-2 0 0,5-8 1 0,-6 2-2 0,5-5 3 0,-5 3-2 16,-5-2-22-16,4-3-14 16,-5-6-33-16,-2-3-17 0,-3 2-24 0,4-4-16 15,-1-1-24-15,-9-4-154 0,-3 1-320 0,0-2 141 16</inkml:trace>
  <inkml:trace contextRef="#ctx0" brushRef="#br0" timeOffset="-73591">25329 2074 28 0,'-14'-8'193'0,"8"0"-9"0,0-2-9 15,1 2-15-15,2-2-16 16,6-2-4-16,-3 3-21 0,11-8-10 0,6 7-7 0,3-5-13 0,1 0-13 16,8-2-4-16,16 6-8 15,1 1-4-15,1 0-7 0,9 1-42 0,0 3-62 0,26-2-87 0,-7-3-127 16,5 4-288-16,-3 0 128 16</inkml:trace>
  <inkml:trace contextRef="#ctx0" brushRef="#br0" timeOffset="-73270">26509 1761 7 0,'-15'-4'191'16,"5"3"-10"-16,3-1-17 0,7 2-17 15,-16-1-18-15,12 0-12 0,4 1-13 0,0 0-9 16,0 0-8-16,0 0-6 0,0 0-7 0,32-7-13 16,-3 3 2-16,5 1-11 0,9-3-3 0,7 3-5 0,-3 1-3 15,3-3-7-15,-2 3-7 16,-4-2-21-16,-2 2-21 0,-10-3-31 0,-4-1-22 0,-1 2-20 0,1-4-22 15,-10 1-129-15,-2-4-256 0,2 2 113 16</inkml:trace>
  <inkml:trace contextRef="#ctx0" brushRef="#br0" timeOffset="-73050">26909 1473 59 0,'-24'-12'141'0,"1"-1"-6"0,8 8-3 16,1-1-2-16,5-1-17 0,-1 3-2 15,6 3-16-15,4 1-13 0,0 0-11 16,0 0 0-16,0 0-11 0,29 8-5 0,8 6-5 15,9 0-4-15,3 0-7 0,11 0-4 0,12 11-3 0,-20-7 3 0,2 2-11 16,-5 1-4-16,-2 3 3 0,-7-1-5 16,0 3-2-16,-11-1-1 0,-6-7 0 0,-7 4-4 15,-4-5 17-15,-3 4-1 0,-4-3 3 0,-4 4 1 0,-8 0-5 16,-4 2-3-16,-4-2-1 16,-5 2 0-16,-3 2-4 0,-8 2 2 0,9-6-14 0,-4-2-26 0,5-2-34 15,1-4-38-15,6 0-68 16,-3-4-101-16,11-7-281 0,3 2 124 0</inkml:trace>
  <inkml:trace contextRef="#ctx0" brushRef="#br0" timeOffset="-72860">27847 1462 53 0,'0'0'182'0,"0"0"-12"0,-12 14-12 16,10 0-12-16,-4 3-11 0,2-1-11 0,0 9-11 15,4 15-10-15,-3-1-6 0,3 0-12 0,3 6-5 0,-3-4-7 16,2 2-7-16,0 0-10 0,-2-2-33 0,0-3-40 0,1-12-45 16,-1-2-45-16,-1-5-140 15,-1-5-267-15,2-7 119 0</inkml:trace>
  <inkml:trace contextRef="#ctx0" brushRef="#br0" timeOffset="-72450">27741 1216 9 0,'20'-21'174'0,"2"1"-20"15,4 4-16-15,15 2-8 0,1 4-6 16,5 6-3-16,1 1-17 0,7 7-8 0,0 6-11 0,2 0-10 16,-5 8-2-16,-4-4-11 0,-7 4-6 15,-1 7-2-15,-14-8-1 0,-6 2-10 0,-5-1-4 0,-10-1 0 16,-3 7-4-16,-4-2 0 0,-9 0-6 0,-2 2 2 0,-4-7-3 15,-8 2-3-15,4-1 15 0,-5-5-9 16,-2 2 2-16,0-7 3 0,2 2 3 0,-1-2 6 0,10-2 7 16,4-3 2-16,-2-1-5 15,4 1-7-15,4-1-1 0,7-2-7 0,-2 5-5 0,2-5 1 16,0 0-6-16,31 3-1 0,-1 2-3 16,1 1-2-16,9 1-1 0,2 5-3 0,-3 1-3 0,-6-1 0 15,-4-1-5-15,5 6 3 16,-7 0 4-16,-2 1-8 0,-4-2-1 0,-1 1 1 0,-6-1-1 0,0 4-2 15,-5-5 1-15,-1-1 0 0,-2 0 0 0,-5-2 8 0,-2 3 13 16,-8-1 8-16,-8 3 1 16,-8-2-5-16,-13 3 0 0,-8-1-4 0,-3-3 2 0,-5-2-1 0,-1-2-4 15,4 1 0-15,0 2-38 16,1-2-59-16,1 5-81 0,1-2-93 0,2 2-140 0,3-2-421 16,2-5 186-16</inkml:trace>
  <inkml:trace contextRef="#ctx0" brushRef="#br0" timeOffset="-72000">25066 2791 19 0,'-20'-6'179'15,"5"4"-23"-15,3-2-17 0,4 4-16 0,8 0-10 16,-8-2-9-16,8 2-9 0,0 0-13 0,28-12-6 15,1 7-9-15,22-3 9 0,24-4-2 0,17-6 2 0,57-3-5 16,15-9 3-16,20 4 0 0,16-4 14 0,10-3-3 0,6 1-4 16,18-1-8-16,7-3 3 15,15 5-10-15,-1-1-19 0,-7 6-6 0,2 3 4 0,-6-2 4 0,-6 8-9 16,-11 5-4-16,-21-2 2 16,-22 4-5-16,-10 3-2 0,-21 0 2 0,-56 5-4 15,-11-3 2-15,-10 0 0 0,-28 3 4 0,-16-2 20 16,-6 3 35-16,-7-1 22 0,-2 2 22 0,-5-4-11 0,-3 3-22 15,-1 1-10-15,-8 0-19 0,11 0-32 0,-11 0-67 0,0 0-65 16,0 0-65-16,-42 19-74 16,-4-1-253-16,-8 0-522 0,-25-4 231 0</inkml:trace>
  <inkml:trace contextRef="#ctx0" brushRef="#br0" timeOffset="-70810">26457 4149 117 0,'-2'-10'125'16,"-2"1"1"-16,1-2-1 0,-2 3-5 15,0-2-3-15,4 1 0 0,-5 0 6 0,6 2 4 0,-3 0-11 16,0 5-9-16,3 2-15 0,-4-7-11 0,4 7-9 0,0 0-7 15,0 0-8-15,-6 26-5 16,8-4-6-16,2 7-4 0,4 10-3 0,-2 4-3 0,2 5-4 0,0 2-3 16,4 3-4-16,-6 0 5 0,5 13-5 15,-7-18 1-15,4-2-6 0,-3-2 2 0,-2-3-7 16,1-7-1-16,1-3-17 0,-5-5-26 16,1-7-27-16,1-6-31 0,0 5-37 0,-2-9-6 0,0-2-156 15,-2-5-308-15,2-2 136 0</inkml:trace>
  <inkml:trace contextRef="#ctx0" brushRef="#br0" timeOffset="-70370">26355 4061 76 0,'13'-39'158'0,"7"3"-10"16,1 1-8-16,5 2-4 15,3 4-6-15,4 4 0 0,-7 7-16 0,-3 7-14 0,4-5-8 0,1 5-9 16,0 4-8-16,-4 2-8 0,1 3-9 0,1 5-7 0,1-1-2 15,0 8-5-15,0 0-5 16,-1 6 0-16,0-1-6 0,-3 0-4 0,3 14-2 16,-7-8-3-16,-5 3-1 0,-4 2-4 0,-3 2-1 15,-6-2-2-15,-2 6 0 0,-3-3-1 0,-5-2-2 0,2-1-1 0,-4-1 1 16,2 1-2-16,-5-4 0 16,3-7 0-16,-1 1 1 0,1-1-3 0,3-3-2 15,2-3-4-15,2 5 1 0,-1-9 0 0,5 5 0 16,0-2-1-16,5 3 0 0,-1-4 6 0,10 0-4 0,3 3 0 15,0-3 0-15,1 1-6 0,5 3 6 0,3 2-2 0,-1-1-9 16,-2 4 1-16,5-1 7 0,-9 0-2 16,3 0 1-16,3 3 0 0,-6-4-1 0,-3 9-1 0,2-5 3 15,-9-4-4-15,2 4 4 16,-3-4 1-16,-2 3-3 0,-4-3 4 0,-1 0 12 0,-4 2 15 16,-6-2 6-16,-2 0 9 15,-6 0-1-15,-7 1-3 0,-2-1 4 0,-16 3-7 0,-2-6 0 0,-4-3-2 16,-1 3 0-16,0-4-7 0,3-3-2 0,-2-1 2 15,7 1 0-15,7-1-9 0,3-1-2 16,8-4 4-16,9 2-13 0,-2-3-40 0,5 3-51 0,3-5-76 16,2-1-250-16,12-2-440 0,8-9 195 15</inkml:trace>
  <inkml:trace contextRef="#ctx0" brushRef="#br0" timeOffset="-70085">27885 4442 141 0,'-3'-4'196'0,"3"4"-20"0,-1-10-17 0,5 5-15 0,0-1-14 0,3-1-10 16,5 0-14-16,5-1-6 0,5-3-9 15,10-2-5-15,8 1-13 0,-11 2-5 0,16 0-4 0,4-1-6 16,-2 4-6-16,1-2-9 0,3 2-1 0,4-6-1 16,-9 10-10-16,1-2-6 0,-4 1-18 0,-9 1-28 15,-6-1-31-15,-8 1-38 0,0 0-31 0,-7 0-37 16,-5 1-95-16,-2-1-272 0,0 0 121 16</inkml:trace>
  <inkml:trace contextRef="#ctx0" brushRef="#br0" timeOffset="-69861">28240 4143 98 0,'-14'-7'136'0,"3"1"-16"16,8-1-14-16,0 0-2 0,6-2-10 16,2 2-4-16,7-1-13 0,-1-1-2 0,9 6-9 0,8-8-10 15,5 10 4-15,9 1-9 16,4 0 0-16,0 7-4 0,-2 1-6 0,1 3-4 0,-2 6-1 16,-2-2-2-16,-5 8-1 0,0-3-4 15,-7 9-4-15,-9-8 7 0,-3 1 4 0,0 3 5 16,-8 0-1-16,2 1 3 0,-5 2-2 0,-9-3 2 0,2 3-2 0,-9 1-4 15,-6 4-3-15,-4 0 0 0,-3 2-5 16,-3-1-3-16,-1-3-4 0,0-6-31 0,-1 1-31 16,8-9-28-16,6-2-49 0,1-5-45 15,0-3-100-15,12-3-284 0,-2-4 127 0</inkml:trace>
  <inkml:trace contextRef="#ctx0" brushRef="#br0" timeOffset="-69480">29610 3792 161 0,'-4'-16'194'0,"1"4"-4"16,-2 1-12-16,-1 2-15 15,4 2-20-15,-4 1-12 0,0 3-15 0,6 3-12 0,-15 3-11 0,1 8-11 16,-6 9-4-16,0 3-11 0,0 9-5 0,-4 4-6 15,-1 11-7-15,5-4-5 0,5 0-1 16,-4 3-7-16,7-9 1 0,1 11-5 0,5-7-8 0,2 2 2 0,8-3-1 16,4 1-5-16,4-2-1 15,10-1-1-15,1-6 1 0,10 1-1 0,1-7-3 0,8-3-3 16,11-7 3-16,3 0-2 16,3-9-2-16,18 0 1 0,-19-6-4 0,-1-1 3 15,-2-1-5-15,-7 0 1 0,-3-3 0 0,-16 4-1 16,-9 0-2-16,-2-2 14 0,-1 2 23 0,-5-5 17 0,-3 5 5 15,2-4 13-15,-5-3-7 0,0 5-4 0,-1-3-9 0,-5 1-3 0,0 4-7 16,-3-12-4-16,-2 8-8 16,-7 2-16-16,-2 2-59 0,-10 6-100 0,-18-2-136 0,-5 6-146 15,-12-2-457-15,-16 2 202 16</inkml:trace>
  <inkml:trace contextRef="#ctx0" brushRef="#br0" timeOffset="-64730">28215 589 49 0,'-3'-9'119'16,"6"4"3"-16,-3 5-14 0,-3-9-4 0,-3 3-8 0,6 1-13 0,-3-2 3 15,3 7-5-15,-11-7-15 16,5 5-7-16,-1-5-1 0,0 5-4 0,3-1-10 0,-2-1 1 0,6 4-9 16,-14-6-2-16,8 5-6 15,0-5 0-15,6 6 4 0,-11-5-2 0,6 2 10 0,-4-1-1 0,1 1 3 16,1-3-5-16,1 0-3 16,-4 1-3-16,-2 1-3 0,-2 0 0 0,0-2-6 15,1 1 0-15,-1 3-5 0,-5-3-2 0,4 1-4 16,-5-2 3-16,0 3-5 0,0-1-1 0,-1 1 3 0,-5-1-2 15,1 2-9-15,-3 2 11 0,2 0-4 0,-1-3 3 0,-4 3-6 16,-4 0 1-16,7 0 0 0,-13 3 0 16,8-1-1-16,-11 2 3 0,4-1-6 0,-1 3 1 0,1 2 2 15,-6 0-5-15,-2-6 2 16,1 3 1-16,-9 2 2 0,6-1-5 0,-6-5 1 0,4 4 3 16,-1-3 0-16,8 4-2 0,1-5 2 15,4 5-1-15,6-2 2 0,3-3 3 0,0 1-4 0,2 1 2 16,0-1-2-16,-3 4 1 0,0-5 0 15,3 5-3-15,-4-1-5 0,3-1 6 0,-12 3-2 0,10-4-1 16,-8 5 6-16,-1 0-5 0,11-2 6 0,-9 3-10 0,5-4 5 16,2 2 2-16,2 1-3 0,-2-1-3 15,2 0 6-15,-12 1 2 0,1 0-5 0,1-1 0 0,-5 2 0 16,16-2-1-16,-5 2 4 16,-7 0 1-16,1 2-6 0,-1 0-2 0,-4 3 5 0,5-6-2 0,0 9 2 15,-3-6 2-15,3 3 6 16,-1 1-7-16,0-2-1 0,-2 2 15 0,0-3-5 0,3 4 2 15,-2-2-4-15,1-1-4 0,-2 1 6 0,1 0-1 0,-2 1-3 16,7-3-4-16,-4 1 1 0,-4 0-1 16,5 6 1-16,-1 3-1 0,-1-5 9 15,-1 1-9-15,0 4 0 0,-1-3 2 0,2 5-4 16,3-1 1-16,-3 1 1 0,1 4 1 0,-2-3-2 0,3 0-2 0,-3 5-1 16,3-7 2-16,-5 4-1 0,9-2 1 15,-4 5 3-15,0-3-1 0,0 6-3 0,2-1 3 16,-1-4-2-16,2 2 1 0,4-1-3 0,-1 3-1 0,2-1 2 15,6-1 0-15,4-9 1 0,-6 15-1 16,7-4 1-16,-1 1 3 0,4-1-2 0,3-6-4 0,1-1 3 0,2 3-1 16,4-2 0-16,0-1 0 15,2 3-3-15,2 1 1 0,2 0 3 0,0-1 0 16,2 1-1-16,0 0 1 0,2 6-2 16,-2-5 1-16,5-2 2 0,-4 12 5 0,2-13-2 0,2 3-5 0,-4-2 8 15,5 2-10-15,1 6 3 0,-1 4-3 16,-3-9 8-16,6-4-6 0,0 8 3 0,-3-7-4 0,2-3-2 15,4 1 3-15,2-1-1 0,0 2 0 0,-2 0-2 16,5 0-2-16,0-3 4 0,0 0 1 0,3-3 2 16,1 9-2-16,-1-5 0 0,8 3-1 0,-2 2 1 15,2-3 0-15,-1 2-1 0,-5-10-1 16,4 1 4-16,6 3 0 0,5 0 0 0,-2 0 3 0,-1-3-2 16,6-4-3-16,-6 2 5 15,-2-8-2-15,9 5-3 0,-4-8 0 0,8 2 4 0,-2 0-1 16,-2-2 1-16,11-3 2 0,-9-1-3 0,5 6-1 0,-2-7 2 0,4 1-2 15,-2 2 1-15,0-1-1 16,4 2 8-16,-2-3-10 0,-2 1 6 0,6-3-5 0,-2 2 2 0,0-2 1 16,2-1-2-16,4 2 1 15,-1-4-3-15,3 4 8 0,16-4-7 0,-20-3 1 0,5 3 1 16,17 0-4-16,-19 0 2 0,-4 1-3 16,5-3 2-16,-5 2-1 0,-1-2 4 0,-1 3-2 0,-2-3-2 15,3 1 2-15,-4 1 1 16,1-2 0-16,-3-1 5 0,1-1-5 0,1 1-5 0,2-2 4 15,2-7 9-15,1 7-8 0,4-4 14 0,16-3-7 16,-20-2 1-16,22-1 3 0,-2 2 1 0,-1 4 1 16,1-7 2-16,2 2 7 0,-2-6-8 0,-1 4-2 0,-15 11-1 0,20-14 1 15,-4 2 1-15,-15 6-1 16,15-3-1-16,-20 2 6 0,20-7-7 0,5 0-1 0,-5-2 2 16,-19 5-4-16,14-3 2 15,-16 3 0-15,1-1 7 0,-1 1-3 0,20-7 5 0,-19 7-5 0,0 0-3 16,0-3 0-16,-7 3 0 0,6-3-13 15,-5 3-1-15,1 0-1 0,-5 1 0 0,2-1 0 16,2-1 0-16,-2-3 0 0,-6-3-1 0,5 0 4 0,-3-3 0 16,1-1 1-16,-2-3 1 0,-2-1 5 15,4 0 5-15,-5-2-1 0,2-1 0 0,-4 0 3 0,-3 0 3 16,-2 0-6-16,-3 2 3 0,-1 2 1 16,-7-4 2-16,4 2 2 0,-10 1-2 0,-9 4 0 0,7 1 2 15,-7-8-4-15,-3-4-3 0,-3 2 1 16,0 8-1-16,-2 3 2 0,-4-7 3 0,6 6-6 15,-6-9-4-15,4 11 1 0,-4-4-1 0,5 4-1 0,-4 0 5 16,5 1-9-16,0 0 2 0,0 0-4 16,0 7 1-16,-1-5-2 0,1 1 1 0,-7 3 2 0,7 0 1 15,-6 2-3-15,0-3-1 0,-5 1 0 16,1-6 4-16,2 3-4 0,-4 8 3 0,-2-5 1 0,-3 1 0 16,0 0-4-16,-4 2 3 15,1-2-4-15,0 2 4 0,-3-5-3 0,1 4-1 0,-4-1 3 0,0 1-2 16,5-1 1-16,-6 2 0 0,6-2 0 15,1 1 0-15,0 2 0 0,0-2-2 0,3 5 4 16,0 1-2-16,1-4-1 0,-1 3 0 0,3 0-1 0,-2 3 1 16,3-4 2-16,-1 3 0 0,0-1 8 15,-1 3-12-15,-2 4 3 0,1-7-3 0,1 4-1 0,-3 0 2 16,-2-3 11-16,0 6-12 0,-6 1-2 16,-3 2 2-16,2-2 3 0,-3 2 0 0,-1-1 0 0,2 4-3 15,-3-4 3-15,3 2 0 16,-1-1 1-16,-2 1-2 0,5-4 0 0,0 8-1 0,4-8 2 15,2 2 0-15,4 2 0 0,-3-1 0 0,0-2-3 16,5 2 2-16,-4 2 2 0,9-2-3 0,10 1 6 16,-28-2-3-16,16 1-1 0,-1-2-5 0,13 3 3 0,-19 0 3 15,19 0 1-15,-22-1-2 0,10 1-4 0,-2 0 5 16,14 0-3-16,-22 0 0 0,9 0 4 0,-4 0-3 16,0 0 8-16,-3 4-8 15,3-1 2-15,0 1-1 0,-3-1-2 0,5 2 1 0,0-2 3 0,2 1-1 16,1-4-3-16,3 3 2 0,9-3 0 0,-16 3-1 0,6-2 2 15,10-1 0-15,-14 6 0 16,14-6-2-16,-9 1 8 0,9-1-10 0,-11 3 3 16,11-3-1-16,0 0 2 0,0 0 0 0,-14 1-1 15,14-1 7-15,0 0-9 0,0 0 2 0,0 0-1 0,0 0 0 16,-14-1 0-16,14 1 9 16,0 0-12-16,0 0 0 0,-6 3 1 0,6-3 0 0,0 0-2 15,0 0 1-15,0 0-1 0,0 0 5 16,0 0-3-16,0 0-2 0,0 0 2 0,0 0 2 0,0 0-3 15,0 0 3-15,0 0-2 0,0 0 0 0,0 0 1 0,0 0 2 16,0 0 0-16,0 0-24 0,-1 7-11 16,1-7-36-16,0 12-50 0,-2-1-65 0,-2 4-223 0,2-2-441 15,2 1 195-15</inkml:trace>
  <inkml:trace contextRef="#ctx0" brushRef="#br0" timeOffset="-63750">30540 1368 172 0,'-7'-6'176'0,"-1"1"-9"16,-4 2-18-16,6 0-12 16,-14 2-14-16,3 2-6 0,-9 3-12 0,-4 5-7 15,-11 6-7-15,3 3-7 0,1 1-10 0,-1 5-2 16,4 2-10-16,0 3 0 0,3 5-11 0,4-4-6 0,7 2-6 16,1 4-2-16,10-9-4 0,0 0-2 15,7 3-2-15,4-5-4 0,4-2 2 0,6 0-3 0,1-9-4 16,3 3 2-16,11-5-2 0,0-2-1 0,4-6-4 0,13-5 2 15,4-2-5-15,1-11-2 16,2 0 0-16,-4-4-2 0,-5 3 1 0,-5-3 1 0,-10 0-5 0,12-6 3 16,-18 7 1-16,-6-3-3 15,-2-1 1-15,-6 5-4 0,-2-3 2 0,-5 2-1 0,0-5 2 16,-6 4 4-16,-3-6-6 0,-8 3-3 16,3 2 1-16,0 2 0 0,-6-1-1 0,5 1 2 0,1 6 5 15,2-3-1-15,-2 7-1 0,8-2 0 16,0 3-1-16,-2 2-4 0,5 1 0 0,0-1-2 15,3 4 4-15,0 0 0 0,12-8-1 0,-1 8-1 0,7-2-1 0,2 1 2 16,12-3 1-16,-2 1-3 16,3-1 1-16,0-2 1 0,-4-1-1 0,3 0 1 0,-3-4-2 0,9-4 1 15,-11 0 8-15,-3-1-14 16,2-2 4-16,-4-3 1 0,-4-3-19 0,-3-1 7 0,-4-1-4 16,-8-2 4-16,3 0-2 0,-12 0 3 15,0-6-1-15,-3 5 3 0,-3 4 3 0,-8-10-1 0,6 8-2 16,0 0 7-16,0 2-2 0,-3 7 4 0,7 4 4 0,0-1 5 15,3 5 3-15,1-1-3 0,2 7-4 16,-2 1 3-16,6 3-5 0,0 0 0 0,0 0 1 0,6 30-2 16,-2-3-2-16,6 17 0 15,0 6 2-15,3 18 1 0,4-1-1 0,-5 5 3 0,-2-2-5 16,0 0 0-16,-8 6 5 0,-2 3-3 16,0-1 1-16,-8-2 6 0,-4 3-4 0,0-6-2 0,-2-3 2 15,6-16 4-15,1-1-2 0,-6-3 2 16,-1-4-2-16,7-1-2 0,-5-4 1 0,1-2-3 0,0-11-20 15,0-3-25-15,2-7-29 0,3-4-27 0,1 1-4 0,1-7 5 16,-1-5-31-16,5-3-172 0,0 0-324 16,0 0 144-16</inkml:trace>
  <inkml:trace contextRef="#ctx0" brushRef="#br0" timeOffset="-63498">30786 1807 41 0,'0'-43'130'0,"0"3"0"0,3 0-8 0,-2 2 1 0,3 12-12 16,2-4-6-16,0 2 2 0,1 3-5 0,3 2-12 0,4 3-3 15,-4 5-8-15,4 0-10 0,0 2-8 16,4 2-4-16,-2 1-1 0,4 3-10 0,4 3-2 0,-1 4-13 16,6 0 2-16,-3 6 0 15,1 1-12-15,-1 5 4 0,1 1-2 0,-1 3-1 0,-3 1 0 16,-7 1-3-16,-3-4-2 0,0 3 0 16,-6-1-3-16,0 2-1 0,-3 0 5 0,-8 0 10 0,-3 0-3 15,-6 3-2-15,-3 3-2 0,-10-5-10 16,-11 1 7-16,2-3 2 0,-3-4 0 0,9-5-5 0,-2-3 0 15,3-3-5-15,-1-2-13 0,9-2-27 0,0-3-24 0,2-3-29 16,9-2-29-16,-4-7-39 16,7-6-123-16,12-3-297 0,8-12 133 0</inkml:trace>
  <inkml:trace contextRef="#ctx0" brushRef="#br0" timeOffset="-62940">31358 1135 61 0,'2'-1'152'0,"-2"1"-25"0,0 0 6 0,0 0 0 16,-5 18-10-16,-1-2-10 0,1 1-7 0,2 7-9 0,-1 5-4 16,5-3-4-16,-2 4-12 0,2 8-5 15,2-9-7-15,-3 11-12 0,3 2-1 0,-4-2-2 16,-1 0-4-16,-2 3-2 0,-1 4 1 0,-4-8-5 0,1 4-6 0,1-14-6 16,-4-4-26-16,3-4-13 15,1-7-9-15,0-3-1 16,1-3-15-16,0-5-10 0,0-2-18 0,6-1-17 0,-15-7-14 0,9-1 2 15,-7-5 2-15,6-2 13 0,-6-10-1 0,6 6 16 0,0-10-1 16,0 3 5-16,5 2 33 0,-4-2 16 16,6 2 9-16,0 6 13 0,6 2 22 15,-4 0 9-15,4 4 3 0,-5-1 0 0,6 5-2 16,-3 0-2-16,4 2-1 0,0 1 4 0,5 2 2 0,7 0 7 16,6 3-3-16,4 3-4 0,2 0-2 15,8 2-15-15,-10-4 11 0,10 5-7 0,-4-6-5 16,-4 3 1-16,2-3-10 0,-5-3 9 0,15 0-6 0,-10-1-4 0,-5-4 2 15,14-3-2-15,-6-3-1 16,-9 1-6-16,8-5 3 0,-8 6-1 0,-6-5-1 0,-3 9-1 16,-5-5-1-16,0 5-3 0,-2 0 6 0,-1 1-3 15,-3 4 1-15,-1-1 4 0,-3-2-12 0,0 3 3 0,-4 3-6 16,8-2 6-16,-8 2-6 16,0 0 7-16,0 0 0 0,-16 11-4 0,10-6-3 0,0-3 3 15,0 7-1-15,3 0-5 0,0-2-2 0,3 4 2 16,0-4 1-16,3 0 0 0,5 5 0 0,7-6 1 15,0-1 0-15,16 4-9 0,-3-4 1 0,1 1 8 0,2-5-9 16,-1 3 10-16,-2-4-2 0,-1 2 1 16,0-4-1-16,-8 1 8 0,0-2 3 0,-4 2 16 15,-1-2 10-15,-5 0 8 0,0-1 10 16,1-3-9-16,-6 4-1 0,4 2-4 0,-8 1-3 0,0 0-1 16,0 0-29-16,0 0-51 0,-26 11-84 15,-3 0-234-15,-16 4-392 0,-2-1 174 0</inkml:trace>
  <inkml:trace contextRef="#ctx0" brushRef="#br0" timeOffset="-61843">30384 3792 76 0,'0'-5'121'0,"0"-4"-9"16,-2 2 2-16,2 0-10 0,-3-4-6 0,-1 4-8 0,-3-2-2 16,-2 0-2-16,-1-6-1 15,-4 4-9-15,0-3-4 0,-8-1-2 0,1 1-4 0,-4 1-7 0,-1-2 0 16,-1 1-8-16,-1 2 0 0,-13-5-6 15,1 3-4-15,1 4-6 0,-2-5-1 0,-4 5-1 0,-2-1-6 16,-1 4-4-16,-2 0 1 0,0 5-5 0,-3-5 1 16,-6 3-4-16,3-1-1 0,-24 3-1 15,5-3 0-15,-2 4-5 0,-11-4 0 0,-2 5-2 0,-48 4 2 0,-8-3-4 16,6-1 1-16,-1 6-2 16,6-6 6-16,38 1 4 0,-4 0 6 0,3 4 2 0,3 2 0 15,0 5-4-15,0 6 1 16,-4 0-7-16,-30 13 2 0,-4 3 0 0,1-2 0 0,0 7-4 15,5-3-2-15,33-11 2 0,-43 13-2 0,47-10 1 0,-38 13-3 0,43-11-1 16,3-2 2-16,1 11-1 16,0 1 4-16,1 5-1 0,-29 21-3 0,32-10 1 0,-30 19 0 15,-2 7-3-15,-2-7 2 0,30-21 0 16,6 1 0-16,3-3-18 0,4-1 0 0,2-1 2 0,12 0 2 16,13-14 1-16,7 6-1 0,3 1 2 15,5 0-2-15,8 3 6 0,9 0-3 0,9 4 1 0,7 2 4 16,13 14 0-16,9 0 0 0,19-10 0 0,7-4-1 0,20 4-1 15,34 15 7-15,7-3 3 16,19-15 2-16,1-5 1 0,10-5 3 0,1 1-1 0,5-6 0 16,6-2 1-16,-1-6 1 0,12-6 2 15,1-2 1-15,6-1 2 0,2-6 2 0,-1 1 1 0,-2-7-3 16,-2-5-1-16,7-4 0 0,-1 0-1 16,6-5 0-16,-4-16-5 0,-11 4 1 0,-10-9-4 0,2-3 3 15,1-6-4-15,1-9 0 16,-6-1-2-16,-3-4 7 0,-8 2-7 0,1-1-1 0,-18 5-4 15,-41 7 2-15,0-1 2 0,-1-4-6 0,-4-2 6 0,1-2 0 0,-9-10-1 16,-1-1 4-16,-5-2 2 16,-9 0 12-16,-7-5-2 0,-5-8 1 0,-8 5 1 15,-6-6-2-15,-4 0 0 0,-5 0 0 0,-3-1-1 16,-7 8-1-16,-9 10-2 0,4 8-2 0,-9 1 5 16,-2-6-4-16,-2 6-2 0,-10 1 0 0,6-1 1 15,-5 7-5-15,-6-4-4 0,-3 1 4 0,-8 1-2 16,-2 3 0-16,-9 1-4 0,-2 3 1 0,-14-9-1 0,9 13-1 15,-2 1 2-15,4 4-2 0,2-3 1 16,2 10-3-16,2 0 2 0,10 6 1 0,5 1 1 0,-1 2-3 16,8 1-18-16,-2 5-23 0,4 3-28 15,-1 0-43-15,-4 3-28 0,-8 7-48 0,7 2-213 0,-5 2-432 16,1-1 193-16</inkml:trace>
  <inkml:trace contextRef="#ctx0" brushRef="#br0" timeOffset="-61140">32032 4100 25 0,'-5'-7'218'0,"4"1"-24"0,-5 2-20 0,-4 3-22 0,-3 6 0 16,-3-2-20-16,-2 5-17 16,-5-1-9-16,1 7-14 0,1 3-8 0,1 2-5 0,0 6-10 15,5 0-7-15,-1 2-19 0,7 1-2 16,1 7-9-16,2-6 1 0,6 2-3 0,10-2-5 0,-6-4 0 0,8 0-2 15,4-4-4-15,4-3 4 0,6-4-1 0,1-5-7 0,18 0 0 16,-2-7-2-16,0-4-2 16,1-9-1-16,1-1 2 0,1-6-5 0,-11 2 1 15,2-4 4-15,-12 2-7 0,-4-1 6 16,-4-2-3-16,-3-1-2 0,-7-2-2 0,-5 2-2 0,-4-3-1 0,-5 0-1 16,-6 0 4-16,-5 4-9 15,-10-9 6-15,7 9-3 0,-13-1 2 0,7 6 6 16,5-2-1-16,2 2-3 0,6 8 2 0,2-2-5 0,4 0-3 0,2 3 1 15,6 2 0-15,0 5-5 0,13-8 3 16,2 2 1-16,17-6 1 0,10-4 3 0,10 8-2 16,0-6 2-16,2 3-4 0,1 0-4 0,-1 0-8 15,1-3 1-15,-3-2-2 0,-6 1-9 0,-1-7 10 0,-7 0 0 16,-1-7 2-16,-4 2-1 16,-6-3-4-16,-6 0 2 0,-7 5 5 0,-6-3 4 0,-5 3-3 15,-2-1-3-15,-5 1 0 0,-4 0 0 16,-1 2 8-16,-2-2 0 0,2 9 6 0,-4 1 6 15,6 2 0-15,-2 0-3 0,-1 7-4 0,3 3 1 0,1 3 0 0,6 0-2 16,-22 16 0-16,5 1-9 0,-3 16 15 16,3 1 5-16,4 14-4 0,3 0 1 0,-2 2 1 0,10 22 6 15,1 2 7-15,1 0-1 0,1-3 0 16,3-1 1-16,0-18-3 0,4 16 4 0,-2-16 0 16,0 3 1-16,0-6 6 0,-3 5-10 15,3-2 1-15,-1-2 0 0,-2-1-5 0,0-3 4 16,-1-2-3-16,-1-1-1 0,-2-1 1 0,-4-2-4 0,-3 0-29 0,2-13-27 15,-3-2-51-15,-2-2-31 0,7-7-57 16,-7-3-105-16,3-6-311 0,2-4 138 0</inkml:trace>
  <inkml:trace contextRef="#ctx0" brushRef="#br0" timeOffset="-60884">32766 4232 92 0,'3'-25'170'0,"1"9"-3"0,2 0-29 0,0-1-1 16,7 3-14-16,2 3-18 16,-1 2-4-16,12 1-28 0,-6 3 11 0,6 2-20 0,2 11 8 0,-2-1-13 15,1 0-1-15,-2 7-7 16,-2 0-8-16,-2 4-6 0,-5 4-6 0,-1-6 2 0,-3 2-5 16,-4-4 1-16,-5 2 2 0,-6 4-1 15,-5 1-3-15,-8-1-1 0,-8-1 0 0,-18 9 0 16,-6-7-6-16,-23 1-4 0,-2-5 3 0,-4-5-5 15,19-4-19-15,1-6-37 0,3-1-33 0,2-2-31 16,11-3-178-16,7-2-308 0,6-2 137 0</inkml:trace>
  <inkml:trace contextRef="#ctx0" brushRef="#br0" timeOffset="-60540">33475 3606 81 0,'0'-8'176'15,"1"4"-22"-15,4-2-16 0,-5 6-15 16,0 0-10-16,0 0-14 0,0 0-10 0,-5 32-7 0,2-8-6 0,-2 5-5 16,-1 17-9-16,5 4-6 15,-5 20 3-15,-1-18-7 0,0 21 7 0,-6-5-13 0,0-1-6 16,5-17-2-16,-3-5-3 0,2 0-2 16,1 0-4-16,2-6-4 0,-1-3-19 0,3-10-31 0,1-2-23 15,3-6-38-15,0-7-36 0,-3 1-122 0,0-5-264 0,3-1 117 16</inkml:trace>
  <inkml:trace contextRef="#ctx0" brushRef="#br0" timeOffset="-60270">33362 4174 25 0,'-3'-19'180'0,"8"3"-11"0,-3 1-13 16,2-2-5-16,2 3-22 0,-3 1-10 0,11 0-10 15,-6 1-15-15,10-1-5 0,-2 6-15 0,10-5-4 16,15 4-9-16,5 4-4 0,3 4-10 0,3-7-25 0,2 1-17 0,-2 0-28 15,2-1-14-15,1 1-16 0,-3-1-11 0,-5 2 7 0,-6-4 3 0,-10 2 7 16,-4 2 6 0,-7 0 11-16,-6 3 8 0,0-4 7 0,-6 5 8 15,4-2 12-15,-5 2-6 0,0-1 7 0,-7 2 2 16,12-1-4-16,-12 1 5 0,0 0-3 0,0 0 7 16,0 0-1-16,0 0 1 0,8 4-1 0,-10 2 3 0,2-6-3 15,-8 18-10-15,4-6 12 16,-2-1-11-16,4 5-9 0,-3 2-12 0,4-6-23 0,2 6-16 15,6-3-19-15,0-3-98 0,6 1-188 0,2-6 83 0</inkml:trace>
  <inkml:trace contextRef="#ctx0" brushRef="#br0" timeOffset="-60090">34438 4157 157 0,'0'0'182'0,"0"0"-2"16,13-2-4-16,-13 2-1 0,7-4-5 15,-7 4-5-15,0-7-8 0,0 7-7 0,0-8-7 16,0 8-4-16,5-6-13 0,-4 1-10 0,-1 5-12 0,0-8-6 0,0 2-13 15,0 6-8-15,0-6-5 16,0 6-12-16,0-6-3 0,0 6-7 0,0 0-8 0,0 0-57 0,0 0-64 16,0 0-73-16,0 0-75 15,-26 12-141-15,-1-4-399 0,-4-2 176 0</inkml:trace>
  <inkml:trace contextRef="#ctx0" brushRef="#br0" timeOffset="-58210">13960 2735 88 0,'-15'-22'138'0,"-3"-1"2"0,-4-2-6 16,2 3-17-16,-7-4-1 0,-3-6-13 0,-2 3-9 0,1-2-5 0,-5 3-19 16,2 1-11-16,-4 0 1 15,-2 2-10-15,-2 2-12 0,-4-2 3 0,5 4-2 0,-11-1-5 0,-1 4-8 16,-20-3-6-16,-1 6 5 16,-6-6 0-16,0 6-7 0,-4-2-8 0,1 3 8 0,-4 2 0 15,4-9-6-15,-3-1-1 0,-6 5 4 0,0-1-9 0,-3-5-5 16,-39-4 7-16,39 8-1 15,-34-11-2-15,32 10 1 0,-33-5 4 0,39 3 5 0,-4 1 0 0,-1-1-3 16,-3 10 2-16,-27-23-5 0,34 17 1 16,-4-3 1-16,4 3 0 0,-8 8 0 0,-1-2-4 0,4 6-1 15,-46 1-1-15,48 6 5 16,-2-1-2-16,-39 11 0 0,42 3-7 0,-39-3-1 0,-1 13 5 16,1-1-3-16,-1 0 0 0,-5 0-1 15,-3 2 1-15,7 0 2 0,3-1 2 0,37-8-5 0,-46 5 3 16,-3 8-10-16,6-8 6 0,-1 2-2 0,0-2 3 0,1 4 3 15,-3-3-4-15,2 3 5 16,43-3 5-16,-38 5-5 0,39-3-1 0,-38 7 4 16,33-10-4-16,-32 9-1 0,38-10-1 0,-38 18 1 15,40-15 1-15,-38 7-8 0,42-5 7 0,-2 7-5 0,-39 18 0 0,9 0 5 16,0 8-6-16,-2 5 5 16,5 17 3-16,-1-4-7 0,4 14 2 0,-1-6 0 0,9 8 0 15,0 0-3-15,10 4 5 0,1-8 6 16,32-19-8-16,-25 30 1 0,28-31-2 0,-18 30-1 15,23-23-2-15,-23 32 10 0,12-2 7 0,18-34-19 0,-18 37 3 16,25-31 4-16,-19 36-6 0,20-37 8 16,5 3-4-16,5 3-2 0,9-1-2 0,1 1 3 0,8 4-4 15,4 40 3-15,8-44 3 0,6 39 4 16,3-34-8-16,7 0 0 0,7 1 3 0,15 28 1 0,-4-41-3 16,4 4 2-16,8-7-1 0,2 4-5 15,4-5 0-15,9 2 2 0,27 23 4 0,1-2-4 16,-22-33 2-16,36 25 4 0,6 0-2 0,2-6 1 0,4 2 5 0,1 0-4 15,4-3 21-15,-2 0-1 0,3-5-3 16,2 0 10-16,-5-6-10 0,5-4-6 0,0-5 1 16,7-2-1-16,-2 2-1 0,4-12 9 15,7-3-8-15,-7-5-7 0,-1 1 3 0,4-10-3 0,-5-6-2 16,5-3 1-16,8-7 3 16,4-7 4-16,10-3 6 0,1-4-5 0,5 0 0 0,-2-6-2 15,-2 1-1-15,4 3-1 0,-5 2 2 16,9 0 6-16,-7 6-5 0,6 1 0 0,-4-4 8 0,-4 4-11 15,-3 2 3-15,-4 1-5 0,1-6 4 0,3-1-2 0,3 0 1 16,-5-9 1-16,-2 2-7 0,-1-17 4 16,-6-1 1-16,8-10-1 0,2 0 5 0,-1-19 15 15,10 10-1-15,7-15 2 0,-4 3-1 0,-2-8-5 16,0 3-2-16,5-12 2 0,-3 0 0 16,10-7-4-16,-8-11-1 0,-1-5-2 0,3-6-2 15,-15-3 0-15,-9-11-3 0,1 3 0 0,-13-5 1 16,7 3-2-16,-9 2 2 0,-9-6-2 0,-10 2-3 0,-5-8-1 0,-13-1 2 15,-15 5-3-15,-7-10 3 0,-7 4-1 0,-10 2 2 0,-7 3-1 16,-11-11-1-16,-13 1 5 16,-1 3 8-16,-15-7-1 0,-9 10 1 15,-7-4-3-15,-1 39 2 0,-12-35-3 0,-3 41-3 0,-14-40 5 16,8 38-7-16,-18-34 2 0,5 37 1 16,-19-33-1-16,12 38 1 0,-30-27 0 0,24 36 0 0,-3-1 1 15,-8 2-5-15,-2 5 4 0,-7 3-2 16,-3 4 0-16,-2 1-2 0,-3 3 0 0,-30-19-2 15,34 25 0-15,-7-2-2 0,-30-21 0 0,-2 5-1 0,-2 3-4 0,3 0 3 16,-1 2 0-16,31 17 1 16,-41-14-6-16,38 15 2 0,1 7 2 0,1 6 1 0,2 3-1 15,-1 8-20-15,-5 6-37 0,0 13-51 16,-5 10-59-16,-44 8-80 0,-3 3-163 0,-19-3-441 0,0-12 195 16</inkml:trace>
  <inkml:trace contextRef="#ctx0" brushRef="#br0" timeOffset="-57610">2868 2097 10 0,'-7'-13'197'0,"0"1"-13"0,1 5-27 16,5 0-16-16,-5 4-17 0,6 3-16 0,0 0-13 0,0 0-2 0,13 28-16 16,6-3-7-16,2 14-3 15,5 4-7-15,13 17-5 0,5-2 0 0,2 4-16 0,2-3-3 16,3-3 2-16,-2 2-7 0,3-1 3 0,-5-4-7 0,2 3 0 15,-1 0-1-15,-2-1-1 0,-9-16-10 16,-2-4-16-16,4-3-24 0,-4-6-40 0,3-5-28 0,-9-11-8 16,4-5-11-16,-4-10-121 15,-3-2-251-15,0-13 111 0</inkml:trace>
  <inkml:trace contextRef="#ctx0" brushRef="#br0" timeOffset="-57360">3852 2524 101 0,'-15'-13'164'0,"1"2"1"0,-6 4-10 0,6 0-11 0,0 3-21 0,-4 3-14 15,7 1-14-15,-3 5-6 0,0 1-12 0,1 5-9 0,3-1-6 16,3 1-7-16,4 0-1 0,0 0-12 16,3-1-2-16,4 1-6 0,2 1-1 0,4 1-6 0,3-8 0 15,4 2 0-15,3 0-3 16,-1-5-2-16,8-4 3 0,5 1-4 0,-4-9-4 0,0-1-1 16,-2-4-3-16,0-2 2 0,-6-1 13 15,-9 7-1-15,-1-6 6 0,-1 2 4 0,-4 0 4 0,-6-1 8 16,-3 1-14-16,-3 3 4 0,-5-1-8 0,-4 3-2 0,2-3-4 15,-4 6-1-15,-5 0-6 16,3 1-12-16,0 5-21 0,-1-3-31 0,7 8-24 0,1-4-44 16,6-4-38-16,7 4-160 0,-19 0-337 15,19 0 149-15</inkml:trace>
  <inkml:trace contextRef="#ctx0" brushRef="#br0" timeOffset="-57160">4285 2005 19 0,'0'0'186'0,"0"0"-18"0,0 0-15 16,-26 13-20-16,7 5-10 16,-2 1-10-16,-1 12-16 0,-4 6-10 0,6 5-8 0,2-2-6 15,9-1-20-15,4 0 5 0,10-2-5 16,2 1-1-16,7-8-4 0,11 0 1 0,2-1-9 0,2-4-1 16,11-1-4-16,3-9-4 15,3-4 1-15,3-4-8 0,5-5-26 0,-6-4-17 16,5-9-33-16,-2-1-5 0,0-9-49 0,-4-4-45 0,-10-4-76 0,-2-5-245 0,-1 2 108 15</inkml:trace>
  <inkml:trace contextRef="#ctx0" brushRef="#br0" timeOffset="-56610">4911 1977 123 0,'-11'-7'151'0,"-1"2"-6"16,-2 1-25-16,-6 2-3 0,0 4-12 0,0 4-8 15,-1 6-15-15,-7 4-1 0,2-2-10 0,3 4-9 16,1-3-4-16,6 4-8 0,6-1-2 0,3 0-15 0,4 1 6 15,3-2-8-15,6-2-2 0,4 3-4 0,1-7 3 0,6 5-5 16,-2-7 2-16,10 4-6 16,0-9 1-16,1-4-7 0,1-3 8 0,1-7-1 0,3 1-6 0,-7-11 1 15,2 4 0-15,-1-5 0 16,-8-1-6-16,3-3 5 0,-5 5 0 0,-3 6 5 0,-1 2 5 16,-6 1 10-16,-1 5 5 0,1-1-4 15,-2 1-1-15,-2 4-13 0,4-2 0 0,-5 4-4 0,0 0-3 16,0 0 0-16,0 0-3 0,14 11 4 0,-13-4-6 0,4 0 4 15,3-1-5-15,-2 4-4 16,1-3 1-16,7 1 1 0,0-1 3 0,-2-4-2 0,4-3-5 16,10-9 5-16,14-1-2 0,-5-12-1 15,6-7-7-15,4-4 7 0,-7-5-1 0,16-17 0 16,-8-5-1-16,-3 3 5 0,-17 13-4 0,15-24 0 16,-11 0 3-16,-4 3-1 0,-8-3-3 0,-3-3 1 0,-1 3 1 15,-6-1-1-15,-8 15 2 16,-2-17 0-16,-4 20-2 0,-6 0 3 0,-2 5-9 0,-3 4 3 0,-1 5 6 15,-2 15 5-15,-2 1-2 0,-13 2-4 0,6 11 1 0,-2 8-1 16,-10 5-3-16,-5 15-1 0,3 10-2 16,-11 21 1-16,10 9 4 0,10 3-2 0,15-13-2 15,13-1-2-15,8-2-2 0,10 0 2 0,8-1 3 16,12-3-1-16,19 11 1 0,-3-18 1 0,13-3-1 16,14-1 3-16,-1-5-1 15,3-12 4-15,-2-10 0 0,-15-2-4 0,-1-7 0 0,-3-7 2 16,-1 1-2-16,0-7-7 0,-7-3 8 0,-7-4 2 0,-7 2-2 15,-8 4-1-15,-6 0 5 0,-3-2 0 16,-11 8 0-16,0-1 3 0,-6 6-3 0,-4 2-18 0,-6 3-48 16,-5 9-74-16,-26 9-220 15,-5 17-380-15,-22 2 168 0</inkml:trace>
  <inkml:trace contextRef="#ctx0" brushRef="#br0" timeOffset="-55200">20374 719 63 0,'0'0'126'0,"0"0"-4"0,0 0-5 0,-27-14-12 0,17 9-6 16,-7-1-8-16,-2-2-12 0,-2 2-6 15,-5-1-5-15,-8 3-10 0,-7-3-1 0,-4 3-4 0,-6 3-4 16,-5 5-13-16,-24 0 4 0,-1 4-5 0,-2 5-8 0,-2-2-3 15,-8 3-3-15,1 5 3 0,-42 8-6 16,39-1 2-16,-34 10-1 0,-1 4-5 0,-2 3-2 16,1 7-1-16,38-18-1 0,-36 22 3 15,44-14-7-15,-1 6-4 0,3 4 4 0,-25 19-1 0,32-16-2 16,-27 31 2-16,27-27-4 16,-32 29 3-16,1-4 3 0,1 8 3 0,5-14-8 0,24-20 0 0,-29 24 1 15,32-20 1-15,2 0-2 16,-21 28 2-16,24-29-10 0,-31 25 5 0,35-22-3 0,-28 31 8 0,30-28-5 15,-3 0 1-15,-20 32-1 0,29-24 1 0,8-2 2 16,8 3 0-16,4 2 1 0,9-4 11 16,11 12-11-16,4-6-3 0,9 3-7 0,4 6 0 15,10 3 5-15,5 32-2 0,-1-32 4 0,18 36-2 0,-4 0 1 16,12-1 1-16,-13-39 6 0,13 40-6 0,3-1 3 16,-1-13-3-16,16 0 2 15,-20-36-1-15,27 31-2 0,-22-30 2 0,30 33-2 16,-5 0 3-16,-4-3 21 0,2 2-4 0,-1-4 2 0,5 1 2 0,-5-1 0 0,-16-29-4 15,25 31-1-15,-27-35-5 16,11 1 3-16,-2 2 1 0,2-7-11 0,2 0 7 16,1 2 0-16,-1-8-5 0,4 1 5 0,4-6-3 15,6-1 4-15,-1-6 6 0,3-3 0 0,2-1 7 16,3 2-5-16,8-13-1 0,0 3 7 0,40 7-5 16,-41-17 1-16,7-10-5 0,44 7-2 0,1-9 1 15,-43-10-2-15,55-6-1 0,-4-7 4 16,4-10-7-16,-1-4 2 0,-9-4-5 0,-6-2 2 0,-1-1 5 15,1-1 4-15,-2-2 6 0,-5-7 3 0,6 7 3 0,-48 6 1 0,10 5-1 16,-7-14-5-16,38-3 4 16,-44 5-7-16,2 1-1 0,-8-10 0 0,4 2 0 0,-1-8-3 15,39-21 0-15,-8-11 2 16,-2-10-4-16,4-17-5 0,4-15 0 0,5-12 3 16,-4-19-4-16,4-14-3 0,0 3 5 0,-3-5-8 15,-5-2 1-15,7-2 0 0,3-4 2 0,-4 8 1 16,-7 20 3-16,-15 15 12 0,-7 15 2 0,-16 13 0 0,-29 37 9 15,-7 4-10-15,2 3 4 0,-6 0-6 0,-2-4-3 16,-6-2 1-16,-7-2 3 0,-1-3 0 0,-9-10 2 16,-8-2-1-16,-3-42-2 0,-3 41 4 0,-8-41-4 15,-9 4-7-15,6 32 2 0,-13-40 0 0,-7-2-3 16,-3-1-5-16,-10 0 1 0,-1 3-5 0,-7 2 1 16,-5 16 1-16,14 31-1 0,-9 5 1 0,-2 6-8 0,-11 2-1 15,-5 11 3-15,1 5 5 16,-7 10-2-16,-8 4-5 0,-5 5-2 0,-56 0 4 0,1 9 8 15,-17 5-10-15,-10 2-2 0,0 3 0 0,-1-1 1 0,-2-2 1 16,5-2 2-16,2-3-4 0,7-3-1 16,13 12 1-16,12-2 2 0,41 5-2 0,2 2 0 0,-5 2-8 15,-36 12-20-15,4 14-32 16,-16 13-32-16,-19 21-37 0,-20 5-41 0,-14 15-35 0,-16 4-226 16,-7 4-468-16,-4 7 207 0</inkml:trace>
  <inkml:trace contextRef="#ctx0" brushRef="#br0" timeOffset="-53840">25320 2727 2 0,'0'0'151'0,"-2"-6"-6"0,2 6-13 16,0 0-11-16,-6-2-4 0,6 2-10 0,0 0-10 0,0 0-7 16,0 0-13-16,0 0-10 15,0 0-20-15,0 0-22 0,0 0-24 0,0 0-37 0,0 0-40 16,0 0-103-16,40 1-191 0,-11-12 84 16</inkml:trace>
  <inkml:trace contextRef="#ctx0" brushRef="#br0" timeOffset="-48980">8390 3154 19 0,'0'0'102'0,"0"0"3"0,0 0-15 0,-16 2-1 0,16-2-14 0,0 0 1 16,-12-2-8-16,12 2-7 16,-12 2-5-16,12-2 3 0,0 0-8 0,-14 2-4 15,14-2-2-15,-8 2-12 0,8-2 4 0,-12 4-9 16,12-4 0-16,-6 3-3 0,6-3-4 0,0 0-4 15,-9 4 2-15,9-4 0 0,0 0-6 0,-5 1-2 0,5-1 4 0,0 0 12 16,0 0-3-16,0 0 2 0,0 0 7 16,0 0-7-16,0 0 3 0,0 0-3 0,0 0 6 0,0 0-5 15,0 0 2-15,25-18 3 16,-10 7-1-16,19-11 4 0,6-9 2 0,21-15-4 0,5-6 1 16,6-3 1-16,3 2-4 15,39-19 2-15,-37 25-2 0,4 3-2 0,37-16-3 0,-43 21-4 16,1 9 3-16,-3-6-4 0,1 4-7 0,-27 11 1 0,7 0 4 15,-9 4-6-15,-5 1 4 0,-13 5-8 16,-1-2 1-16,-6 5 5 0,-4 1 7 0,-4 4 9 0,-4-4 6 16,2 4 7-16,-7 3-1 15,3-3 0-15,-6 3 3 0,7-4-12 0,-7 4-2 0,0 0-4 0,0 0-2 16,-16-13-6-16,6 13-1 16,0-2-5-16,-2 2 3 0,-6-1-3 0,2-1-3 0,-2 2 2 0,3 0-1 15,1 0-5-15,-2-2 1 16,4 2 4-16,0 0-6 0,-2 0 1 0,5 0-1 0,9 0-2 15,-22 0 0-15,12 0 2 0,-3 2-6 0,-2 3 3 0,-5 6-1 16,-1-2 0-16,-7 9-1 0,-14 5 1 16,-4 3-5-16,-1 2 7 0,-21 11-4 0,-1 2 0 0,0 5 0 15,2-1-2-15,-7 7 2 0,2-2-2 16,-3 2 2-16,-5 4-2 0,5-5 3 0,1 1-1 16,5-5-6-16,6-7 5 0,17-11 2 15,5-4-4-15,4-2-1 0,11-7 3 0,4-1 0 16,5-7-1-16,7-1-5 0,0 0-4 0,3-3-1 0,5 2-1 15,2-6 6-15,0 0-1 0,26-4-2 0,14-14 2 16,26-20 1-16,20-9 0 0,26-32 0 0,3 4 2 0,5-4 1 16,-2 6 2-16,0 3 1 0,-32 26 0 15,-1 6-2-15,-1-5 2 0,-6 8-2 0,-6 4 1 0,-21 9 2 16,-5 1 0-16,-6 5 0 16,-12 3 0-16,-5 3 2 0,-7 3 8 0,-2-1 7 0,-5 5 5 15,-1-1 0-15,-2-1-2 0,0 2 1 16,-6 3 1-16,2-7 3 0,-2 7-8 0,0 0-5 0,0 0 1 15,-12-8-2-15,12 8 0 0,-19 5-2 0,19-5-1 0,-20 6-1 16,10-4 1-16,0 3-20 0,3-1-29 16,-3 3-30-16,6 2-41 0,-5 5-61 0,1 0-218 0,2 4-421 15,3-1 187-15</inkml:trace>
  <inkml:trace contextRef="#ctx0" brushRef="#br0" timeOffset="-47520">13804 4410 42 0,'0'0'120'16,"0"0"-4"-16,4-3-3 16,-4 3 5-16,0 0-22 0,0 0-6 0,0 0-5 0,0-8-7 15,0 8-13-15,0 0 2 0,0 0-16 16,0 0-31-16,0 0-23 0,0 0-22 0,0 0-16 0,0 0-53 15,22 6-56-15,-14-8-162 0,2-3 72 0</inkml:trace>
  <inkml:trace contextRef="#ctx0" brushRef="#br0" timeOffset="-46450">20581 2604 61 0,'0'0'102'0,"0"0"-4"0,0 0-15 16,0 0-13-16,0 0-16 0,0 0 17 0,0 0-11 15,0 0-3-15,0 0-7 0,0 0-14 0,0 0-6 0,0 0 6 16,0 0-11-16,0 0-3 0,0 0 3 16,0 0-14-16,0 0 13 0,0 0-16 0,0 0 5 0,0 0 0 15,0 0 5-15,0 0-6 16,12-8 4-16,-12 8-9 0,0 0 6 0,9 0-9 0,-9 0-3 15,0 0 10-15,0 0-3 0,11 0 1 0,-11 0 1 16,0 0-10-16,0 0 20 0,0 0 7 0,0 0 2 16,0 0-5-16,0 0-1 0,0 0 16 0,0 0-11 0,0 0 5 15,0 0 4-15,0 0-5 16,0 0 3-16,0 0-4 0,9 4-6 0,-9-4 3 16,0 0 0-16,0 0-1 0,0 0-9 0,0 0 1 0,0 0-4 15,0 0 0-15,0 0-4 0,0 0 0 0,0 0-1 0,0 0 0 16,0 0 6-16,0 0-7 0,0 0-3 0,0 0 2 15,0 0 0-15,0 0-6 0,0 0 4 16,0 0-2-16,0 0 1 0,0 0 4 0,0 0-6 0,0 0 1 16,0 0-7-16,0 0 4 0,0 0 2 15,0 0 4-15,0 0-5 0,0 0 3 0,0 0-2 0,0 0-4 16,0 0 5-16,0 0 7 16,0 0-8-16,0 0-3 0,0 0 2 0,0 0-1 0,0 0 2 0,0 0-5 15,0 0 4-15,0 0 1 16,0 0 4-16,0 0 4 0,0 0 9 0,0 0-1 0,0 0 2 15,0 0-5-15,0 0 4 0,0 0-5 0,0 0-1 0,0 0 0 16,0 0 7-16,0 0-6 0,0 0-3 16,0 0-1-16,0 0 3 0,0 0-4 0,0 0-1 15,0 0 0-15,0 0-3 0,0 0-2 0,0 0 2 16,0 0-1-16,0 0 1 0,0 0-4 0,0 0-1 0,0 0 0 16,0 0 0-16,0-7 4 15,0 7-4-15,0 0 1 0,0 0-1 0,0 0 1 0,0 0 1 16,0 0-1-16,0 0 0 0,0 0-3 0,0 0 0 15,0 0 3-15,0 0-1 0,0 0 1 0,0 0-2 16,0 0 0-16,0 0-1 0,0 0 1 0,0 0-1 0,0 0 2 0,0 0 3 16,0 0-3-16,0 0-3 15,0 0 0-15,0 0 3 0,0 0 1 0,0 0 4 0,0 0-8 16,0 0 1-16,0 0 2 0,0 0-2 16,0 0-2-16,0 0 2 0,0 0 0 0,0 0 1 0,0 0-1 15,0 0 2-15,0 0-1 0,0 0 0 16,0 0 0-16,0 0 1 0,0 0-1 0,0 0-1 0,0 0 0 15,0 0-1-15,0 0 3 0,0 0-2 0,0 0-1 0,0 0 0 16,0 0 3-16,0 0-4 0,0 0-5 16,0 0-22-16,0 0-36 0,0 0-29 15,0 0-40-15,0 0-153 0,-14 20-312 0,7-13 138 16</inkml:trace>
  <inkml:trace contextRef="#ctx0" brushRef="#br0" timeOffset="-45680">356 4150 136 0,'-9'-6'170'0,"3"1"-20"0,-7-1-17 0,7 5-17 0,6 1-12 0,0 0-15 16,-7 11-5-16,13 1-8 16,0 13 4-16,3 1-17 0,10 14-4 0,2 6-5 0,-1 7-8 15,6 15-1-15,-4 1-2 0,-6-16-2 16,9 12-13-16,-7-15 2 0,5 12-3 0,-4-12 6 0,-2-1-21 16,-3-5-15-16,4 3-32 0,-3-8-33 15,-1-3-48-15,-3-7-118 0,-8-8-252 0,3-9 113 0</inkml:trace>
  <inkml:trace contextRef="#ctx0" brushRef="#br0" timeOffset="-45390">668 3971 81 0,'20'-20'130'0,"3"2"-14"0,0 3-13 0,6 4-7 15,1 4-7-15,-2 3-3 0,6 8-11 0,-7 3-2 0,6 2-7 16,2 18-10-16,-7 2-3 0,2 9-1 16,-2-4-3-16,-11 12-3 0,-3-4 2 0,-4 2-13 15,-2 1-8-15,-5-2 3 0,0 2-5 0,-3-9-1 0,-3-8-10 0,2-5 1 16,1-7 0-16,-2-1 0 16,2-3 1-16,0-1 1 0,2-4-2 15,-2-2-5-15,0 0 0 0,4 1-1 0,-4-6-2 0,8 4 10 16,-8-4-9-16,15-4-1 0,10-9 4 0,-1-5-6 0,19-8-25 15,6-6-29-15,8-13-30 16,6 1-60-16,-3-2-72 0,-16 16-228 0,-2 3 100 0</inkml:trace>
  <inkml:trace contextRef="#ctx0" brushRef="#br0" timeOffset="-45190">1493 4051 140 0,'3'-15'181'0,"8"-7"-17"0,6-3-17 0,9-7-16 16,8-3-14-16,1-2-5 0,6 3-18 0,4-2-9 0,-1 5-9 15,4-4 0-15,0 7-17 16,-1 1-7-16,-7 3-32 0,-12 10-33 0,4-1-38 0,-11 4-24 16,-5 2-19-16,-9 4-110 0,-2-1-220 15,-5 1 97-15</inkml:trace>
  <inkml:trace contextRef="#ctx0" brushRef="#br0" timeOffset="-45031">1691 3594 126 0,'-32'0'146'0,"-2"0"-4"16,8 0-5-16,5 1-15 0,2 0-21 0,5 6-8 15,5 2-13-15,-3 6-10 0,4-1-11 0,8 5-1 0,0 5-5 16,5 2-4-16,4 3-7 0,11 4 0 16,0 4-8-16,8-2-3 0,-1 3 7 0,8-2-9 0,4-1 3 15,-2 2-7-15,4-2-5 16,-1 5-31-16,0-7-36 0,0-6-48 0,-11-1-135 0,-3-9-248 15,0-9 110-15</inkml:trace>
  <inkml:trace contextRef="#ctx0" brushRef="#br0" timeOffset="-44850">2063 3347 70 0,'0'0'177'15,"-7"15"-20"-15,10-5-16 0,1 6-13 0,0 9-10 0,5 0-16 16,5 8-10-16,2 1-4 0,3 5-11 0,8-5-9 0,-1 1-8 16,1 1-22-16,1-5-34 15,0-2-32-15,4-4-49 0,-11-8-126 0,-7-8-219 0,6-2 97 0</inkml:trace>
  <inkml:trace contextRef="#ctx0" brushRef="#br0" timeOffset="-44470">2431 3215 140 0,'0'0'141'0,"-8"14"-19"0,7-4-9 0,2 5-16 15,-1 3-15-15,3 6 2 0,2-1-11 16,3 4-4-16,4-4-11 0,2-2-7 0,7 1-5 0,1-8-4 16,4 0 2-16,6-3 1 0,8 0-8 0,1-9-4 0,-10-1 0 0,3-2-6 15,-4-5-5-15,1 3-4 16,-5-7 13-16,-7 3 2 0,-4-1 12 0,-7-3 0 15,-2-1 1-15,-6 1-5 0,-5-2-3 0,-4 1-4 16,-9-9-1-16,-7 7-4 0,-13-7 1 0,-4-1-6 16,-1 4-1-16,-3 0-3 15,-3-3-3-15,-2 2 0 0,2-6 0 0,-4 0 0 0,-10-13 6 0,15 8-4 0,7-4-2 16,1-5 1-16,4-1-1 16,3-1 4-16,10 6 2 0,9-5-3 0,5 12-5 15,9 2-5-15,6-3 2 0,5 3 2 0,12-6-13 16,4 6 5-16,5 1-1 0,10 5-3 0,7 2 3 15,0 6-2-15,5 4 3 0,6 8-6 0,15 5 5 0,-15 6-4 16,-4 0 1-16,0 12 2 0,-4 2 5 16,6 18-2-16,-6 9 1 0,-10 10-2 0,-13 10-20 0,-12 14-37 15,-8 40-83-15,-35 3-200 0,-9 5-360 16,-14-13 160-16</inkml:trace>
  <inkml:trace contextRef="#ctx0" brushRef="#br0" timeOffset="-43943">89 6463 182 0,'-15'-7'205'0,"-4"-3"-12"0,4-1-10 0,1 4-11 15,3-3-13-15,4-1-19 0,1-1-17 0,4-2-13 16,4 0-12-16,10-10-12 0,2 1-8 16,7 0-8-16,8-4-6 0,8 4-13 0,0 3 3 15,-9 8-8-15,-1-1-6 0,1 6-2 0,-2 2-7 16,-6-1-2-16,-2 6-8 0,-2 3 5 0,-3 5-4 0,0 3 2 15,-6 2-1-15,0 6-2 0,-7 5-4 0,0 2-3 16,-7 10 2-16,1-10-3 0,-3 3 5 0,-2-4-4 0,4-4-2 16,0-3-5-16,0-5-1 15,7-1-2-15,-2-2 2 0,-2 0-6 0,8-2-1 0,-2-1 1 0,5 0-2 16,6-6 2-16,7 1 0 0,9-2-3 16,3-3 4-16,13-4 0 0,2 0 1 0,1 0-4 15,-2 3 3-15,1 0 1 0,-5 1-4 16,-13 1-1-16,-3 2 0 0,-4 2 0 0,-6 1 1 0,-5-2 6 15,-2 2-3-15,-1 1 7 0,-2 2-2 0,-3 0 7 0,-6 10 27 16,-6-1-2-16,-5 10-4 0,-9 8-1 16,-9 5-5-16,-6-5-4 0,-1 5-2 0,-1-4 5 0,0-7-11 15,5-2 2-15,0-5-3 16,9-5-3-16,4-2-12 0,10-8-31 0,1-3-35 0,5-2-38 16,6 0-65-16,-5-34-227 0,13-10-428 15,9-22 190-15</inkml:trace>
  <inkml:trace contextRef="#ctx0" brushRef="#br0" timeOffset="-43670">909 5975 130 0,'6'-3'207'0,"-5"-4"-26"0,-1 7-19 15,6-5-17-15,-6 5-16 0,0 0-11 0,0 0-10 16,0 0-11-16,2 33-6 0,-2-8 3 0,0 5-21 16,4-1-9-16,3 7-8 0,-6-8-5 0,11-3-3 0,-2-1-4 15,7-2-5-15,-4-1-1 0,3-9-7 16,2-3 1-16,0-7-7 0,12-2 2 0,-1-9-4 15,-2-4-1-15,9-13 1 0,-3-2-5 0,1-4-1 0,-8-7 1 0,-6-1-1 16,-4-6 0 0,-3-2 2-16,-5 2-5 0,-8-8 7 0,0 10 10 0,-1 3 12 0,-12 4 12 0,4 11 2 15,-5 6-5-15,-6 1-8 16,-6 2-5-16,-1 12-2 0,-9 3-1 0,-10 9-9 16,-4 10-6-16,-18 19-19 0,1 3-30 15,-2 12-34-15,3 2-38 0,4 5-48 0,7 9-61 0,1 2-141 0,8 7-378 16,11-4 167-16</inkml:trace>
  <inkml:trace contextRef="#ctx0" brushRef="#br0" timeOffset="-43320">69 8130 34 0,'-14'6'196'16,"7"-5"-17"-16,-1 3-23 0,0-3-14 0,8-1-19 0,-10 4-8 16,10-4-17-16,0 0-11 0,0 0-7 15,12-16-4-15,14-13-8 0,25-24-1 0,38-41-9 16,10-12-7-16,7-14-4 0,15 4-3 0,2-4-3 15,5 4-2-15,-16 5-3 0,-10 13-5 0,-6 4-3 0,-35 34-4 16,-3 5-2-16,-7 3 3 0,-17 20 12 0,-7 0 18 16,-8 14 19-16,-4 3 21 0,-3 4 11 15,-4 1 2-15,-2 3-9 0,-3 2-10 0,2 1-15 0,-5 4-35 16,0 0-49-16,-16 29-41 0,-4 10-62 0,-13 23-104 16,-13 6-159-16,-8-3-406 0,-7-4 179 0</inkml:trace>
  <inkml:trace contextRef="#ctx0" brushRef="#br0" timeOffset="-30501">2469 4725 57 0,'0'0'87'0,"0"0"-8"15,0 0-3-15,0 0-8 0,0 0-2 0,0 0-15 0,0 0-7 0,0 0-9 16,0 0-30-16,0 0-21 0,0 0-76 16,0 0-100-16,0 0 44 0</inkml:trace>
  <inkml:trace contextRef="#ctx0" brushRef="#br0" timeOffset="-29120">9535 1557 10 0,'-31'-12'111'0,"-7"-3"-2"0,-5 4-19 0,0 0-2 16,-5 3-8-16,-1 2-14 0,-9 1 1 0,1 3-10 16,-3 1 0-16,2-2-7 0,-16 6 4 0,-3 1-11 15,17 0 2-15,-21 3-6 0,6 0 2 0,0 5-7 16,-2 5 3-16,-3 0-9 0,3-1 12 0,4 2-7 0,-2-1 0 16,4 8-8-16,-1 1 5 0,-2 7-4 15,5 5-7-15,-1-2 1 0,7 4-1 0,3 2-2 16,0 6 3-16,18-14-2 0,-10 16-13 0,17-9 0 0,0 0-15 0,2 1 11 15,4 1 2-15,2 4-3 0,1-1-3 16,4 0-4-16,-6 18 10 0,9-12-1 0,5-1 0 16,-6 13 0-16,7 4-3 0,9-3 3 15,-2-9-2-15,3 18 12 0,3 0-18 0,6-5 12 0,0 3-6 16,2-1 4-16,4-1 5 16,3 0-5-16,5-1 0 0,6-5-5 0,-4-17 6 0,4 1-3 15,1-3 4-15,12-1 3 0,18 6-1 0,-1-4 0 16,-5-18 4-16,27 1 2 0,8-4-3 0,3-11 6 15,3-3 0-15,45-8 2 0,-43-8 0 0,2-10 2 0,41-11 5 0,-44-1 0 16,32-17 0-16,-36 6 4 16,35-21-1-16,2-6 5 0,-49 19-2 0,36-31 7 0,-35 21-8 15,25-19-1-15,-31 17 5 16,-4-7-4-16,24-28-1 0,-32 33-7 0,0-5 4 0,-5 3 1 0,-4-2-2 16,-1 1 2-16,-5-5-4 0,2 4-1 15,-7-2 7-15,-3 1-1 0,-5 3 1 0,0-3 1 16,5 0 0-16,-20 16-1 0,2-1 2 0,1 2 5 0,-2-2 1 0,-10 4 1 15,7-1-1-15,-3 4 2 16,-4 3 6-16,3 0 4 0,-16-1-3 0,5 1 2 0,-6 4-6 0,3 10-4 16,-9-12-4-16,-2 3-3 15,-5-3-6-15,-1 4 4 0,-1 3-4 0,-7 2-2 0,8 4-2 16,-13 0-1-16,-1-4-3 0,-3 5-2 16,-6 3-1-16,-1 5 6 0,-1-2-12 0,-6 4 1 0,-5 7-4 15,-3-2 0-15,-19 3-2 16,-2 1 3-16,-3 3-3 0,0 2 1 0,1 0-5 0,-7 6 2 15,13 1 0-15,-3 0 11 0,-3 2-10 0,27 0-2 0,-22 5-2 0,19-1 1 16,7-2 0-16,-1 3-3 16,5-2 6-16,-1 4-4 0,0 2-1 0,10 0 1 15,-6 1-1-15,4-1 2 0,4-1 0 0,9-2-1 16,1-1-1-16,4-2 4 0,-4 0-2 0,11-4 2 0,-4 0-3 16,4 1 1-16,3-2-2 15,4-1 1-15,-1 1 0 0,1-2-1 0,-1 2 0 0,6-1-1 16,-2 1-4-16,-1-1-6 0,5 2-12 0,-1 3-12 0,1 2-19 15,-3-1-16-15,3 13-25 16,-1-7-35-16,-1 7-22 0,2 1-36 0,-4 9-30 0,-4 2-148 0,1-1-397 16,1-9 175-16</inkml:trace>
  <inkml:trace contextRef="#ctx0" brushRef="#br0" timeOffset="-28101">9136 1289 22 0,'-51'-5'109'0,"-3"5"-10"0,-1 0-10 15,-5 5-11-15,-18 4-2 0,-2 2-15 16,5 3 7-16,0 4-17 0,-2 2-10 0,3 1 1 0,-1 8 0 16,1-3-13-16,5-1-3 0,2 11 6 15,16-12-15-15,-15 13 10 0,0 2-4 0,5 8-9 16,18-14 2-16,1 3 3 0,3 3 2 16,-11 12-12-16,11-9 7 0,-6 14-4 0,2 7 8 0,2-1-10 15,5 1-4-15,-1-1 4 0,-2 5 3 16,6-3-3-16,0-3-6 0,5-11 7 0,0 13-2 0,8-17-10 15,0 1 7-15,7 0-2 0,-1 3-4 0,0 4 6 16,8-4-2-16,-2 1-4 0,5 5-7 16,5 10 13-16,-1-14-9 0,7-2 10 0,3-2-11 0,4 2 0 15,0 0 6-15,8 0 4 0,0-3 0 16,5-1-3-16,4-5 4 0,2 2-3 0,1-6 3 0,2 1 3 0,9-6-2 16,-1-1 0-16,19 8 4 15,-10-12-4-15,0-5 2 0,13 10-2 0,4-6-2 0,4-5 3 16,-15-4 1-16,18-1 12 0,3-6-24 0,1-6 10 0,-1-4 0 15,2-4-1-15,0-3 11 16,4-7-15-16,2-5 4 0,3-5 1 0,2-2 6 0,-2-6 4 0,38-15 0 16,-42 13 4-16,2-6 4 15,29-11 10-15,-38 11 1 0,0-3 0 0,-6 3 6 0,4-3-10 16,-9-3 0-16,-1-1-2 0,-6-2-1 16,3 1-12-16,-4-7 4 0,-7-2 1 0,0 1 9 0,0-5 0 15,-1-5-3-15,0 6 0 16,-8-7-1-16,-3-4 0 0,-2 3-1 0,1-6 0 0,-6-2-1 0,-6-3 0 15,-7 3-4-15,3 2 4 0,-6 1 3 0,-2 4 4 0,-9 19-3 16,2 0 3-16,-2-4-1 16,-1 8 2-16,-7 0-4 0,-1 7 3 0,-4 3-6 0,-1-6 2 0,-4 8-4 15,-6-3-2-15,-1 2 0 16,-5 1 2-16,-5 0-5 0,-8 2 0 0,-1-4-2 0,-5 6-3 16,3-2-1-16,-3 4 1 0,0-3-4 15,-1-1-2-15,-2 1 1 0,-2 3-6 0,4 3 2 0,-4 2 1 16,1 3-4-16,-4 5 2 0,1-2-2 0,-2 9 1 0,-5-2-7 15,0 6 5-15,-4 4-2 0,0 3 2 16,-19 4 0-16,2 4-2 0,15-3 2 0,5 5-1 16,-1-2 0-16,0 3 1 0,-1-3-3 15,8 1 0-15,6-2 1 0,1 1-1 0,16 0 3 0,6-9-5 0,5 3 5 16,3 1-7-16,-1-3 5 16,4 1-3-16,-3-3 1 0,7 3 2 0,1-2-4 0,4-2 1 15,-13 1 4-15,12 5-8 0,1-6 4 16,-11 4 2-16,5-1 6 0,6-3-7 0,0 5-2 15,0-5 3-15,-8 10-1 0,8-5-6 0,-1-2 8 0,1-3 1 16,0 11 0-16,1-5-3 0,-1 0 0 16,0-6 1-16,-1 11-1 0,1-9 2 0,0-2 2 0,-5 7 4 15,5-7-9-15,0 0 2 0,0 9 3 16,0-9-2-16,6 3 0 0,-6-3-1 0,5 4 1 0,-5-4-1 16,0 0 3-16,0 0-4 15,0 0 3-15,0 0 1 0,1 6-1 0,-1-6 2 0,0 0-3 16,0 0 2-16,0 0-3 0,0 0 2 0,0 0 0 0,0 0 1 15,0 0 7-15,0 0-6 0,0 0-4 16,0 0 2-16,0 0-4 0,0 0 1 0,0 0-16 0,0 0-21 0,-6 10-26 16,6-10-30-16,-1 15-47 15,-4-3-50-15,-3 4-163 0,2 2-384 0,-1 5 170 0</inkml:trace>
  <inkml:trace contextRef="#ctx0" brushRef="#br0" timeOffset="-27540">10969 0 60 0,'0'0'97'0,"-6"-7"-9"15,6 7-13-15,0 0-8 0,0 0-1 16,0 26-13-16,6-12 2 0,2 17-11 0,3 10-4 15,-2 7 2-15,5 0-3 0,4 32-8 16,5-2 11-16,-1 5 0 0,15 41-13 0,-16-46-14 0,5 4 8 16,2 0-5-16,-4-4 2 15,-4 2 0-15,0-11-4 0,-1-18 4 0,-10 1-12 0,8-5 9 0,-3 2-3 16,-7-4 5-16,2-2-12 16,-2-3 0-16,-7 2 8 0,4 2-4 0,-2-5-1 0,-2 3-4 15,-2-6 0-15,-2 3 1 0,4-9-24 0,-7-5-18 0,4 4-20 16,-1-3-116-16,-5-4-185 0,-2-5 83 15</inkml:trace>
  <inkml:trace contextRef="#ctx0" brushRef="#br0" timeOffset="-26830">11092 1630 156 0,'-7'-8'154'0,"2"0"-6"0,-3-1-4 15,4 2-12-15,1 4-16 0,1-4-14 0,2 7-10 16,5-11-10-16,4 6-7 0,8-2-7 0,10-1-3 0,13-2-5 0,8 3-8 15,6 1-9-15,1 5-2 16,22-2-3-16,7 3-4 0,-6 2-1 0,2-2-7 0,-2 1 2 0,-19 3-20 16,-1-1-9-16,2-2 0 0,-5 3-5 15,-3-4-6-15,-3 2-4 0,-3-4-8 0,-12-2-11 16,-5 2-8-16,-1-3 10 0,-2-2-4 16,-6-1-2-16,0-6 10 0,0-2-5 0,-6 2 3 0,-5-10 12 0,3 10-11 15,-4-12 6-15,-2 1 15 16,0-4-9-16,-3 2 5 0,-3-3-6 0,-1 5 8 0,1-6 8 15,-5 5 15-15,0-3 2 0,1 4 4 0,-2 0 8 0,-2 10 3 16,0-2 7-16,2 5 3 0,0 3-8 16,0 1 4-16,3 0-11 0,-2 4-5 0,-1-1 0 15,6 5-3-15,0 0 5 0,-14 13-7 0,8 1 7 16,-3 8-10-16,-5 7-6 0,-4 10 5 16,-2 8-5-16,-2-1-1 0,-7 17 4 0,-3 0-5 15,0 2 0-15,-2 2 1 0,2 1-2 0,-1 0 3 0,12-19-1 16,-7 0-4-16,4-1 5 0,4-5-3 0,-2-1 3 0,2 1-3 15,0-7 0-15,4 0-4 16,2-13 2-16,1 1 9 0,1-3-8 0,4-3 2 0,1-4 0 0,1-2 1 16,1-2 0-16,2 0-1 0,1-5-2 15,-2-1 7-15,4 5 3 0,0-9-1 0,-2 8 9 16,-1-4-7-16,3-4 2 0,0 0 3 16,-1 4 2-16,1-4 9 0,0 0 0 0,-2 6 4 15,2-6 4-15,0 0-5 0,0 0-1 0,0 0 3 0,0 0 1 0,0 0-2 0,0 0-5 16,-4 7 2-16,4-7-4 15,0 0-4-15,0 0 2 0,0 0-3 0,0 0-6 0,0 0 3 16,0 0-2-16,0 0 0 0,0 0-3 16,0 0 5-16,0 0 2 0,0 0 7 0,0 0 5 15,0 0-3-15,0 0 1 0,0 0-2 0,0 0-1 0,0 0-1 16,0 0 4-16,0 0-8 0,0 0-3 16,0 0 1-16,0 0-2 0,0 0 1 15,0 0 0-15,0 0-2 0,0 0-2 0,0 0 3 0,0 0-6 16,-3-17 1-16,3 17-2 0,0 0-1 15,-5-4-1-15,5 4 0 0,0 0 1 0,0 0-3 16,0 0 0-16,-5-7 0 0,5 7 1 0,-3-3-4 16,3 3 2-16,0 0-3 0,0 0 1 0,-4-8 4 15,4 8-14-15,0 0-22 0,0 0-46 0,0 0-36 0,0 0-36 16,0 0-52-16,0 22-179 0,-2-11-408 16,-7 3 182-16</inkml:trace>
  <inkml:trace contextRef="#ctx0" brushRef="#br0" timeOffset="-26170">15005 4925 5 0,'0'0'96'0,"0"0"2"15,4-5-5-15,-4 5 5 16,0 0-29-16,0 0-5 0,0 0-5 0,0 0 7 0,0 0-23 0,0 0-7 16,0 0-1-16,0 0-18 0,0 0-11 15,9 0-20-15,-9 0-17 0,15 5-38 0,-3-3-44 16,16 1-120-16,0-3 54 0</inkml:trace>
  <inkml:trace contextRef="#ctx0" brushRef="#br0" timeOffset="-25781">20881 6049 20 0,'0'0'105'0,"0"0"-13"0,0 0 0 0,0 0-13 0,0 0-11 15,0 0 12-15,0 7-22 0,0-7-13 16,0 0-21-16,0 0-31 0,0 0-30 0,0 0-67 0,-1 7-112 15,1-7 50-15</inkml:trace>
  <inkml:trace contextRef="#ctx0" brushRef="#br0" timeOffset="-25350">15134 5091 115 0,'0'0'140'0,"0"0"-19"0,-7-7-13 16,7 7-22-16,0 0-16 0,0 0-25 0,0 0-25 15,0 0-27-15,21 18-25 0,-10-6-79 0,3-3-121 0,7 7 53 16</inkml:trace>
  <inkml:trace contextRef="#ctx0" brushRef="#br0" timeOffset="-25100">18656 7008 1654 0,'0'-2'2'0,"0"2"-18"16,0 0-8-16,0 0 21 0,0 0 7 0,-15-15-30 16,15 15-25-16,-5-3-28 0,5 3 8 15,0 0-16-15,0 0-31 0,0 0-80 0,0 0-214 0,14 15 95 16</inkml:trace>
  <inkml:trace contextRef="#ctx0" brushRef="#br0" timeOffset="-24200">21038 6073 70 0,'0'0'140'16,"-6"-10"-14"-16,3 5-5 0,-5-2-5 0,-4 0-13 0,-2-3-9 15,-4 2-6-15,-2-3 0 0,-8-3-7 0,0 3-3 0,-8-6-3 0,-6 4-8 16,-1 0 2-16,2 0 0 16,-7-3-6-16,5 5-6 0,-3 1-10 0,-1-3 5 0,2 1-6 15,1 0-3-15,-4 2-7 0,0 1-3 16,-1 0-1-16,2 1-5 0,-1-2-4 0,-6 6 5 0,2 1-6 16,-8 3-4-16,-13-1-7 15,-9 4 2-15,7 2-4 0,17-1 2 0,-22 9-1 16,0-2-2-16,-1 3-4 0,3 2 4 0,-4 4 0 0,3-2-5 0,0 4-1 15,4 5-1-15,-11 4 3 0,-1-3 2 16,-2 3-3-16,-3 3-2 0,3 5-4 0,1-3 3 16,1 4 1-16,5 2-3 0,7-1 3 15,12 3 1-15,-4 5-5 0,24-16 2 0,-11 17 0 0,6 4-3 16,13-12 5-16,-9 16 1 0,8 3 1 0,9-16-4 16,-7 18-5-16,14-17 5 0,0 2-2 0,0 1-1 0,9-7-1 15,1 3-4-15,4 1 4 16,9 1-2-16,-3-1 0 0,6-2-1 0,3 7 5 0,5-2 4 15,12 15-2-15,-9-14 4 0,16 16-3 0,-6-20 0 16,14 15 0-16,-3-17-3 0,10 9 9 16,3-2-1-16,4-3-2 0,-8-16 1 0,19 10 30 0,2-2-1 0,3-8 11 15,2-3 6-15,10-4 3 16,5-3 10-16,2-12-3 0,4-4-1 0,51-8 5 0,9-9 1 16,-1-7 2-16,12-11-4 0,5-7-4 15,5-6-6-15,-9-2 3 0,15-10-8 0,-2-3 4 16,1 2-6-16,-2-9-1 0,-2-1-7 0,-8 6-2 0,-15 0 1 0,-12 9-5 15,-16 0-3-15,-43 13 0 0,-2 1-4 16,-6-2 0-16,-5 4 0 0,-25 2-1 0,-5 1 14 16,-10 1 5-16,-11-3 5 0,-5 7-4 15,-6-5-3-15,-11-8-8 0,-4 0 2 0,-7 2-1 16,-10-2-5-16,-4 0-3 0,-5 0 0 0,-20-10-9 16,-2 0 3-16,-6 9-6 0,-10-5 2 0,-3-2-2 0,-9 6-1 15,-38-18-3-15,35 18-2 16,-39-11-2-16,39 11 0 0,-41-10-1 0,38 16-4 0,-1 6 4 15,2 1-1-15,-3 3 2 0,6 3-5 0,0 3 0 0,9 5 0 0,18 1-3 16,2 8 6-16,-2-2 0 16,4 1-5-16,0-1 0 0,7 7-1 0,2 4 1 15,3-1-11-15,-4 7 17 0,-1 11-24 0,-15 15-42 16,-3 11-60-16,-3 13-60 0,-35 31-83 0,-17 6-266 0,6-4-573 16,-5-18 253-16</inkml:trace>
  <inkml:trace contextRef="#ctx0" brushRef="#br0" timeOffset="-21410">11441 3781 47 0,'0'0'36'0,"0"0"-20"0,12 11-33 0,-9-7-18 15,3 7 8-15</inkml:trace>
  <inkml:trace contextRef="#ctx0" brushRef="#br0" timeOffset="-20380">19919 7312 39 0,'14'9'45'0,"-14"-9"-3"0,5 7-2 15,-4-3-4-15,5 1-8 16,-4 2-16-16,4-1-53 0,-6-1-43 0,0 9 19 0</inkml:trace>
  <inkml:trace contextRef="#ctx0" brushRef="#br0" timeOffset="6970">16216 7623 53 0,'9'3'89'0,"2"1"-22"15,0-3-7-15,1-1-18 0,4 6-22 16,4-6-13-16,-4 1-29 0,3 2-31 0,7-3-58 0,-6-3 27 15</inkml:trace>
  <inkml:trace contextRef="#ctx0" brushRef="#br0" timeOffset="7860">20811 7262 67 0,'0'0'65'0,"0"0"-4"0,0 0-7 0,0 0 3 0,0 0-11 15,0 0 0-15,0 0-14 0,0 0 5 16,0 0-2-16,0 0-9 0,0 0-1 0,0 0-1 16,0 0-10-16,0 0-1 0,0 0 4 15,0 0 7-15,0 0-4 0,0 0-8 0,0 0 0 0,0 0 2 16,0 0-4-16,0 0 5 0,0 0 0 16,0 0-2-16,0 0 1 0,0 0-4 0,0 0-13 15,0 0 10-15,0 0-5 0,0 0 7 16,0 0-7-16,12 2 3 0,-12-2-12 0,0 0 10 0,0 0 4 15,5 4-2-15,-5-4 1 0,6 4-1 0,-6-4 0 0,6 3 1 0,-1 0 0 16,-5-3-3-16,0 0 2 16,9 4-7-16,-9-4 3 0,6 5 5 0,-6-5-4 15,5 2 5-15,-5-2-4 0,0 0 7 16,0 0 1-16,0 0 14 0,3 4-3 0,-3-4 1 0,0 0-1 0,0 0-1 16,0 0 0-16,0 0-5 15,0 0-1-15,0 0-9 0,0 4 4 0,0-4 1 0,0 0-1 16,0 0-10-16,0 0 4 0,0 0-13 0,1 10-18 0,-1-10-25 0,0 7-41 15,0-7-59-15,-4 8-164 16,4-8 73-16</inkml:trace>
  <inkml:trace contextRef="#ctx0" brushRef="#br0" timeOffset="9439">8203 3494 33 0,'-7'1'69'0,"7"-1"-9"15,-18 1 0-15,9 1-12 0,0 1 4 16,1-3-3-16,0 2-11 0,8-2 3 0,-15 3-3 0,7-1-6 0,2 2 9 16,6-4-18-16,-12 1 2 15,12-1 4-15,-8 1-6 0,8-1-2 0,-8 1-3 0,8-1 3 0,0 0 1 16,0 0-3-16,0 0 1 16,0 0-6-16,0 0 1 0,0 0 4 0,0 0 0 0,0 0 0 15,20-14 9-15,3 0 7 0,17-9-6 16,8-9 6-16,21-12-2 0,8-5 1 0,4-4-4 15,33-25-5-15,-38 24 4 0,33-22-4 0,-35 25-10 0,3 4 1 16,-2 2 6-16,5 4-4 0,-11 6-3 0,-6-2-2 16,-17 12-5-16,-3 4 11 0,-2-1-20 0,-7 3 8 15,-7 6 6-15,-8 6-4 0,2-6-2 16,-5 4 2-16,-4 2-8 0,0 0 6 0,-4 4 8 0,0-2-4 16,-2 2 12-16,0 0 3 0,-6 3 5 15,6-4 1-15,-6 4-10 0,0 0 2 0,6-3-3 16,-6 3-4-16,0 0 5 0,0 0-16 0,0 0 9 15,0 0-2-15,0 0-2 0,0 0 3 0,0 0-5 0,0 0 0 16,0 0-3-16,0 0-1 0,0 0-6 0,0 0 3 0,0 0 1 16,0 0 2-16,0 0 0 15,0 0-1-15,0 0-4 0,0 0 1 0,0 0 4 16,0 0-13-16,0 0 6 0,0 0-5 0,0 0-7 16,0 0-28-16,0 0-19 0,0 0-22 0,0 0-29 0,0 0-118 15,-17 20-248-15,11-10 110 0</inkml:trace>
  <inkml:trace contextRef="#ctx0" brushRef="#br0" timeOffset="16139">20680 7548 2 0,'0'0'71'0,"0"0"-1"0,0 0-13 16,0 0-4-16,0 0-4 0,0 0 0 15,0 0-9-15,0 0-12 0,0 0 3 0,0 0-3 16,0 0 3-16,0 0-10 0,0 0-6 0,0 0-5 0,0 0-11 16,0 0-24-16,0 0-26 0,0 0-29 15,0 0-87-15,0 0 39 0</inkml:trace>
  <inkml:trace contextRef="#ctx0" brushRef="#br0" timeOffset="18430">19332 1304 103 0,'4'-18'164'0,"-1"0"-12"0,-3 3-14 16,5 0 2-16,-5 2 8 0,1-5-5 0,-7 6-21 0,5-5-12 0,-12 7-11 15,0-2-11-15,-3 1-3 16,-16 1-11-16,-12 6-8 0,-7 4-9 0,-26 8-6 16,-10 2-4-16,-2 1-1 0,-6 7-10 0,-36 11-1 15,39-8-5-15,-35 15-2 0,33-14-4 0,-1 1-3 16,0 4-3-16,-31 9 0 0,32-10-5 0,-36 19 0 0,-2 1 1 0,-8 5-1 15,-6 11-3-15,4 0-1 16,-1 1-4-16,3 2 4 0,8 3-4 0,7-3 5 0,5 8 0 16,43-19-2-16,-26 28-15 0,8 4-4 15,28-23 5-15,-30 31 5 0,6 10-5 0,5 0 3 0,-3 13 0 16,5 8 4-16,-8 8 1 0,1-1-4 0,12 9 1 0,2-5 1 16,2-4-1-16,15-3 5 0,5-6-1 15,12 3 1-15,4-11-1 16,10 7-2-16,14-37-1 0,-4 42 2 0,12-5-5 0,-1-39 4 15,3 3-9-15,5 32 8 0,7-30 0 0,6 32-2 0,-2-30 4 16,12 28 0-16,-3-33 7 16,9 35-3-16,-6-34-1 0,14 33-2 0,-2-37 1 0,-1 4 3 0,26 26-1 15,3-1 2-15,-14-36-4 0,23 23 4 16,5 8-2-16,-22-42-1 0,37 43 1 0,-6-11-3 0,9-1 9 16,-7 0-7-16,7 0 2 15,-2-3-1-15,6 3 10 0,-4-4 10 0,-2 1-4 0,7-11 1 16,0 9 1-16,3-3-1 0,0-1-2 0,-1-1-1 0,-23-27 1 15,31 26-2-15,8-14 29 0,-38-23-3 16,3 1 1-16,34 15-8 0,-28-30-3 0,41 9 1 0,-36-20-2 0,44 3-3 16,-2-19-3-16,6-2 3 15,0-17 1-15,-2 1 2 0,-3-8-2 0,5-3 4 0,6-12 1 16,-12 2 0-16,11-10-11 16,-1-6 9-16,5-2-3 0,-15-5-2 0,10-6-3 0,-2-10 6 0,-1-3-1 15,-5-4 3-15,5-2 1 16,0-4-3-16,-1-1-3 0,9-8-5 0,-10-2-3 0,-3-17 1 15,-1 3-6-15,-6-5-1 0,11-10-4 0,-9-2 0 0,-13-2 4 0,7 0-3 16,-15-11 2-16,-10-9-4 16,-9-8 1-16,-4-2-5 0,-18-4 0 0,-4-3 3 0,-5 11-3 15,-7 1-7-15,-7 2 22 16,-10-5-1-16,-14 11 2 0,-4 5 3 0,-7-1-2 16,-19 12 1-16,-2 1 9 0,-15 11-6 0,3 29-6 15,-22-35 0-15,-10 3-2 0,-11 3-1 0,-10 5 1 16,-15 5-6-16,-8-1 1 0,-13 6-3 0,-13 1-2 0,-2 2-3 15,-13 7 4-15,5-3-3 0,-9 6 1 0,-8 4-1 16,2-4-8-16,-6 8 0 0,4 6-2 0,11 4 4 16,3 13-4-16,44 22 7 0,10-3-2 15,2 8-15-15,7 11 10 0,23 9 4 0,2 6-6 16,-5 8-24-16,2 9-47 0,-26 11-46 0,-15 20-54 16,-49 22-64-16,-8 14-81 0,-10 4-188 0,-7-3-549 15,1-11 242-15</inkml:trace>
  <inkml:trace contextRef="#ctx0" brushRef="#br0" timeOffset="19750">23303 6347 135 0,'-4'-5'129'0,"4"5"-9"0,0 0-7 16,-4-6-11-16,4 6-2 0,0 0-7 0,-4-5 1 0,4 5-6 15,0 0-9-15,-6-4-5 0,6 4 0 0,-2-5-6 16,2 5-6-16,0 0-4 0,0 0-5 0,0 0 1 16,0 0-9-16,0 0-7 0,0 0-7 0,-6-5-4 15,6 5 1-15,0 0-5 0,0 0-2 0,0 0-3 0,0 0 2 16,0 0-8-16,0 0 0 16,0 0 1-16,0 0-1 0,0 0-1 0,0 0 0 15,-3-5 1-15,3 5 7 0,0 0-4 0,0 0 2 0,0 0 3 16,0 0-4-16,0 0 13 0,0 0-4 0,0 0 1 0,0 0-2 15,0 0-1-15,0 0 5 0,0 0-1 16,0 0-1-16,0 0 0 0,0 0 3 0,0 0 1 0,0 0-1 16,0 0 1-16,0 0-8 15,0 0-2-15,-5-6 0 0,5 6-3 0,0 0 3 0,-12-4 0 16,4 4-4-16,8 0-3 0,-20 4-1 16,4 1-1-16,-15 4-2 0,-9 7-2 0,-1 4 0 0,-1 3-1 15,-2-2-2-15,-1 0-2 0,4 2 4 16,4 1-3-16,-2 0-1 0,13-5 2 0,5-2-2 0,1 1-1 15,3 1 0-15,6-1 0 0,-1 2-4 0,4 5 0 16,1-1 0-16,7-4 3 0,1 7-3 16,8-4 0-16,2 2 4 0,9-2-1 0,6-5-1 0,8 3 7 15,1-6-4-15,11-6 1 0,-1-4 2 16,5-9-2-16,-2 3 0 0,3-8-1 0,-4 0-5 16,-5-4 3-16,2-2 8 0,-16 4-7 0,1 0 0 15,-3-5-1-15,-11 7 3 0,7-9 0 0,-5 0-3 0,0-1 3 16,-4 1-1-16,0-3 3 0,-3 1-3 0,-5 2-2 15,-6-1 2-15,2 1 1 0,-1 0-1 0,-1 1-4 16,1 1 11-16,-7 0-2 0,1 1-1 0,0 4 9 16,2 0 1-16,-6 1 5 0,6 2 0 15,1 1 4-15,-3 0-5 0,2 1-1 0,0 1 1 0,4 5-7 16,-6-11 3-16,1 9-2 0,5 2 6 16,-6-5-3-16,6 5-6 0,-3-6-5 0,3 6-1 0,0 0-5 15,0 0 3-15,-6-5 0 0,6 5 0 16,0 0 0-16,0 0 0 0,0 0 1 0,0 0-9 0,6 23-14 15,-6-16-19-15,3 3-15 0,-2-3-29 0,-1 1-23 16,-1 3-26-16,2-4-22 0,-1 1-34 16,-1 2-157-16,-2-1-372 0,3-9 165 0</inkml:trace>
  <inkml:trace contextRef="#ctx0" brushRef="#br0" timeOffset="20640">23279 5935 152 0,'3'-17'148'0,"-6"3"-1"0,1 0 2 16,2 2-9-16,-2 0-6 0,1 3-5 16,-2-1-10-16,1 2-8 0,1 1-13 0,1 2-12 15,0 5-10-15,-3-10-8 0,1 7-8 0,2 3-9 16,0 0-4-16,-1-7-11 0,1 7-2 0,0 0-4 0,0 0-1 15,0 0-5-15,6 18 0 0,1-4 0 0,3 7 1 0,4 3-1 16,5 10-2 0,3 4 2-16,4-2-3 0,2 3 1 0,5-1-4 0,-2 6-4 15,6-1 7-15,-2-1-5 0,-1 0-2 16,-2-1-1-16,0-5-4 0,-4-1 2 0,1-1-2 16,-7-2-1-16,-4-7 7 0,-1-5-6 0,-5 5 1 15,2-2-3-15,-3-8 0 0,0-2-3 0,-5 1-2 0,1-3-1 16,0 0-6-16,-1-3-8 0,-5-1 2 0,4 4-11 0,-4-11-4 15,-1 7-5-15,5-4-8 0,-4 1-5 16,4 2-5-16,-5-6 2 0,0 0-2 0,3 6-17 0,-3-6-6 16,0 0-2-16,0 0-49 15,0 0-140-15,0 0-282 0,0 0 124 0</inkml:trace>
  <inkml:trace contextRef="#ctx0" brushRef="#br0" timeOffset="24219">8592 3167 94 0,'0'0'94'0,"0"0"0"16,6-6-23-16,-6 6 9 0,0 0 0 0,17 0-12 0,-3-5-5 15,0 5-4-15,7-2-4 0,12-5 0 16,19-2 2-16,0-1-18 0,29-7 3 0,2-2-6 0,9-4 2 16,-3-4-12-16,2-2-2 0,-2-1 2 15,-2-1-5-15,-7 5 2 0,-9-1-7 0,-22 12 1 16,-3-6-3-16,-5 2 0 0,-12 8-4 16,-1-2 8-16,-9 5-11 0,-6-2 10 0,1 3 8 0,-3 2 5 15,-3 0-1-15,-5-1-3 16,-3 6-1-16,0 0-2 0,0 0-20 0,0 0-41 0,-16 23-44 0,-16 8-135 15,4-5-235-15,-2 6 105 0</inkml:trace>
  <inkml:trace contextRef="#ctx0" brushRef="#br0" timeOffset="25329">12832 1257 83 0,'-18'-9'156'15,"4"2"-20"-15,7 0-9 0,-3 1-13 0,3 3-12 0,1-2-7 0,-4 1-12 16,6 1 2-16,-2-4 3 16,-1 1-3-16,0 1 9 0,1-6-7 0,-5 1-3 0,0-5-2 0,-6-5 4 15,-3 1-18-15,2-5-2 16,-13-4-10-16,1 1-6 0,-9-1-4 0,4 2-6 0,-10 6-6 16,1 1-3-16,-4 0-3 15,-7 7 0-15,-25-3-6 0,-1 4-1 0,-10 6-2 0,-2 4-6 16,-9 3-1-16,-34 9 1 0,38-4 1 0,-37 16-1 0,-4 2-8 0,-3 13-1 15,-13-4 1-15,-3 2 1 16,-10 2-7-16,-5 1 2 0,6 1 3 0,6 0-1 0,-2-1-3 16,6 2 1-16,2 4 0 0,0-6-4 15,7 4 4-15,3 12-9 0,7-3 11 16,11 11-3-16,4 1 4 0,-3 11-4 0,-3 5 1 16,-7 6-2-16,-5 12-1 0,1 1 5 0,-1 2-4 0,4 2-2 0,1 4 4 15,14-8-1-15,6 9-3 0,13 6 4 16,2 9-1-16,5 5-6 0,7 5 3 0,7-3-1 0,0-1 0 0,15 4 3 0,8-10-6 15,6 13 8-15,11-3 5 0,8 3-4 16,2-1-1-16,18-1-3 16,8-6 5-16,11-3-2 0,4-5-1 0,8-33 1 0,14 44-4 15,4-8 2-15,11-3 3 0,3-2-3 16,11-7 3-16,1-3-2 0,-13-33-1 0,32 29 1 0,-22-31 2 16,37 20-5-16,-23-29-1 15,33 14 1-15,-22-28 3 0,45 21 4 0,6-11-2 0,-1 5 3 16,16-6-7-16,3-11 1 0,5-5 1 0,1 1 2 0,11-1 0 0,1-5 8 15,6 3-7-15,4-2-1 16,6 4-2-16,-4 0 4 0,3 0-2 0,5-4 3 0,-5-3-2 16,4-3 3-16,5-7 1 0,-3-6 24 15,4-6-4-15,-9-13-3 0,10-8-1 0,-4-12 6 0,2-9 1 16,8-12-3-16,-2-10-1 16,-10-12 0-16,6-6-4 0,-2-7 9 0,1-24-3 0,-2 7 6 15,-3-8-3-15,-12 0-1 0,-7-4-1 0,-9-7-3 16,-10 6 2-16,-7-13 0 0,-15 0-4 0,-1-11-2 15,-6 0-4-15,-10-1 3 0,-11-6-5 0,-10-8 1 0,-11-10-1 16,-15-9 1-16,-11-5 4 16,-18-15-3-16,-11 7 2 0,-14-3-2 0,-18-2 0 15,-18-4-2-15,-12 7-5 0,-23 3-3 0,-20 20 1 16,-22 19 2-16,-17 14 0 0,-19 27-2 0,-13 10 2 0,-5 22-2 16,-8 13-1-16,-7 20-3 0,-11 10 0 15,-14 20-18-15,-9 11-40 0,-5 10-37 0,0 6-40 0,4 3-66 0,-19 12-241 16,9-6-474-16,-2-7 209 0</inkml:trace>
  <inkml:trace contextRef="#ctx0" brushRef="#br0" timeOffset="26019">5113 1597 118 0,'0'0'154'0,"-6"-7"-11"16,0 5 10-16,0-3-9 0,-2 1-13 0,1 2-12 0,-1-2-11 0,8 4-9 15,-26 4-12-15,9 3-12 16,-1 5-7-16,-2 5-5 0,-8 11-9 0,2 9-3 0,4 6 0 16,2 0-6-16,5 3-22 0,3 0 0 15,6 0-5-15,6-1 5 0,4-6-5 0,2-3-5 16,4-8 0-16,5-5 1 0,2-3-4 0,3 3-7 0,1-9 9 0,5-3 3 15,-1-5-4-15,7-6 4 16,16-7-1-16,-1-11 4 0,1-5 2 0,1-4-9 0,-1-9 5 16,-4 4-2-16,-3-2 0 15,-4-7 2-15,-8 5-2 0,2-5 1 0,-15 6 1 16,-3-3-4-16,-8 12 6 0,-10 0-4 0,-2-2-3 16,-7 2 2-16,-5 5-4 0,-2-1 2 0,-13 1 0 0,-6 8-1 0,-1 0-3 15,-1 7-2-15,1 0 1 0,10 1 0 0,-1 4-1 0,0 0-1 16,3-1 1-16,4 2-4 15,10 0-4-15,-5 0 6 0,6-3-4 0,5 3-1 0,1-1-3 16,8 1-15-16,0 0-7 0,0 0-10 16,0 0-15-16,0 0-24 0,28-11-21 0,1 3-36 0,12-4-157 15,12-7-315-15,16-9 140 16</inkml:trace>
  <inkml:trace contextRef="#ctx0" brushRef="#br0" timeOffset="26250">5380 891 179 0,'-21'-12'195'0,"2"4"-13"16,6 3-18-16,-1-1-26 0,6 5-13 15,8 1-13-15,-14 12-9 0,16 4-14 0,3 14-9 0,10 14-9 16,9 25-6-16,7 1-7 0,1 4-8 16,10 5-3-16,-2 0-6 0,1 1-6 0,19 30 2 15,-20-30-4-15,4-4-2 0,2 3-3 16,-9-4 2-16,3 7-3 0,-2-6-6 0,-2-1 0 0,-1 0-1 15,-1-6-2-15,0 3-19 0,-7-2-27 0,1-1-29 0,-8-21-28 16,7 16-49-16,-13-15-149 0,0-9-306 16,-3-11 135-16</inkml:trace>
  <inkml:trace contextRef="#ctx0" brushRef="#br0" timeOffset="26410">5951 1854 126 0,'-7'-9'206'0,"2"-1"-22"0,-1 4-23 0,3 1-12 0,3 5-16 16,-5-4-14-16,5 4-17 0,0 0-10 15,0 0-41-15,20 32-60 0,-6-9-61 0,-5 19-138 16,0-2-224-16,-4-5 99 0</inkml:trace>
  <inkml:trace contextRef="#ctx0" brushRef="#br0" timeOffset="27390">10750 1803 2232 0,'-2'-44'8'0,"-8"5"0"0,2-2-10 16,0 14 7-16,-2-2 2 0,3 4-5 16,0 4-3-16,4 3 7 0,-3-2-9 0,-1 0 0 0,1 5 3 15,-3-2-3-15,-5-4 0 0,-6 5 1 0,-10 3-1 16,-6-2-1-16,-14 5 16 0,-25 5-16 0,-7 3 1 0,-4 8 0 15,-6 8-2-15,-44 8 3 0,-6 4-5 16,-6 8 2-16,-3-1 0 0,-7 9-1 0,-5-3-3 16,1 13 12-16,4 2-3 0,6-2-3 0,-5 5 3 0,1 3 0 0,5-2-22 15,9 4 10-15,5 5 1 16,14-1-4-16,8 3 2 0,38-18 0 0,-36 29 5 0,38-19 2 16,-24 28-2-16,-2 0 2 0,6 13 5 15,3 3-2-15,4-1-6 0,1 5 2 16,3 7 4-16,8 0 0 0,-2 0-3 0,15-8 3 0,-10-3 3 0,22-28-2 15,-9 37-2-15,22-35 5 0,2 4 1 16,7 3 1-16,3-4-5 0,5 3-2 0,5 0 1 0,12-4 3 0,-1-5 0 16,5 0-5-16,12-1 5 15,2-4-1-15,8-2-4 0,10 1 8 0,6-5-6 16,4 4 0-16,7 1 1 0,6 0 1 16,31 27-1-16,-29-33 4 0,7 4-1 0,28 21 2 0,-24-26-3 15,29 26 2-15,-33-32-1 0,8-2-1 0,5 0-4 0,3-1 2 0,1-8 4 16,42 14-1-16,-39-25 5 0,4-4-6 15,-1-3 1-15,8 1-3 0,2-9 1 0,33 10 1 16,-41-10 1-16,2 1 0 0,3-4 2 16,-5 4 0-16,-7 0-3 0,4-3 4 0,-3 1-2 0,0 3 1 15,0 3 8-15,3-5-6 0,-5-1 0 0,1 6-3 16,3 0 1-16,1-8 0 0,3 2 1 0,0-5-3 16,4-3 2-16,2 1 2 0,-2-11-1 15,39-2-1-15,-40-4 2 0,40-8-3 0,-35-2 5 0,38-3-1 16,-40 7 3-16,40-16 3 0,-38 13 1 0,39-13 5 15,-48 11 5-15,-1-9 0 0,2-2 2 16,2-3 0-16,-2 2 0 0,41-11 7 0,-42 7-4 0,2-3-3 16,-1-3-2-16,48-19-1 15,-17-4-2-15,-34 17-6 0,35-30-2 0,-8-6 0 0,-4-6-2 0,-10-1 1 16,2-12-1-16,-11-9-3 16,16 0 5-16,-14 1-2 0,8-2-1 0,-12 2-4 0,-4 6 0 15,-9-5-2-15,-6 4 1 0,-23 23 5 16,19-28-4-16,-25 28 1 0,-5-4-3 0,11-33 5 0,-18 38-1 15,-2-5 0-15,-8-7 0 0,-4-39 4 0,-11 10-6 0,-5-4 1 16,-11 2-3-16,-13-5-1 0,-8 1-2 16,-14 7 4-16,-7 4 3 0,-16 10 10 0,-8 6 5 0,-9 5 4 15,-7 3 5-15,23 30 3 0,-34-17 4 16,35 30 11-16,-2-1 2 0,-2 6-7 0,4 7-1 0,3 5-6 16,15 11-6-16,-1 4-4 15,0 4-1-15,-2 3-4 0,-4 2-5 0,-17 5 5 16,-6 4-10-16,-4 2 0 0,-55 9-1 0,56-4-1 0,-7-1-3 0,5 3-2 15,13-1 1-15,20-4 2 0,1 4-5 16,11-4-37-16,13 1-41 0,-3 11-39 0,-5 12-34 0,9 7-44 16,-16 19-50-16,1 6-170 15,-1-1-446-15,5-2 197 0</inkml:trace>
  <inkml:trace contextRef="#ctx0" brushRef="#br0" timeOffset="29450">22301 349 13 0,'0'0'102'0,"-14"0"-1"0,5-1-8 16,-3-3-4-16,-2 4-5 0,-5-2-15 16,3-1-8-16,-4 2 5 0,-6 2-7 0,-2 2-8 15,-1-3-4-15,-2 2-9 0,2-2-4 16,-11 8-8-16,-1-1 7 0,-1 1 7 0,-4 1-16 0,-1 0 1 0,-3 5 1 15,0-4-8-15,-4-2 1 0,-1 9-8 0,-23-2 3 16,-1 2-4-16,-2 2 6 0,1 1-7 0,-1 3 1 16,-4-5-2-16,0 2 3 0,0-1 2 0,4 1 4 15,1-4-6-15,3 3 7 0,-4-1-1 16,6-1-2-16,-4 4 5 0,7-6-8 0,-3 4-6 0,0 4-1 16,-13-4 2-16,-1 3-2 15,-47 6 4-15,10 5 0 0,31-8 5 0,-40 16-3 0,3-3 1 16,-2 1 20-16,45-9-16 0,-40 16 0 0,39-11-2 0,-37 16-3 15,41-11-2-15,-40 10 4 0,3-2-4 16,32-10 0-16,-30 13 2 0,-2 2-8 0,37-13 5 0,-35 21 9 16,41-29-15-16,-1 9 0 0,11 1 2 15,2-1 5-15,7 1-4 0,13-7 2 0,-9 16 1 16,-3 5-4-16,-1 8 0 0,0 6-1 16,-27 30 0-16,4-3 3 0,1 0-5 0,23-29 3 0,-20 34-7 0,23-32 3 15,-16 34-2-15,2 2 2 0,-1-3 5 0,14 5-2 0,-1 2 3 16,6 3-3-16,-1 2-1 15,22-33-1-15,-13 40 1 0,16-46-2 0,-2 3 0 0,10-4 1 0,7 4-2 16,-3 7 6-16,7-4-4 16,0-3 3-16,7 3-5 0,0-2-8 0,3 2 2 0,2 1-3 15,2-5 4-15,2 1-1 0,-2-2 1 16,6-1 0-16,1-3 3 0,1-7 3 0,2 8-2 0,1 0-2 16,1 1-4-16,1 1 7 15,1-1-7-15,4 7 6 0,-7-7-2 0,9 4 3 0,-2-6 0 16,1 4-9-16,5-6 8 0,1-8 0 0,6 2 0 0,2-7-2 15,3 3 2-15,-6-18 5 16,12 10-7-16,-3 2 3 0,10-1 1 0,-13-15-1 0,15 14 9 0,1-2-2 16,-7-2 3-16,6 1-2 0,-14-9-2 15,-1-2 4-15,16 11-2 0,-3-3 1 0,-13-10 0 0,8-6 1 16,-7 6 0-16,5-5 7 0,-3-3-12 16,6-1 6-16,-7-6 3 0,11 4 2 15,-5-6 4-15,0-1-1 0,27 2 2 0,-17-11-1 16,0-3-1-16,24-2 1 0,1 2 0 0,4-11-5 0,2-7 4 0,6 0-7 15,-1-7 0-15,38-7-2 0,-45 7-1 0,2 2 1 0,2 1 2 16,3 1 6-16,-4 3-9 16,2 1 2-16,-7 5 0 0,8 1-2 0,-7-3 7 0,6 3-11 15,-3 2 6-15,-1-3-5 16,-4 2 6-16,2-1-4 0,-6-3 0 0,4 1-2 16,-2-4 3-16,-4-3 5 0,9-1-13 0,-4 0 4 15,14-11 0-15,-2-4 5 0,32-11 0 0,-36 11-4 0,39-17 0 0,-1-1 1 16,-41 12 0-16,2-4-3 0,31-11 5 0,-36 11-3 15,2-2 3-15,2-2-1 0,33-8 4 16,-35 15 3-16,-4 1 6 0,-2-2 8 0,2 0-5 0,0-1 4 16,-2 1 0-16,-4-2 1 15,-2-3 4-15,0 1-3 0,1-5-1 0,-9-1-1 16,7-1 0-16,-4-9-1 0,4-4 1 0,0 2 2 16,24-25 7-16,-43 16-5 0,33-32 1 0,-28 28-7 0,19-31 2 15,-2 1-1-15,-26 27-5 0,22-32-1 0,-11 3-2 0,-21 29 2 16,-2 0 4-16,-6 1-3 0,-2 2 0 0,-11 1-4 15,0 6-1-15,-5-3-1 16,-6 17 2-16,-4-2-2 0,-2-19 1 0,-7 21-2 0,-9-20 6 16,-2 1-9-16,-7-1-3 0,-2-4 1 0,-4-4-3 0,-2-2-2 15,-12-38 2-15,11 36-1 16,-16-32-1-16,8-4-2 0,13 41 1 0,-18-41 3 0,16 41-4 16,5-3 0-16,-11 2 4 0,2 0 5 15,2 4 6-15,-7 6-3 0,3 6 3 0,11 19-3 0,-9 1 2 16,7 1-4-16,-7 6-1 0,0-1-2 0,-5 6 2 0,-3-1-5 15,-8 2 2-15,-4 3-2 16,-14-10 0-16,-6 4-3 0,2 0 0 0,-6 1 0 0,-3 1-2 0,-1 1 0 16,3 1 4-16,0 1-4 15,-3 0-4-15,2 2 6 0,5 1-3 0,-3 2 2 0,4-1-5 16,17 9 7-16,-14-9-5 0,14 12 2 16,-7-2-3-16,-7-4 3 0,-11 8-4 0,2 2 1 0,-2-2-1 15,-12 10 4-15,-6-7-2 0,1 7-1 16,-45-4 1-16,50 8 1 0,-8-1-3 0,-35-3 8 0,43 1-9 15,3-1 1-15,-3 0 0 0,3 0 1 0,6 4-2 0,3-5 0 16,23 1 2-16,3 0-2 0,7 0 0 16,5 1 2-16,13 2 0 0,3-1-4 0,6 3 5 15,3-2-3-15,-1 3 0 0,3-1-1 0,-2 3 0 16,1 2 4-16,-5 0 0 0,3 1 0 0,-2 4 1 16,-2 0-2-16,8-5 3 0,-6 0 0 15,0 3 0-15,-6 0-1 0,9-2 4 0,-10-4-3 0,10 0-1 16,-8 0 3-16,-1 0-4 0,6-3 4 0,5-3 1 15,-3 2 2-15,4 2-1 0,14-5 8 0,-20 3-2 16,20-3-1-16,-14 2-3 0,14-2 0 0,0 0-1 16,0 0 2-16,-17 4-3 0,17-4 1 15,0 0 7-15,0 0 1 0,0 0 5 0,0 0 2 0,0 0-2 16,0 0-2-16,0 0-2 0,0 0-2 16,0 0-3-16,-17 2 1 0,17-2-13 0,17 17-59 15,-2 8-76-15,13 22-124 0,1 24-233 16,-3-3-535-16,-12-28 236 0</inkml:trace>
  <inkml:trace contextRef="#ctx0" brushRef="#br0" timeOffset="31850">10580 9138 122 0,'0'0'111'0,"1"8"-10"0,-1-8-8 0,0 0-6 15,0 0-5-15,0 8 9 0,0-8-1 0,0 0-3 16,0 0 6-16,0 0-6 0,0 0 0 16,0 0-2-16,-6 2-6 0,6-2 6 0,0 0 7 0,0 0 6 15,0 0 17-15,0 0 16 16,0 0-9-16,0 0-10 0,-21-17-11 0,7-2-2 0,-12-15-19 0,1-6-6 15,-12-27-10-15,0-3-2 0,4-9-5 0,-3-4-6 16,-4-34-8-16,13 38-2 0,1 3-5 16,0 1-3-16,-2 3-2 0,5-1-5 0,6 23-2 15,0 6 4-15,0 2-8 0,4 2-1 0,2 11 0 16,0 0 2-16,3 8 2 0,-1-3-5 0,3 10 2 0,-2 2-1 16,4-1-8-16,-1 5-5 0,4 2 2 15,-2 1-5-15,3 5-1 0,0 0-1 0,0 0 0 16,-11 22 0-16,8 3 2 0,-2 14 2 0,-2 7-1 15,0 7-1-15,-5 15 1 0,-2-2-1 16,0 9 2-16,-1-10 0 0,-2-14 2 0,3-4-2 0,1-2 0 0,-1-8-1 16,6-12 1-16,-4-3 0 15,4-8 2-15,1-6-1 0,-1 0 1 0,0-6-6 0,-4-4 3 16,0-7-5-16,-4-11-2 0,-2-10 3 16,4-13-6-16,-1-5 4 0,5-2-5 0,1-20-1 0,8 4 0 0,2 16-4 15,4 5 4-15,1 6 0 16,-3 12-1-16,3 1 0 0,-1 8 1 0,-1-2 5 0,4 8-5 15,0-1-1-15,-1 9 1 0,7-4-4 0,0 5 2 0,4 3 5 16,2 3 0-16,5 4-2 16,7 0 4-16,-4 4-1 0,4 1 2 0,-4 2-3 0,7 4 5 15,0 3-3-15,-7-8-2 0,-2 1 3 16,0 0 0-16,-3-1 2 0,-3-1 0 0,0-2-3 0,-6-2 0 16,0-1 5-16,-1 3-2 15,1-3-1-15,-8-4-7 0,2 5-13 0,3-4-17 0,-8 2-19 0,8-1-16 16,-5 2-13-16,-3-3-12 0,-3-4-26 0,0 17-34 15,0-6-44-15,-8 2-153 0,-4-1-384 16,3-2 169-16</inkml:trace>
  <inkml:trace contextRef="#ctx0" brushRef="#br0" timeOffset="32729">11770 8982 135 0,'-3'-4'145'16,"-3"-3"-19"-16,2 2-36 0,4 5-68 15,9-17-109-15,0 3-94 0,10-7 43 0</inkml:trace>
  <inkml:trace contextRef="#ctx0" brushRef="#br0" timeOffset="34189">20656 8482 12 0,'0'0'157'0,"0"0"-4"15,0 0-30-15,0 0-9 0,0 0-12 0,0 0-6 16,0 4-11-16,0-4-15 0,0 0 1 0,0 0 7 16,0 0-5-16,0 0 18 15,0 0 15-15,-8 7 10 0,8-7-11 0,0 0-7 0,-20-22-10 16,6 15-14-16,-5-11 1 0,-1 0-4 0,-11-10-8 0,3-1-4 15,1 0-4-15,-4-8-4 0,5-1 24 16,-2-2-11-16,1-7-4 0,5 4-5 0,2-5-6 0,0-5-7 16,-1-11-4-16,5 14-3 0,0 1-2 15,6 1-6-15,-2-1 0 0,1 6 6 0,1-5-4 0,-3 5 1 16,6-1-6-16,0 1 2 16,1 5 4-16,2 12 3 0,1 2-5 0,0 7-2 0,-1 5-1 15,1 0-8-15,2 5-4 0,-2-2-1 16,3 4-3-16,0 5-2 0,0 0 0 0,0 0-3 0,0 0 2 15,17 23 0-15,-14-1-2 0,4 2 2 0,0 14 1 0,-6 1-2 16,5 8 2-16,-7-3-1 0,-5 8-3 16,-8 14 3-16,1-10-4 0,0-6 1 0,-4 2 2 0,-3-6 0 15,5-3 1-15,-5-6-1 0,6-12-1 16,1-3 2-16,1-8 4 0,-2-3-3 16,1-4-4-16,0-4 5 0,-1-3-2 0,-1-5-3 15,3-7-3-15,-3-11 3 0,-4-19-2 0,11-4-2 0,7-26-2 16,4-4 0-16,11-9-1 0,10-3 0 0,10-29-1 0,-5 42-2 15,5 9 5-15,-2 0-1 16,-10 25 0-16,4 1 0 0,-3 7-2 0,-3 12 1 0,-6 0-1 0,-1 6 3 16,1 5-2-16,0 0-2 0,0 5-2 15,4 1 3-15,2 0-1 0,6 4 3 16,-1 5-2-16,2 3 1 0,15 5-3 0,-5 5 4 16,4 3 1-16,-1 2-4 0,-3 5 4 0,-2-4-1 0,5 9 2 15,-6-2 0-15,1 3 1 16,-3-6 0-16,-4 3-3 0,1-1 4 0,-9-8 1 0,0-1-4 15,-5-2 3-15,5 3-2 0,0-5 4 0,-6 1-4 0,0-5 0 0,4 3 0 16,-5-6 2-16,0 1 3 16,-3 2-4-16,2-2-3 0,-4-4 4 0,-2 0-2 0,1-1 1 15,-2-1 1-15,-2 0 0 0,2 2 1 0,-4-5 1 0,4 0-1 0,-5-2 2 16,1 6-1-16,-1-6 1 16,5 5-1-16,-5-5 2 15,0 0-3-15,0 0 6 0,5 3-4 0,-5-3 1 0,0 0-1 16,0 0 4-16,0 0-2 0,0 0-1 0,0 0 0 0,0 0 0 0,0 0-2 15,0 0-1-15,0 0 1 0,0 0-3 16,0 0 3-16,3-14-3 0,-3 14-1 0,0 0 4 16,0 0-3-16,0 0 0 0,0 0 0 15,0 0-2-15,0 0 3 0,0 0-1 0,0 0 1 0,0 0-3 16,0 0-1-16,0 0 1 16,0 0 0-16,0 0-4 0,0 0 4 0,0 0 0 0,0 0 2 15,0 0-1-15,0 0-1 0,0 0 0 16,0 0 4-16,0 0-2 0,0 0-2 0,0 0-1 0,0 0-1 15,0 0 6-15,0 0-1 0,0 0 0 0,0 0-1 0,0 0 3 16,0 0 0-16,0 0-2 16,0 0 2-16,0 0 0 0,0 0-1 0,0 0 0 0,0 0 0 0,0 0 1 15,0 0-1-15,0 0-1 16,0 0 1-16,0 0-1 0,0 0-1 0,0 0-1 16,0 0 1-16,0 0-3 0,0 0 3 0,0 0 0 15,0 0 3-15,0 0-8 0,0 0 10 0,0 0-5 0,0 0-2 16,0 0 0-16,0 0 1 0,0 0 1 0,0 0-2 0,0 0-1 15,0 0 2-15,0 0-4 0,0 0 4 16,0 0 0-16,0 0 2 0,0 0-3 0,0 0 2 0,0 0-4 16,0 0 5-16,0 0-2 0,0 0 2 15,0 0-1-15,0 0 1 0,0 0-1 0,0 0-1 0,0 0 1 16,0 0-3-16,0 0-20 16,-11 16-22-16,5-10-40 0,-2 4-44 0,0 6-54 0,-10 4-261 0,1 2-480 15,-9-4 213-15</inkml:trace>
  <inkml:trace contextRef="#ctx0" brushRef="#br0" timeOffset="35670">22218 2363 39 0,'-12'-25'110'0,"3"0"-3"0,-4-4-15 15,-7-4 1-15,-1 1-11 0,-4 3-3 0,4-6-7 16,-13 9-9-16,0-4-6 0,-7 4-4 0,-2 5-3 0,-11-2-6 16,-13-6-2-16,-4 4-2 0,-4 2-5 15,-6 0-6-15,-7 7-1 0,-47-12-6 0,5 6-2 0,-7-2 6 16,-7 5-2-16,-2 3-1 16,-9-4 3-16,-1 6 5 0,1-3-2 0,-4 2 1 0,-12-1 1 0,-1 3-2 15,-3-8 3-15,4 4-4 0,6 5-4 0,-1-1 6 16,3-3-4-16,-1 7 1 0,3-3-2 15,4 5-2-15,-7 2 6 0,17-1-10 0,0 3 4 0,4-3-3 0,3 1 2 16,-1 5-4-16,-11-6-6 16,-3 5 1-16,-8 1-5 0,-8 2 3 15,-1-1-2-15,0 3 2 0,-5-8 0 0,-11 14-9 16,-4-5 13-16,-8-3-10 0,4 4-5 0,-2-4 3 0,8 4 2 0,-2-2-4 16,-11-3 4-16,4 4-4 15,1 1 4-15,0 1 4 0,0 0-2 0,7 6-2 0,-3-8-1 16,-4 2-1-16,-3 5 0 0,1-5 0 0,7 17 3 0,4-17 0 15,-1 12-1-15,-8-4 4 0,0 6-5 16,-3 3 0-16,-2 1 5 0,5 5 1 0,-4 2-6 0,-6 4 2 16,-5 0-4-16,-5 7 0 0,2 1 5 15,4 2-1-15,0 7-11 0,-4 1-10 0,1-4 6 0,-3 3-1 16,14 1 5-16,6 2-3 16,14 4 3-16,0-3-2 0,4 0 5 0,11 2-6 0,5-2 4 15,8 6-4-15,11 4 10 0,10 0-5 0,6 1 1 0,10 0-3 16,-1 5 6-16,5 3-3 0,1-2 0 0,7 1-1 15,0 0-1-15,30-20-2 0,-37 27 1 0,39-24 3 16,-23 21-1-16,30-14 4 0,-21 22-4 16,28-18 2-16,-19 29 5 0,28-27-5 0,-22 31-2 0,22-30 3 15,11 3 2-15,-4 3-2 16,7-2 1-16,2 4-4 0,9-2 1 0,1 1 1 0,6-1-6 16,14 10 3-16,9-8-8 0,0 9 10 15,12 37-3-15,8-38 4 0,12 33 2 0,10-5-6 0,-8-32 5 0,26 23-3 16,-14-28 2-16,31 26-2 0,-4-5 1 0,-13-32 0 15,39 37 1-15,0-1 3 0,4-4-4 16,-1 0 4-16,4-5-1 0,1 0 1 0,5-3 23 0,-6 0-4 16,8-5-9-16,-1-6 2 15,1-1 1-15,18 2-3 0,2-10 0 0,7 3 1 0,5 5-1 0,1-3-2 16,1 1 1-16,-3 0 2 16,4 1-8-16,6-3-4 0,10-5 6 0,-6-3-3 0,6-3 1 15,-4-1-2-15,-2-7 3 0,3-2-1 16,-3-3-3-16,7-11 3 0,5 2-1 0,4-11 2 0,12-2-3 15,0-9 3-15,-3-7-4 0,24-6 1 0,0-9 12 0,15-1-10 16,12-9 1-16,6 2-2 16,-3-1 0-16,6-8 4 0,9 0 7 0,-3 1-6 15,-6-1-5-15,-1-1-3 0,0-1 6 0,-1-5 2 16,1 4-5-16,-10-2-1 0,-9-6 2 0,6-3 2 0,-6-4-4 16,4-4 3-16,-1-2 2 0,-9-4-1 15,-5 1-6-15,4-8 7 0,-1-1-3 0,4-3-1 0,-4-4 0 16,-6-2-5-16,-7 0 6 0,1-4 2 0,-6 2 1 0,-4 2-5 15,-12 0 2-15,-13-5-2 16,-17 6 6-16,-17 2 5 0,-9 1 2 0,-47 12 5 0,3 3 3 0,-12 2 0 16,0-7-1-16,-11 5-1 15,-21 12 0-15,-6 3-5 0,-4 2 1 0,-11 5-16 0,-5-2-42 16,-5 4-69-16,-7-9-70 0,-3 4-174 16,-6-3-383-16,-11-10 169 0</inkml:trace>
  <inkml:trace contextRef="#ctx0" brushRef="#br0" timeOffset="36710">26949 6272 33 0,'-6'-7'228'0,"3"-2"-4"0,-5 4-11 16,-2-2-13-16,4 0-14 0,-5-1-15 0,-5 1-16 0,1 1-12 15,-6 2-15-15,1 4-11 0,-8 4-12 16,0 2-10-16,-11 6-12 0,9-1-9 0,4 3-5 0,0 4-26 16,6-1-2-16,-1 2-6 15,5 5-3-15,3-1-5 0,0-2-4 0,10-2 1 0,0-1-7 0,6-1 3 16,2-2-3-16,6-2-1 16,2-2-1-16,4-3-2 0,12-1-1 0,4-4 2 0,13-7-5 15,1-2 0-15,6-1 2 0,-11-5-1 0,5 0-3 0,-17 5 3 16,-4-1-3-16,-10 4 1 0,-3 1 0 15,6 2 6-15,-11-3 3 0,-1 1-3 0,-1 1-4 0,-6 2-3 16,0 0-1-16,14 5-2 16,-14 2 0-16,0 4 4 0,6 4-5 0,-6 4 6 15,0 6-8-15,5 6 0 0,-2 8 0 0,3 5 1 16,-6 6 2-16,6 0 0 0,-1 0 0 0,-4 4-2 0,-2 0 4 16,1 14-5-16,-5-17 5 0,-1-1 0 15,5-3-3-15,-12 3 2 0,6-4-6 0,-7-2-5 16,-6-4-8-16,-8 3-8 0,-1-5-6 0,-2-8-4 0,-2 2-10 0,-4-7-9 15,2-4 1-15,7-10 2 16,-3 0 3-16,4-6 5 0,0-2 5 0,8-4 1 0,0-5 4 16,2-2 6-16,-3-9-4 0,6-2 6 0,1-5 2 15,2 0 2-15,5-14 3 0,9-5 0 0,1 0 0 16,12-3 2-16,4-19-3 0,14 1 4 16,1-2 3-16,5 0-1 0,7-4-11 0,1 1-16 0,6-1-21 15,2 6-23-15,4 0-19 0,-6 3-23 16,-7 1-28-16,-4 4-104 0,-10 12-276 15,-3 0 122-15</inkml:trace>
  <inkml:trace contextRef="#ctx0" brushRef="#br0" timeOffset="37490">27345 6172 106 0,'0'-9'133'0,"0"2"0"0,0 7-5 0,-1-9-17 15,1 9-16-15,0 0-7 0,0 0-7 16,0 0 13-16,0 0 18 0,-13 36-5 0,6-10-8 0,-2 12 0 16,6 1-2-16,-4 4-6 0,14 6-7 15,-4-3-10-15,0 4-7 0,4 1-7 16,-1 0-5-16,2 19-1 0,-2-17-6 0,14 13-7 0,-6-19-4 15,4-3 0-15,-1 1 14 0,3-8-18 0,2-8-24 16,-4-6-20-16,2-5-23 0,3-5-19 0,3-3-18 0,-6-6-19 0,9-6-13 16,4-8-12-16,-7 0-1 15,3-13 2-15,-9 0 9 0,1-2 26 0,-4 2 41 16,-3-5 33-16,-6 6 27 0,-2-3 26 0,-3 8 13 16,0 3 15-16,-3 0 15 0,-3 5 7 0,1 3 3 15,-4-2 1-15,5 2-1 0,-6 1-5 16,1 5-5-16,-1-5-7 0,7 5-3 0,-19 2-7 0,10 1-4 15,-3-1-6-15,-1 1-5 0,4 1-8 0,-3 2-6 16,6-1-3-16,-3 2-4 0,-2 0-5 0,6 0-5 16,1 0 0-16,-1 0-2 0,4 0-2 0,1 3-9 15,1-5-12-15,5 2-5 0,2-5-13 0,4-1-14 16,0-1-15-16,4-1-8 0,2-1 2 0,-2-5 1 16,-3-1 3-16,0 1 5 0,-4-3 4 15,2-2 5-15,-5-3 4 0,-3 1 2 0,0-2 4 16,-2 0 3-16,1-4 4 0,-4 4 1 0,1-2-1 15,-2-7 6-15,3 0 0 0,0 2-2 0,0 1 1 0,0-2-12 16,3-4-10-16,-2 5-37 0,1-5-18 0,4-1-15 0,2 1-5 16,3-1 2-16,-4 2-2 15,9-9 5-15,-6 10 5 0,4-1 7 0,-5 2 15 0,1 1 22 16,2 3 14-16,2-2 3 0,-4 2 15 16,0 0 21-16,-3 4 19 0,-1 1 31 0,2 2 25 0,-5 4 19 15,0 0 12-15,0 2-3 0,-3 2-10 0,5-2-14 0,-5 8-10 16,4-5-9-1,-4 5-3-15,0 0-7 0,0 0-3 0,16 27-4 0,-9-9-1 0,6 9 5 0,1 12 2 16,-1 1 1-16,1 0-6 0,-2 2-3 16,-4 1 1-16,0 1-7 0,-4 4 2 0,3-6-5 15,-4 0-2-15,3-5-6 0,-3-9-2 16,-3-2-2-16,1-2 2 0,1-6-1 0,-2-6-2 0,0 1-4 16,0-5 4-16,0-2-3 0,6-1 1 15,-6-5-3-15,0 4-6 0,0-4-7 0,0 0 1 0,9-11-3 16,-3 4 1-16,2-2-2 0,-2 2 0 0,2 5 1 0,3-3-3 15,-4 3 2-15,9-3 0 16,-4 5 1-16,3 0 2 0,5 5-1 0,0-3-2 16,0 3 1-16,2 6-1 0,-2-2 1 0,-2 3-4 15,3 0 3-15,1 1 0 0,-8-1-1 0,0 1 3 16,-4-2 2-16,3 3-1 0,-9-3 1 0,-4 1 3 16,3-1 1-16,-9 3 1 0,-6 3-1 0,-10 2 1 15,-11 2-1-15,-13-4-1 0,1 2 1 0,-6-6-1 16,2-5 0-16,0 0-1 0,2-5-6 0,5-1-14 15,2-2-37-15,8 0-37 0,11-2-54 0,5 1-81 0,2-5-166 0,8-1-423 16,5-4 188-16</inkml:trace>
  <inkml:trace contextRef="#ctx0" brushRef="#br0" timeOffset="38080">28923 6520 220 0,'-28'-6'279'0,"4"3"-23"0,4 2-25 16,0 2-23-16,1 1-20 0,6 5-24 0,-3-1-13 0,-1 4-15 15,7 1-15-15,-3 2-15 0,4-1-7 0,3 2-9 16,1 1-12-16,7-5-3 0,4 7-10 15,5-6-5-15,6 3-5 0,9-7-4 0,14 9-9 0,3-9-1 0,1-5-4 16,-1 3-6-16,3-1-3 0,-3-2 3 16,0-1-7-16,-12 1-3 0,-4-2-3 0,-1 3-1 0,-6-1-4 15,-3-2-1-15,-9 4 2 16,6-4 3-16,-2 0-3 0,-4 0-3 0,-2 2-1 0,0 0 3 16,-6-2-2-16,0 0 2 15,9 0 2-15,-9 0 5 0,0 0-4 0,12 3 0 0,-12-3 0 0,0 0-5 16,0 0 0-16,14-3-3 0,-6-1 1 0,4-2-1 15,2-6-1-15,6-6-1 0,9-8 1 16,-1-6 0-16,2-4-3 0,6 0 3 0,13-25-2 16,-8-1 0-16,7-10 4 0,-7-3-5 0,1-3 0 15,1-3-1-15,-8 4 0 0,-4 0-3 0,-5 0 5 0,-5 4-5 16,-8 21 0-16,-9 6-2 0,-4 6 1 16,-4 10 1-16,-3 5-2 0,-6 4-1 0,-1 10 0 0,-2 3-4 15,-10 8 2-15,-6 5-3 0,-5 16 3 16,-3 1-2-16,7 10 2 0,-1 5-2 0,0 8 2 15,13 2 0-15,-7 18 1 0,16 3 1 0,1 5 3 0,8-20 0 16,14 18-1-16,15-2 6 16,4-4-4-16,18-8 4 0,-7-21 0 0,24 7 0 0,-2-7-2 0,7-8-1 15,4-8 0-15,0-3 1 16,-21-7-4-16,0-3-7 0,-6 0-16 0,1-4-10 0,-8-5-12 16,-13 4-7-16,-5-2-12 0,-4 0-8 15,-2 0-2-15,-6 1-5 0,-10-1-34 0,8 3-57 0,-8-3-242 16,-20 12-445-16,-9 2 198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6:12.375"/>
    </inkml:context>
    <inkml:brush xml:id="br0">
      <inkml:brushProperty name="width" value="0.05" units="cm"/>
      <inkml:brushProperty name="height" value="0.05" units="cm"/>
      <inkml:brushProperty name="color" value="#ED1C24"/>
      <inkml:brushProperty name="fitToCurve" value="1"/>
    </inkml:brush>
  </inkml:definitions>
  <inkml:trace contextRef="#ctx0" brushRef="#br0">3554 2148 61 0,'-20'-14'137'16,"0"-4"-11"-16,-6 7-4 0,6-3-11 0,0 2-3 0,-1-5-11 15,1 6-6-15,0 3-4 0,-1-6-8 0,2 6-3 0,-2-4-13 0,-2 4-3 16,3 1-6-16,-6-1-6 0,3-1 0 16,-2 4-4-16,-3 2-2 0,-4 2-3 0,3-3-2 15,-11 4-2-15,-4 1-3 0,-4 3-9 0,-4-1 11 16,-2 5-15-16,-1 5 0 0,-22 2 1 0,2 0 3 16,-2-1-12-16,-1 8-3 0,-3-1 1 15,2 1 3-15,0 3-2 0,3-4-4 0,6 4 2 0,1 7-5 16,17-9-1-16,-2 1-13 0,5 1 2 0,-3 5 1 0,2-2-1 15,3 3 1-15,4 5 3 16,-2 0 1-16,9-1 1 0,-4 4-3 0,4-1-3 16,4 0 5-16,5 3-1 0,-1-4 5 0,6 5-5 0,3-3 3 15,3 3 6-15,-1 2-2 0,7 0-1 0,-3-1-4 0,6-2 3 16,0 2-3-16,3 3 2 16,2-7 0-16,7 6 1 0,0-1 2 0,4-4-7 0,1 7 4 15,7-4 8-15,6-2-6 16,2 0-3-16,3 0 8 0,2 1-2 0,4-3 0 0,20 11-1 0,-13-17 3 15,4-3-1-15,2 1 3 0,-1-5-8 0,22 5 4 16,-15-6 4-16,20 1-2 0,-3-4 3 0,4-2 3 16,9-8-7-16,-3 1 7 0,-1-6-1 0,9-2-3 15,-1-5 4-15,-2-5 1 0,2-2 0 16,2-4 8-16,-1 1-12 0,-5-4 4 0,-5-1-4 0,-23 2 3 16,2-1-2-16,-2 2 0 0,-1-1-1 15,1-3 2-15,-3 2 0 0,-1-4 7 0,3-2 10 16,-1 1-2-16,1-5 4 0,13-10-2 0,-2-1-4 0,4-5-3 0,-3 4 1 15,-2-7-3-15,-2-3-1 0,-1-2 2 16,5-5 0-16,-11-5 2 0,4-1-2 0,-9 0 0 16,3-6 0-16,-9 2-1 0,1-2 1 15,-9 5 0-15,-8 19 2 0,-3-2 5 0,-2 6 5 0,-5 1 5 0,-4 1-8 16,-6 10 2-16,-2-1-1 16,-3 1-1-16,0 1 1 0,-3-1-5 0,-3 6 1 15,0 1-1-15,-3 2-2 0,-4-7-1 0,0 1-2 0,-3 1-3 0,-2-1-3 16,-7 3 2-16,-8-8-1 15,-2 5-4-15,-5 0-1 0,-8-3-2 0,-1 5 0 0,-6 0-5 0,-3-1 4 16,-16-6-3-16,11 12 3 0,-15-9 0 16,18 7-4-16,-15-4 1 0,17 7-3 0,0-4 3 0,6 5 1 15,-1-3-5-15,6 5 5 16,3 1-2-16,1 4-1 0,10 1-1 0,-2 4-8 0,5 2-21 16,-4 6-31-16,-1 6-31 0,-4 3-37 15,-5 9-46-15,3 10-46 0,-19 14-157 0,5 1-408 16,4-15 181-16</inkml:trace>
  <inkml:trace contextRef="#ctx0" brushRef="#br0" timeOffset="1960">7966 2021 47 0,'-46'-10'82'0,"-4"2"-15"0,-6 2-6 0,-23-1 0 0,-3 3-7 16,1-3-5-16,4 3-1 0,16 1-2 16,-14 3 5-16,21 3 1 0,-4 1 3 0,1 7-11 0,-15 2 2 15,0 10-3-15,18-2-7 0,-18 8-5 0,16-3-11 0,-16 8 6 16,-1 3 0-16,10 6-3 15,-5-2 2-15,7 5 1 0,16-11-2 0,-19 15 2 0,9 1-6 16,-2 3-2-16,8-4 4 0,-5 11-5 16,2-7 4-16,4 8 0 0,1-2-4 0,7 8 2 0,5-5 1 0,5 1 0 15,12-18-6-15,3 8-5 16,2-4 5-16,7 2-2 0,9 0 1 0,5-2 1 16,6 0 2-16,6-2-5 0,23 8 15 15,9-5-15-15,11-2 3 0,1-3 0 0,13-5 1 0,3-5-2 16,7 1-1-16,41 1 0 0,-39-12-3 0,1-1 2 0,5-3-5 0,2-4 3 15,38 5-3-15,-40-14 6 0,2-9 0 16,38 0-1-16,-46-1-12 0,0-12 7 0,1-6 7 16,3-2-12-16,-4-5 9 0,-7-10-7 15,-3 1 0-15,0-5 4 0,-9-5-4 0,-1 1-4 0,-8-6-1 16,-1-8 15-16,-6 5-12 16,-5-4 2-16,-17 12 2 0,8-12-5 0,-13 10 26 0,-2-1 3 0,-5-1 4 15,-6-1 5-15,-8-18 9 0,-5 19-2 0,-5 1-4 16,-7 4 1-16,-6 1-8 0,-7 1-2 15,-6 8-2-15,-5-3-4 0,-8 7 0 0,2 2-5 0,-7 2 0 16,-1 3-2-16,0 3-3 16,-5 8-1-16,1-1 2 0,3 9-4 0,4-3-21 0,3 12-39 0,0-3-35 15,13 2-45-15,-1 8-196 0,2-3-347 16,4 2 153-16</inkml:trace>
  <inkml:trace contextRef="#ctx0" brushRef="#br0" timeOffset="2841">11979 2093 108 0,'-9'-7'97'0,"-3"1"0"15,-7-2-8-15,-4 1-15 0,-7-3-14 0,2 8 0 0,-7-4 2 0,-5-5-12 16,-3 5-4-16,2-1 4 16,-1 5-7-16,1-1 7 0,-4-1-5 0,5 1-4 0,-1 6 0 15,10 2-4-15,-10 4-1 0,-4-3-7 16,2 8-5-16,-3 3 0 0,3 2-3 0,-3 8-4 0,-1 3 5 16,5 1-6-16,1 0-4 15,1 4-3-15,-2 2 9 0,7 2-2 0,1 4-2 0,2-1-1 16,4 0 10-16,1 1-7 0,1-2-5 0,4 6 0 0,5 3-5 15,1-7 2-15,2 4 2 0,5-5-3 16,1 6 5-16,3-9 9 0,2 4-9 0,0 0-1 0,3-2 3 16,6 1-2-16,5-2 1 0,3-4-1 15,1 5 5-15,4-7 0 0,5 2-2 0,4-4 11 0,5 4-8 16,1-3 6-16,12-5-9 16,2-5-2-16,6 1 0 0,24 0 1 0,3-8 7 15,-1-5-13-15,4-5 7 0,5-9-4 0,0-5-2 16,3-3 8-16,-3-7-8 0,-4-6-1 0,-4-1-2 0,2-7 6 15,-9 2 7-15,-4-8 7 0,2 1 4 0,-1-1 1 0,-3-3 0 0,-2 0-3 16,-2-5 3-16,-3 3-3 16,-16 11-1-16,-2 0 0 0,3 0 0 0,-6 3 2 15,-3-5-1-15,-2 6 1 0,-7-3 1 16,-5-1-6-16,-5 0 5 0,-6 6 3 0,-4 0-3 0,-8-4 0 16,0 3-2-16,-3-2-1 0,-9-9-2 0,-2 12-7 0,-12-4 1 0,-2-2 1 15,-9 4-8-15,-1 3 2 16,-4 3-1-16,-5-2-5 0,-1 2 2 0,-1 3 0 15,-3 2-3-15,3 0 0 0,-2 5 0 0,-1 1-1 16,3 2 0-16,-3 4-4 0,-3 2 6 0,4 2-3 0,3-3 3 16,1 10-5-16,-5-1 3 15,4 7-27-15,-6 5-40 0,-21 11-39 0,3 5-52 0,-8-1-227 0,-6 7-412 16,3-7 182-16</inkml:trace>
  <inkml:trace contextRef="#ctx0" brushRef="#br0" timeOffset="5270">14102 54 118 0,'0'-7'116'0,"0"7"-18"15,-9-7-3-15,5 3-9 0,-2-1-8 0,-1 0-14 0,-3 1 6 0,-3-3-13 16,-4 3-9-16,-11 1 0 0,-1-3-13 15,-12 5 9-15,-9-3-7 0,-2 9-3 0,-9 2-7 16,-13 3-1-16,-9 2-5 0,2 2 0 0,-8 3-2 16,-3-1-2-16,-3 7-7 0,-36 5 3 0,39-5-2 15,3 1 5-15,0 2-4 0,8 2-9 16,4 2 7-16,8-2 0 0,15-4-1 0,-12 13-11 16,19-12 4-16,5 5-1 0,-2 5 1 15,2-3 2-15,6 7 3 0,0 1-5 0,9-1 4 0,1 3 1 0,6-4-5 16,6 6 1-16,6-2 0 0,2-1-1 0,6 4 4 0,6 2-6 15,2-1 2-15,6-2-1 0,-2 2 7 16,16-3-2-16,-2 2 5 0,6 0-1 0,6-8-1 0,17 15 3 16,7-8 2-16,5-6-8 15,12-4 7-15,-1-4-7 0,5-4 0 0,10-2 1 16,-4-7 0-16,2-2 6 0,0-9-5 0,-1-5 4 16,-2-1-5-16,-6-5-3 0,9-4-3 0,-4-9 1 0,4-1 2 15,4-6 3-15,42-6 14 0,-7-8 6 16,-1 1-1-16,8-6-4 0,-13-2 9 0,-32 6-11 15,32-17-3-15,-44 13-2 0,-2-1 2 0,1 2 3 0,-13-4 6 16,-10 4 2-16,-17 4 7 0,-5 3-4 16,-13-1 4-16,-3-2-2 0,-4-4-1 0,-12 3-1 0,-4 1-5 0,-12 2-1 15,-6-1-7-15,-7 2 2 16,-10 0-4-16,-4-3-3 0,-24-2-1 0,-4 2 0 0,-5 2-1 16,-8 5 0-16,-7 1-4 15,-7 8 3-15,4-1-2 0,-3 3-1 0,3 6 0 0,3 3-3 16,0 3-32-16,5 5-40 0,2 4-55 0,1 6-199 0,-2 5-349 15,2-3 156-15</inkml:trace>
  <inkml:trace contextRef="#ctx0" brushRef="#br0" timeOffset="6250">7161 3290 35 0,'0'0'159'0,"0"0"-1"16,0 0-4-16,0 0-6 16,0 0-6-16,0 0-12 0,0 0-10 0,0 0-9 0,0 0-12 0,0 0-10 15,0 0-8-15,0 0-7 0,0 0-10 16,0 0-8-16,0 0-7 0,0 0-7 0,0 0-25 16,0 0-14-16,0 0-35 0,0 0-42 0,-10 14-57 0,10-14-118 15,-3 7-270-15,3-7 119 0</inkml:trace>
  <inkml:trace contextRef="#ctx0" brushRef="#br0" timeOffset="6790">12039 2770 106 0,'0'0'133'15,"0"0"-10"-15,0 0-6 0,0 0-15 0,0 0-11 16,0 0 5-16,0 0-23 0,0 0-13 0,0 0 4 0,0 0-13 15,20 0-43-15,-20 0-60 0,8 3-110 0,-8 3-176 16,0-6 78-16</inkml:trace>
  <inkml:trace contextRef="#ctx0" brushRef="#br0" timeOffset="7810">2141 4078 9 0,'-17'-19'116'0,"-6"0"-8"16,2-4-9-16,-6 7-5 0,-5-8-14 0,5 8-12 0,-10 0 3 15,-2 0-1-15,0 6-8 0,-3-1-7 0,1 0-6 0,-7 7-4 16,1 0-1-16,-4 1-4 0,-7 3-2 16,-2 2 1-16,-19-1-10 0,4 6 3 0,-5 5-4 15,-2 1 2-15,-6 5-12 0,2 1 3 0,-1 8 1 16,1 0 1-16,3 3-1 0,9 0-4 0,2 3-3 16,3 3 2-16,18-8-4 0,-12 11-14 15,4 8 3-15,16-14-2 0,-11 19 0 0,6 0 1 0,1 9-2 0,5 1 1 16,6-2-7-16,2 2 11 0,9-12-1 0,-2 14-6 15,13-14 9-15,0 16-11 0,6-13 3 16,2 21-1-16,11 3 4 0,-2-1 0 0,8 3 0 0,4 0 6 0,5 0 2 16,6 3-7-16,3-7 0 15,6-6 5-15,7-2-3 0,2-7-8 0,7-8-6 0,3-4 22 16,6-2-6-16,-11-17 3 16,24 0 5-16,4-8 2 0,-2-4-4 0,16-9 2 15,4-4 2-15,-1-11-6 0,-1-8 7 0,-1-6-1 0,3-2-3 16,33-23 3-16,-47 12-5 0,-3-4 0 0,-2-5 4 15,-3-3 7-15,-7-3-11 0,-7 0 0 0,-1-5 3 0,-8 0 6 0,-17 9 2 16,4-17 18-16,-4 0-1 16,-11 13 6-16,-5 2-2 0,-4 0 12 0,0 0 2 0,-10 1 3 15,-2-1 1-15,-5 8 2 16,-7-1 0-16,-3 5-7 0,-4-2-3 0,-7 1-9 0,-1 1-2 0,-8 6-2 16,-6-2-3-16,-7 1-7 15,-1 1 0-15,-27-7-8 0,-3 11-1 0,-8 4-1 16,-5 3-7-16,2 5 1 0,-6 1-4 0,-1 5 1 0,2 2 0 15,11 5 1-15,2 5-4 0,21 2-2 0,-15 6-15 16,19 1-31-16,7 5-38 0,-3 6-38 0,5 4-55 0,5 5-211 16,1 1-414-16,1 1 184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6:43.874"/>
    </inkml:context>
    <inkml:brush xml:id="br0">
      <inkml:brushProperty name="width" value="0.05292" units="cm"/>
      <inkml:brushProperty name="height" value="0.05292" units="cm"/>
      <inkml:brushProperty name="color" value="#FF0000"/>
    </inkml:brush>
  </inkml:definitions>
  <inkml:trace contextRef="#ctx0" brushRef="#br0">15806 5061 95 0,'-1'-4'118'0,"-3"1"-5"0,-1 0-10 0,3-2 0 15,0 0-5-15,-3 1-5 0,5 1 2 0,-4-2-7 0,-1-2-4 16,1 2-14-16,2-2-1 0,-2 3-6 16,-2-2-6-16,3 3-1 0,-1-3-11 0,-1 3 0 15,0-4-2-15,2 1-7 0,-3 2-4 0,1 0-4 16,0-2 1-16,0 2-3 0,-2-2-5 0,0 1-1 0,-1 1 1 16,0 0-8-16,2 1 0 15,-4-2 2-15,-2 3-2 0,2-3-4 0,-3 2-4 16,-1 2 3-16,-1-2-1 0,-2 3 0 0,-2 0-4 0,2 0 1 0,-2 0-1 15,-1 2-4-15,0-1 5 16,1 0-2-16,0 2 1 0,3-1-1 0,-5 1-1 0,-2 1 8 16,5 0-10-16,-5 2 2 0,2-1 0 15,-5 5-2-15,0 2 1 0,7-5-2 0,0 5 1 0,4-5 1 16,-3 4-2-16,1 0 2 0,2 1 9 16,2-1-12-16,-1 3 2 0,0 1-1 0,0 3 1 15,-1 2 0-15,-2 3-1 0,4 1 1 0,-3 1-5 0,2 4 5 0,0-2-1 16,2 2 3-16,0 2-2 15,2-1 8-15,3 1-4 0,-1 0-2 0,3-4-2 0,-1 5 1 16,3-1 6-16,-1-2-1 0,4 0-5 16,0-2 1-16,0 2 9 0,3-3-6 0,-2 1-3 15,5-2 3-15,-2 1-2 0,1-2 2 0,2-5 1 16,2 5-4-16,1-2 4 0,0-3-2 0,4 3 0 16,0 0-1-16,4 0 6 0,1-3-3 15,9 1-1-15,-1-1 3 0,5 0-2 0,-2-4-1 0,3-1 14 16,3 1-12-16,-1-3-1 0,4-2 4 0,-5 2-6 0,3-5 9 15,-1-5-7-15,-3 3-6 0,2-2 6 16,-3-3-2-16,-1 0 1 0,0-3 1 16,0 1-2-16,-3-2 14 0,-1-4-11 0,2-1-2 15,2-4-1-15,-2-6 4 0,7 0-1 0,5-11-2 0,1-1 0 16,5-3 0-16,-2-3 0 0,-3 1 1 16,-2-3 1-16,-3 3 3 0,-10 10 3 0,-4 0 1 0,-2 1 15 15,-2-2 1-15,-2 3 0 0,-4 1 1 0,1 1-2 0,-5-1 3 16,-4 5 0-16,2-3 1 0,-2 2-1 15,-3-6-1-15,-2 7-6 0,0-10 0 0,-1 10 0 0,-5-3-3 16,-1-5 0-16,1-1-5 16,-6 2-3-16,-2 3 4 0,0 1-3 0,-5 1-4 0,-3 0 0 15,0 0 1-15,-2 2-5 0,0 1 1 16,-5 0-3-16,-2 2 1 0,-1 3-1 0,-3 2-8 16,2-2-43-16,-6 8-74 0,-1 1-91 0,-11-1-152 15,-3-3-394-15,1-4 174 0</inkml:trace>
  <inkml:trace contextRef="#ctx0" brushRef="#br0" timeOffset="691.31">15506 3840 50 0,'-11'-3'56'0,"0"0"-10"0,0 3-4 0,-1 0-4 16,-4 3-11-16,-2 0 1 16,-4 6 0-16,-4 4-5 0,2 3-1 0,-4 1 9 15,1 2-15-15,2 2 16 0,1 1-26 0,-1 5 5 16,5 2 3-16,-10 8-4 0,10-8 1 0,1 2-5 0,-6 9-1 16,8-7 0-16,2 0 8 15,0-1-4-15,0 10 0 0,3-7 2 0,3-1-6 0,3 1 6 16,2-1 4-16,7-1 1 0,1-2-16 0,5 0 9 0,4 1-1 15,4-7 10-15,4-1 2 0,20 5-4 16,7-5 2-16,7-7-5 0,4-3 11 0,30-5-6 0,2-10-1 16,-25 0-3-16,33-11-3 15,-7-4-3-15,-3-6-5 0,-27 2 7 0,23-9 0 0,-25 5 4 16,23-10-2-16,-33 9 14 0,-1-4 4 16,-2 2 11-16,-19 2 0 0,0 3 13 0,-4-3 3 0,-4-1-1 15,-8 0-4-15,-4 0 2 0,-7 7-6 0,-4-6-8 0,-6 3-3 16,-8-1-3-16,-2 2-1 0,-8 4-8 15,-4 0 1-15,-6 3-2 0,-13-1-10 0,-1 4 3 0,0 8-4 16,-4 6-3-16,-2 6-26 16,2 5-55-16,-28 18-74 0,21-9-79 0,-26 15-242 0,6-3 108 15</inkml:trace>
  <inkml:trace contextRef="#ctx0" brushRef="#br0" timeOffset="2059.35">15869 6882 78 0,'-4'-7'65'0,"-1"3"8"0,1-1-15 0,-2 0-4 0,-2-2 0 15,0 2-6-15,-2 2-7 0,1-1-4 16,-1 0-7-16,-4 0-2 0,1 2-9 0,-6-1 0 16,2 2 5-16,-2 1-5 0,0-3 9 15,0 5-11-15,0-4-3 0,-3 4 2 0,4 0-10 0,-1 3 2 16,1-1 2-16,-4 2-9 0,-3 3 4 16,-1-1 0-16,1 4 3 0,-2 3 0 15,2-1-4-15,0 1-10 0,-3 2 12 0,-3-1 2 0,2-1-5 0,-1 4 3 0,2-4-1 16,3 3 1-16,1 2-3 15,2-1-3-15,-1-1 6 0,2 4-11 0,5-1 23 0,-1 1-20 16,5 2 4-16,1 1-3 0,3-6 1 16,-1 6 2-16,3-1 0 0,0 2-2 0,2-1 3 15,1 2-4-15,3-1 0 0,-2 4 2 16,0 0 0-16,1-1-2 0,1 0 6 0,1 4-5 0,1 1 6 0,-1 3 0 16,2-2 2-16,-1-1-7 0,3 1 2 0,2-1 3 0,-2-4 8 15,4 1-7-15,0-1-7 16,3-2 0-16,1-4 8 0,5 3 4 0,5-6 1 0,0 0 4 15,4-3 1-15,8-1-5 0,10 2 4 16,5-3-5-16,4-3 7 0,-2-1-5 0,2-4-1 0,-2-3 4 16,-2-1 3-16,-11-4-3 0,1-3-5 15,-3-2-1-15,-1-3 12 0,5-2 5 0,-5-2 4 0,0-4-3 16,10-10 5-16,-4 0 5 16,1-4-8-16,-2-6 5 0,-1-1-6 0,-6 2-5 0,0-2 3 15,-4-4-6-15,-2 0 9 0,-6 12-2 16,-8-1 5-16,3 2 9 0,-7 1 5 0,-5 0-1 0,-1 2 2 0,1 6-6 15,-5 1-4-15,-5 1-4 0,-3-2-3 0,-1 1-6 16,-6 2-1-16,-6-2-7 0,-5 2 1 16,0-1-6-16,-5 3 1 0,-2 0 1 0,-1 5-4 0,-1 0 1 15,2 3-7-15,-1 1 0 16,3 1 2-16,2 2 1 0,0-1-5 0,10 3 4 0,0 0-3 0,2 3 3 16,3-2-3-16,1 0 0 15,2 2-2-15,-2-2 0 0,4 2-3 0,0-2 5 0,3 0-3 16,0 0 0-16,0 0 0 0,1 0-1 0,5-1 2 0,-10 3-4 0,6-3-9 15,4 0-12-15,-5 2-28 16,5-2-15-16,-5 2-23 0,2 1-13 0,0 1-27 0,-4 3-147 16,0 2-299-16,-8-1 132 15</inkml:trace>
  <inkml:trace contextRef="#ctx0" brushRef="#br0" timeOffset="5651.51">28150 3670 60 0,'-4'-7'56'0,"-5"1"2"16,2-1-10-16,-3 2-6 0,-2-1 0 0,2 1-11 16,-3 2 13-16,0-1-5 0,-5 0 3 0,-1 2-12 15,-1-1-4-15,-2 3 1 0,0 0-4 0,-5 0-1 0,-3 0-6 16,-3 3 3-16,-2 0-3 0,-1-1-2 16,-5 2-1-16,-12 4-4 0,-2 0-2 0,0 1 3 15,-2 3-1-15,1 1-6 0,-4 3 0 0,5 1-1 0,0 0 5 0,4 3 4 16,1 1 6-16,2 2-6 15,3 0-3-15,-1 1-5 0,14-3 0 0,-9 5 11 0,11-5-11 16,0 1 0-16,2 2-2 16,1-2 1-16,4 0 3 0,5 4 3 0,-1-4-5 0,4 2 5 0,1 0-4 15,4 3 1-15,4-3-5 16,0 4 0-16,4-1 3 0,0 2 5 0,5-1 2 0,4 2-11 16,0 0 2-16,1 2 3 0,2 1 3 15,1 1-2-15,3-2-2 0,5 11 2 0,-6-7 5 0,5-6-5 16,0 2 3-16,1-1-1 0,0-1 0 0,12 7 1 0,-8-10 1 15,5-2 2-15,2-2-5 0,14 5 3 16,1-1-3-16,6-6 4 0,1-3 1 0,7 0 0 16,1-2-3-16,2-4-3 0,28 1 9 15,-28-5-3-15,2-2-6 0,26-3 4 0,-28-1-7 0,-2-2-4 16,4-5 16-16,2-2-7 0,-1-3-6 16,1-1 5-16,24-10 3 0,-30 5 0 0,2-4 0 0,-1-4-9 15,-2 3 5-15,-3-4 2 16,-2 0 1-16,-7 0 0 0,-4 0 8 0,-15 5 9 0,2-3 3 0,-6-1 3 15,-1-1 1-15,-2-1 4 0,0 0 2 0,-4-1-3 16,-2-1-2-16,-6-2-1 0,0 1 3 16,1-2-9-16,-5 1 5 0,-2-1-9 0,-3-2 2 0,-3 2-2 15,-2 0 1-15,-2-1 6 0,-1 1-17 16,-5 2 5-16,-1-2-7 0,-3 4 3 0,-4 0-4 16,-2 0-2-16,0 4 3 0,-3-1-1 15,-3 0-1-15,-6 4-3 0,-8-2 0 0,-1-3-5 0,-4 4 4 16,12 9-2-16,-14-6-5 0,13 2-3 0,0 4 4 0,0 2 1 15,-1 0-2-15,2 2 2 0,0 1 5 16,4 0-4-16,0 0 0 0,3 2 2 0,2 0-1 0,7 1 1 16,0 0-4-16,-1-1 5 0,-6-1-2 15,0 4-2-15,-5 0 0 0,3 1-2 0,-1 1 3 0,2 1-4 16,0 3 4-16,6-1 2 0,3 1-3 16,-4 1-2-16,5 3 5 0,-3-1-2 0,2 1 2 15,-3 3-4-15,4 1 0 0,1 2-5 0,-2 3-13 0,0 1-22 16,2 2-27-16,1-2-28 0,0 5-32 15,1-1-100-15,2-1-249 0,3-1 110 0</inkml:trace>
  <inkml:trace contextRef="#ctx0" brushRef="#br0" timeOffset="7651.93">27521 5646 25 0,'0'0'87'0,"0"0"-16"15,-6-3-7-15,6 3-9 0,0 0-3 0,0 0-14 0,-4-1 3 16,4 1-1-16,0 0-12 0,0 0-5 16,-11 2 4-16,11-2 1 0,-5 2-9 0,5-2 1 0,-6 0-7 15,6 0 5-15,0 0-6 0,0 0 4 16,0 0-5-16,-6 0-2 0,6 0 6 16,0 0 0-16,0 0 4 0,0 0-2 0,0 0-5 15,0 0 1-15,0 0-2 0,0 0 0 0,0 0-7 0,0 0 4 16,0 0-3-16,0 0 1 0,0 0 0 0,0 0 2 0,28-2-5 15,-14 1 8-15,4 1-2 0,5-1-9 16,7 0 5-16,-1 2 4 0,2 0-5 0,1-1 3 0,2 3-14 16,-1-3 13-16,4-2-2 15,2 1 1-15,-1 0 3 0,18 0-1 0,-19-4 1 16,18 0 3-16,0 0-2 0,1-1 7 0,-2-2-7 16,0 0-3-16,1 1 3 0,0 1-4 0,-2-2 8 0,1-1-3 0,0 4 3 15,-3-3-4-15,-12 4 2 16,14-4-3-16,-3 1-5 0,-12 2 0 0,-2 3-5 0,-4-2 11 15,2 1-6-15,-2-1 3 0,-1 1-8 0,-3 0 14 16,-6 1-4-16,-2 0-4 0,1 2-4 16,0-1 4-16,-3-1-1 0,1 1 0 0,0-2 0 0,2 2-4 15,-1-2 2-15,-1 2 5 0,-1-2-6 0,0 2-2 0,-1-1 7 0,-4 0 0 16,-1 0 5-16,1 0-4 16,-4 1-5-16,0 1-1 0,-4-2 11 15,4 1-1-15,-9 1 6 0,10 1-11 0,-10-1-2 16,8-2 5-16,-8 2-8 0,5-1 9 0,-5 1-6 0,8 0-1 15,-8 0 3-15,0 0-8 0,0 0 8 16,0 0-9-16,0 0 2 0,6 0 7 0,-6 0-8 0,0 0 5 16,4 2-1-16,-4-2 4 0,0 0 1 0,0 0-5 15,0 0-5-15,0 0 5 0,0 0-3 0,5 1-2 16,-5-1 11-16,0 0-2 0,0 0 11 16,0 0-9-16,0 0 14 0,0 0 2 0,0 0 3 0,0 0 2 15,0 0-3-15,0 0-9 0,0 0 2 0,0 0-8 0,0 0-8 16,-6 9-26-16,-2-4-46 15,-6 7-152-15,0-2-240 0,-12 2 107 0</inkml:trace>
  <inkml:trace contextRef="#ctx0" brushRef="#br0" timeOffset="11431.57">27994 6868 81 0,'0'-3'88'0,"0"-4"-7"0,-1 1-12 0,-3 0 4 0,4 1-7 0,-4 0-6 16,0 1-1-16,3-1 2 0,-4-1-14 15,0 2-2-15,0 0-1 0,-3-1-10 0,-1 1-5 0,-5 0-4 16,3 0 4-16,-7 1-5 0,0 0-11 16,0-1 7-16,-2 0 0 0,0 0-1 0,3 3-1 0,-3-5-11 15,1 4 2-15,0-2-1 16,1 0-1-16,-4 2 8 0,3-1 0 0,-1 1-12 0,-1 2 2 0,1-2-6 15,1 2 0-15,-4 0 13 0,1 2-13 0,-5 3 19 16,5 0-16-16,-6 0-6 16,1 3 10-16,-1 4 6 0,-2-1-13 0,0 6-7 0,-2 0 4 0,3 3 1 15,-2 3 8-15,-8 7-1 16,10-4-9-16,-7 6 12 0,9-8-4 0,-3 0-2 0,6 1 0 0,-2-2-2 16,2 0 3-16,4-1 0 0,2-5-2 15,5-2-4-15,2 0 9 0,2 0-5 16,-1 1-2-16,3 0 0 0,1-1 4 0,-1 2-3 0,3 1-5 0,-2 2 7 15,6-3 9-15,0 2-12 0,0 7 4 16,0-1 6-16,5 1-2 0,-1-1 5 0,4 0-11 0,-2 3 10 16,3-1-11-16,1 0 1 0,2 2 8 15,0 2-1-15,1-4-3 0,1 3-6 0,2-1 9 0,1-4 3 16,5 0-7-16,-3-3 11 0,8-2-1 16,4-2 0-16,2-1 5 0,4-9 2 0,19-3 6 15,-1 1-2-15,5-6 5 16,2-1-4-16,0-3-5 0,0-6 0 0,-2 1-3 0,-3 0 0 0,-1-2 0 0,-4-2-1 15,0-4 0-15,-5 2-7 0,3-10-3 0,-1 3 7 16,-2-3-4-16,-1-1-1 0,-3 1 0 16,2-2 0-16,-5-2 4 0,-12 3-2 15,0 1 4-15,-1 0 1 0,5-11 1 0,-9 11-8 16,-3-3 6-16,-2 3-3 0,0-4 2 0,-3 1 4 0,-3 1 4 0,-1 0 4 16,-3-1 4-16,-3 5-2 0,-2-3-3 15,-3 7-1-15,-3-2 1 0,-1-2-1 0,-2 4-2 16,-3 2 0-16,-4-6-3 0,3 7-2 0,-4 2 2 15,0-1-4-15,-7-4 0 0,7 7 1 0,-4-1-1 16,2 3-8-16,-1 1-5 0,0-1 4 0,2 1 3 0,4 3-4 16,1 2 4-16,1-1-2 0,1 3 1 15,1-3-6-15,1 3 5 0,1-1-2 0,0 2-4 0,1-3 3 16,-1 1 1-16,1-1-1 16,4 4 0-16,-9-2-1 0,9 2 1 0,-2-3 3 0,2 3-9 15,-4-3 3-15,4 3-6 0,0 0-4 0,0 0 7 0,0 0-6 16,0 0-4-16,-8 5-6 0,8-5 3 15,0 0-4-15,0 0-8 0,0 0-6 0,0 0-16 0,-4 3-11 0,4-3-22 16,-4 4-38-16,3 3-34 16,-4-2-93-16,1 1-269 0,-1 2 120 0</inkml:trace>
  <inkml:trace contextRef="#ctx0" brushRef="#br0" timeOffset="14211.7">30703 3853 8 0,'0'-7'60'0,"0"1"0"16,0 0-3-16,0 1-7 0,-4 0 5 16,2 1-10-16,-2-3 0 0,-1 3-8 0,0-3-1 15,-2 0-2-15,-3 1-1 0,0 0-7 0,-3-1-5 0,-3 2 4 16,-5-2-6-16,4 2 6 0,-7 1-13 0,-3 1 2 0,-1-2 0 15,-1 0-3-15,1 2 7 16,-2 1-5-16,1-2-7 0,-2 3 2 0,-1-1-7 0,2 2 6 0,-2 0 0 16,0 2-3-16,-3 0 1 0,2 3 4 15,-3 1-6-15,-1 4 2 0,-10 3 1 0,12-1-2 0,0 1-3 16,-5-1 0-16,4 0 2 16,2 3 3-16,2 2-4 0,-1 0 6 0,2 0-4 0,0 1 0 15,3-1 3-15,-3 3-7 0,5 1 1 0,-1-1 4 0,0 2-1 16,2-1-2-16,1 3-2 15,1-2 2-15,-1-2-17 0,5 2 1 0,2 0 11 16,2-1-4-16,2-4 3 0,4 8 1 0,2-6-5 16,2 5 7-16,3 1-8 0,6 2 5 0,-1 1 5 15,6 3-2-15,3 1-1 0,2 0 4 16,4 11-3-16,0-12 5 0,9 11 0 0,-6-13 1 0,3-2-4 0,3-1 5 16,1 0-5-16,0-6 10 15,2-2-6-15,6-2-1 0,-1-2 8 0,2-2-4 0,2-5 10 16,11 0-7-16,4-4 4 0,-3-6-12 0,0-5 9 15,0-1-4-15,0-5 0 0,3-1-5 0,-3-4 18 16,0-5-6-16,-5-2-1 0,3-3 1 0,-5-2 8 0,-4-1-7 16,0-1-3-16,-15 8 7 15,3 0 6-15,-2-2-1 0,-2 4 9 0,-6-2-2 0,-1 0 0 0,-2 0 4 16,-2 0-5-16,-4 2 1 16,-5-1-3-16,1-2-1 0,-4 3-2 0,-2 2 1 0,-3-4-7 15,-4-1-3-15,-3 3 3 0,-1-2-6 16,2 1 5-16,-4 5-5 0,0-3 3 0,-4-1-4 15,1 3-11-15,2 5 7 0,-5-3-1 0,4 5-8 0,-7-3 3 0,7 4 1 16,-9 2 0-16,5 2-1 16,-8 0 3-16,-3 7-4 0,-1 1-12 0,-5 1-33 0,3 7-27 15,-2 2-39-15,-11 9-115 0,12-5-242 16,3 2 107-16</inkml:trace>
  <inkml:trace contextRef="#ctx0" brushRef="#br0" timeOffset="15711.53">29702 5874 36 0,'-7'0'55'16,"7"0"0"-16,-8 0-2 0,8 0 8 0,0 0-10 0,0 0-11 15,0 0 3-15,0 0-8 0,-9 0 1 0,9 0-5 0,0 0 3 0,0 0-7 16,0 0 7-16,0 0 2 15,0 0-5-15,0 0-2 0,0 0 1 0,0 0-6 0,0 0 3 16,0 0-4-16,0 0-3 16,0 0 4-16,0 0-9 0,0 0 2 0,0 0 9 0,0 0 0 0,28-3 5 15,-15 1-7-15,6-1 1 0,11 1 6 16,2-1-6-16,1 1-5 0,1 2-3 16,2 0 0-16,5-2 5 0,0 2-5 0,13-3 5 15,-2 2-9-15,3 1 0 0,-4-3-12 0,3 1 12 16,-2-1 0-16,-11 3 4 0,9-5-1 0,-9 1-3 0,9 0-1 0,-11 2-3 15,12-1 2-15,-10-1 3 16,12-3 0-16,-14 4 0 0,16-4-6 0,-18 3-1 0,4-2 11 0,-4 3 13 16,3-2 3-16,-2-1-5 15,-1 1 1-15,0 2-9 0,-2-4 3 0,-1 2 0 0,1 1 4 16,-3-1-9-16,-2 2 7 0,1-2-7 16,0 2 3-16,-2-1-2 0,0 0-6 0,1-1 1 15,1 1 0-15,-3 0 1 0,5 0 1 0,-4-1-3 16,1 2 3-16,-1-2-1 0,-1-1 1 0,2 0-2 15,-3 4 17-15,-5-1-24 0,5-2 4 0,3 1-1 0,-10 0-5 0,-2 1 3 16,2 0-2-16,1 1-3 16,-2-1 1-16,1 0-1 0,2 2 2 0,-4-2 3 0,5 1-6 0,-4 1-1 15,-1 0-2-15,4 0 3 16,-3 1 1-16,0 0 0 0,2 0 0 0,-3 0-3 16,3 0 0-16,2 1-22 0,-2-2 0 0,-1-1 3 15,2 1 0-15,-2-1 2 0,2 2 5 0,6-2 2 0,-9 1-2 16,-1-1 1-16,1-2 0 0,-5 2 1 0,1 1-1 0,-3-1 3 15,6 1 1-15,-5-1 1 16,1 2-5-16,-4-2 3 0,4 2 4 0,-2-2 5 0,-1 2-4 16,2 0-1-16,0-1-2 0,0-1 0 15,-1 1 6-15,2 1-5 0,-1-1 0 0,6 1 2 16,-6 0-2-16,1 0-1 0,-1 0 7 0,0 0-4 16,1 1 4-16,-4-1-3 0,4 0 4 0,-2 0-3 0,-1 0 2 15,1 1-3-15,-1-2 0 0,-2 1-3 0,0 1 3 0,-1-1 4 16,-1 0-7-16,0 0 8 15,0-1-7-15,-7 1 3 0,15 0-1 0,-8 0 2 0,1 0 2 16,-2 1 0-16,1-2-2 0,-7 1 3 16,12-1-4-16,-8 1 0 0,-4 0 2 0,9 1-1 0,-9-1 2 15,9-1-2-15,-4 2-1 0,-5-1-5 16,10 1 8-16,-3-1-3 0,-7 0-5 0,13-2 5 0,-13 2 0 16,14-3-1-16,-7 3 3 15,-7 0-6-15,0 0 15 0,0 0-15 0,0 0 3 0,0 0 1 16,0 0-3-16,0 0 0 0,54 4 0 0,-54-4 6 0,0 0 1 15,0 0-1-15,0 0 6 0,0 0-10 16,0 0 2-16,0 0 0 0,0 0 4 0,24 3 0 0,-24-3 0 16,0 0 3-16,0 0 6 0,0 0 3 15,0 0-4-15,0 0-6 0,0 0 8 0,0 0-3 16,0 0 2-16,0 0-2 0,0 0 1 0,0 0 1 16,0 0 0-16,0 0 0 0,0 0 7 0,0 0 7 15,0 0 7-15,0 0 6 0,0 0 6 0,0 0 4 16,0 0 1-16,0 0-2 0,0 0-2 0,0 0-4 15,0 0-6-15,0 0-2 0,0 0-7 0,0 0-2 0,-7-16 4 16,4 13-11-16,2-2-1 0,1 5 7 16,-7-5-11-16,7 5 0 0,-6-7-8 0,1 5-29 15,-5-1-60-15,-3 4-63 0,-15 6-255 16,-8-1-433-16,-18 4 192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7:11.206"/>
    </inkml:context>
    <inkml:brush xml:id="br0">
      <inkml:brushProperty name="width" value="0.05292" units="cm"/>
      <inkml:brushProperty name="height" value="0.05292" units="cm"/>
      <inkml:brushProperty name="color" value="#FF0000"/>
    </inkml:brush>
  </inkml:definitions>
  <inkml:trace contextRef="#ctx0" brushRef="#br0">7167 8690 11 0,'-4'-3'89'0,"0"-1"1"0,0 2-12 0,4 2-6 0,-5-5-5 15,-1 4 7-15,6 1-8 0,-4-2-25 16,4 2-2-16,0 0-2 0,-4-5 0 16,4 5-9-16,0 0-4 0,0 0 5 0,0 0-15 15,0 0-2-15,0 0 3 0,0 0-3 0,0 0 0 0,0 0-2 0,17 7 3 16,-11-6 1-16,1 1 2 16,-1-1-5-16,4 2 4 0,3 0 2 0,0-3 13 0,2 0-8 15,3 2-7-15,1-2-6 0,4 1 9 16,0-2-5-16,5-1 9 0,-2 4-14 0,2 1 1 15,4-1 5-15,-3 1-8 0,-2-3-8 0,1 2 7 0,0 3 3 16,0-3 3-16,3 1-13 0,-9 0 4 16,7 0 1-16,-8 1 4 0,2-2-6 0,4 0 2 0,-6 1 0 15,9-3 3-15,-10 2-2 0,3-1 0 16,-3-1-4-16,2 2 9 0,-1-2-4 0,0 1-7 0,0 0 5 16,-1-1 5-16,-1-1-5 0,3 0-2 15,0-1 8-15,-3 1-7 0,4-1-1 0,-5 0 8 0,4 0-12 16,-2 1 6-16,-1-3 5 0,2 3-3 0,-1-1-1 15,2 0 1-15,-3 2 1 0,0-2-6 16,2 1 7-16,-1-2-3 0,7 1 2 0,2-2-3 0,-1 2 3 0,0-2 0 16,1 2 10-16,0-1-15 15,-10 3 11-15,3-2-18 0,0 2 7 0,-4-2-2 0,2 1 6 16,-2 0 1-16,-5 1-4 16,1 0-2-16,0-2 0 0,-3 4 5 0,2-2-7 0,0 0 0 15,-3 0 4-15,4 0-1 0,-5-2 1 16,5 1 3-16,-1 1-3 0,0-2-3 0,-1 0 4 0,1 1 2 15,3-3-1-15,-1 0-3 0,0 3 6 0,1-4-4 16,3 3-3-16,-1-2 3 0,-3 3 3 0,0 0 2 16,-1-1-6-16,4 0 1 0,-5 2 1 0,6 0 0 0,-6 0-1 15,1-2 0-15,-1 2 2 16,2-1 3-16,-2 1-9 0,0-2 0 0,2 2 3 0,-3-1 10 16,2-1-15-16,-2-1 7 0,6 2-10 15,-1 1 8-15,2-3 1 0,0-1-1 0,-3 0 2 0,4 2-3 16,-2-2-2-16,2 1 5 0,2 1-11 0,-1-2 7 0,-1 1 0 15,8-2 2-15,-5 2-1 0,4-1-2 16,-8 3 1-16,4 0 2 0,-1 0 3 16,-2 0-7-16,2-3 3 0,2 4-1 0,-3-1-1 15,-1-2-4-15,2 1 11 0,-2 1-4 0,0-1 4 0,-1 0-3 0,-3 2 1 16,3-1-5-16,0-1-1 16,-2 1-2-16,1-2-1 0,0 0 10 0,1-1-2 0,-1 3 0 15,-5-1 2-15,2 1-1 0,-2-1-4 0,0 2-3 0,1 0-3 0,-1-2 6 16,-1 2 5-1,1 0-8-15,1-1 1 0,-2 1 1 0,7 0 3 0,-6 1-2 0,-1-1 5 16,5 0-4-16,2 2 1 16,-1 0 0-16,1-2-2 0,3 4-2 0,-3-2 4 0,3-1 1 0,1 0 0 15,-3-1-3-15,1 2 0 16,0-2-3-16,0 0 8 0,-2 0-2 0,0-2-2 0,-6 1 4 16,1 0-3-16,-2 1 4 0,-1-1-12 15,2 0 7-15,-2 1-3 0,2 0 1 0,-3 0 1 0,-1 0 0 16,3-1 1-16,-5 2-3 0,1 0 2 0,1 0 1 0,-1 0 2 15,3 0-5-15,-3 1-1 0,2-1 3 16,-1-1 2-16,-1 1-3 0,-2 1 1 0,7 1-5 0,-7-3 4 16,-6 0 1-16,21 0 5 15,-11 0-8-15,-1 0-1 0,5-2 6 0,-3 1 0 0,2-2-4 16,0 2 4-16,-1-1 1 0,1 0-2 16,-1 1-5-16,2 0 4 0,-2 0-3 0,-1-1 6 0,3 1 0 15,-4-1-4-15,3 1 4 0,-1 0-3 0,-2 0-2 0,0-1 9 16,-1 2-11-16,0-2 1 0,1 2 5 15,0 0 2-15,-1-1-7 0,4 0 0 0,-3 0 4 0,3 1-5 16,2 0 1-16,1-2 3 16,-1 1 0-16,5 1 1 0,-3 1-2 0,5-1-5 0,-4 0 4 15,0 0 4-15,1 0-2 0,-2 0 4 16,2 0-5-16,-3 0-1 0,-2 2 1 0,0-2 4 0,3 3 5 16,-3-3-5-16,-3 4 0 0,1-4 3 15,-3 2-3-15,1-1-7 0,2 1 2 0,-2-2 6 0,3 1-2 16,-3 1-3-16,3-2 4 0,0 2 0 0,-1-1-6 0,2 1 7 15,2 1-7-15,3 0 2 0,-3 0 2 16,1-1 2-16,-3 1-7 0,0 0 7 16,0-1-3-16,-1 0 3 0,0-2 1 0,1 5-2 15,-4-3-5-15,4 1 2 0,0-1 3 0,-1 1 0 0,-2-5-2 16,4 4 0-16,-3-2 2 0,1 0-3 16,2 0 11-16,-2 0-8 0,2 0-4 0,2 2-1 15,-3-4 2-15,-1 4-3 0,6-4 7 0,-6 4-1 16,6-2-1-16,-1 3-2 0,2-1 0 0,-2-1 5 15,2 0-8-15,1 2 7 0,-3-2-5 0,4-1-12 0,-2 1 20 16,2-1-1-16,6 3-2 0,-6-3-4 16,6 0 1-16,4 2 4 0,-3-2-3 0,2 0 3 0,1 0-1 15,0 0 0-15,0 0 2 0,5 0-6 16,-3-2-1-16,2 4 2 0,1-4-4 0,-1 2 6 0,3 0 2 16,-1 0-4-16,-4 0-5 15,1 2 6-15,-1-2 2 0,-2 0-2 0,1 2 1 0,2-1-2 16,-1-1 3-16,3-3-8 0,3 3 4 0,11 0 6 0,-11 0-3 15,15-2-7-15,-6-3 4 0,3 0 8 16,-13-2-10-16,12 3 6 0,-12-3-5 0,0-1 13 16,1 1-14-16,-3 0 3 0,1 1-2 0,-1 1 1 15,-1-4 3-15,0 3-4 0,-3-5-1 0,3 0-2 16,-4 2 5-16,-3-5-2 0,-2 2 14 0,0-3-13 16,1 1-2-16,-5 0 5 0,-4 3 12 0,3-5 9 0,-4 3 2 15,-4 1 1-15,6-4-5 0,-5 0-3 0,0 3-1 0,1-3-3 16,2-2-6-16,-3 5 6 15,0-2-5-15,-1 4 2 0,-3-4-2 0,-1 3-3 0,3-2 1 16,-5-1 3-16,-2 1-7 0,3-1 2 16,-5 0-1-16,-3-1-2 0,-1-1 0 0,-1 0 1 0,-3-2 2 15,-2 1-2-15,-2 0-3 16,3 0 1-16,-9-3 1 0,1-1-4 0,-6 1 0 0,4 0 0 0,-6 2 2 16,1-1-1-16,-2 2 0 15,2 0 3-15,-2-1-4 0,-1 2 3 0,-3-3 2 0,-1 5-4 16,-2 0 2-16,0 1-6 0,-5 0 2 0,-1 0-7 0,-18-1 8 15,1 5 0-15,-4-1-3 0,2 4 9 16,-5-1-8-16,0 1 3 0,2 0-1 0,-1 2 2 16,1 3-3-16,2-1 10 0,-1 3-9 0,2-4 0 15,-1 7-1-15,0-2 3 0,2-2 0 0,-5 2 5 0,-2 3-9 16,-1-4 3-16,-3 0-4 16,-4 3 7-16,2-1-4 0,0 3-5 0,1-3 8 0,0 2 0 15,4-3 1-15,1 3 4 0,2 3-9 0,-1-3 3 16,4-2 2-16,-6 2-3 0,5 0 0 0,-4-1-2 15,2 2 1-15,0 1 2 0,-2 0-3 0,-3 0 6 0,4 0 1 16,-1-3-8-16,5 4 6 0,-2-3-2 16,2-1 0-16,2 0-2 0,-3 1 2 0,4-2-1 0,-2 3 6 15,0-3-6-15,-2 2 4 0,0 1-1 16,1-1-2-16,-1 0 5 0,-1 1-5 0,2-2-1 16,1 2-3-16,0-1 0 0,0 1 4 15,16-2-2-15,-13 1-9 0,11 0 14 0,3 1-3 0,0-1 6 16,-5-2-4-16,4 2-2 0,0 2 3 0,0-4-3 0,2 1 3 15,1 1 1-15,1-2-2 16,0 4 0-16,2-4 4 0,-1 3 5 0,-1 0-12 0,2-2-2 0,-1 3 3 16,1-1-1-16,2 0 3 15,-6-2-10-15,3 3 7 0,-2 1 2 0,1-3-1 0,2 3 4 16,0-3 0-16,-2 0-4 0,3 1 4 16,-3 0-5-16,5-1 1 0,-6 1 3 0,2-1 8 0,1 2-11 15,0 0 6-15,2-2-1 0,-2 3-2 16,1-2-5-16,-1 1 3 0,4 1 4 0,7-2-1 0,-5 2-1 15,4-2 0-15,3-1 0 0,0 2-2 0,-2-1 6 16,2 0-7-16,1 0 1 0,-5-1 1 16,2 0-1-16,0 0 4 0,-7 0 7 0,6-2-10 0,-7 4-10 15,7-3 11-15,-6 3 0 16,1-3 5-16,4 0-6 0,1-1 1 0,1 2 5 0,1 1-1 0,0-2-8 16,1 0 4-16,1 1 6 0,0-2-6 15,0 1-1-15,-1 0 1 0,1 2 2 0,-1-2-5 0,1 3 2 16,-1-4-3-16,-2 4-2 0,0 0 6 15,0-1-6-15,-7 2 6 0,4 1-6 0,-5 0 8 16,3 1-1-16,-1-2-9 0,0 2 6 0,8-4 1 16,-9 3 0-16,2-1 0 0,6-2-4 0,-8 2 7 15,2-2-3-15,1 0 2 0,-2 0-1 0,5 2 2 0,-6-2 0 16,0 0-2-16,8-1 6 0,-1-1-9 16,2 2 9-16,-3-1-6 0,3-1 4 0,1 1 1 0,0 1-3 15,2-2-2-15,0 3-2 0,2-5 2 0,1 4-2 0,-3 0 3 16,-1-1-3-16,5 1 5 0,-5 3-1 15,3-3-8-15,-3 0 3 0,3-1 3 0,0 5-1 16,-2-3-4-16,0 3 2 0,3-4 0 0,-2 4 0 16,2-4 9-16,3 0-7 0,0 0-1 0,-2 1-1 15,5-1 3-15,-1-3-4 0,4 1 1 16,-1 1-1-16,5-4 2 0,-9 3-6 0,9-3 4 0,-5 4-2 16,5-4 4-16,-4 2-4 15,4-2 6-15,0 0-2 0,0 0-1 0,-5 2-1 16,5-2 1-16,0 0-2 0,0 0 0 0,0 0 6 0,0 0-9 15,0 0 6-15,0 0 2 0,0 0-5 0,0 0 5 0,0 0-2 16,0 0 1-16,0 0-3 0,0 0-1 16,0 0 0-16,0 0-6 0,0 0-22 0,-4 6-38 15,4-6-32-15,8 9-55 0,-3-1-118 0,-1-1-294 0,-3-2 130 16</inkml:trace>
  <inkml:trace contextRef="#ctx0" brushRef="#br0" timeOffset="3369.51">8354 8713 54 0,'0'-5'104'0,"0"1"-11"0,-1-3 2 15,-1 0-6-15,2 0-15 0,-1 2 1 0,0-4-6 0,1 4-5 0,0-7-4 16,-1 7 2-16,-1-5 2 15,2 4-10-15,-1-1 5 0,0 1-3 0,-2-1 7 16,1 2-11-16,0-3-5 0,-3 2-5 0,2 0-7 16,-1 0 1-16,-2 1-4 0,1-1 0 0,-2-1-7 15,-2 2 0-15,-1 0-3 0,0-2-3 16,-3 2-1-16,0 2-3 0,-5-3 2 0,4 3-5 0,-4-1 1 16,1 0-14-16,-2-1 7 0,0 1 6 0,2 0-1 15,0-1-1-15,0 2-2 0,3 1-1 0,-3-4-1 16,-2 2-4-16,6 2 4 0,-3-1 1 0,-1 2-6 0,-1 0 1 15,-1-1 4-15,0 1-2 0,0-2-3 16,-2 1-5-16,3 2 4 0,-3 0 0 0,-1 0 5 0,0 0-4 16,-1 2 3-16,-5 1-7 0,1 0 1 15,-2 2 6-15,2-3-5 0,-1 5 1 0,0-4 1 0,2 2-2 16,-2 1 0-16,-3 1 2 16,3-4-2-16,-1 5 2 0,-1-3-1 0,4 4 3 0,-2 1-3 15,1-2 2-15,5-2-1 0,-5 4-3 0,4 0 3 0,3-2-1 16,-1 1 1-16,-2 1-5 0,-2-1 4 15,0 2 2-15,-1-3-3 0,0 2 2 0,-1 2-2 0,4-4 4 0,-6 1 9 16,2 0-13-16,0 0-3 16,-1 2 3-16,1-4-3 0,7 1 5 0,-1 0-1 15,2 0 1-15,-3 0-2 0,-4 2 2 16,8 2 3-16,-7 1 2 0,2 0-9 0,2 2 0 0,3-4 3 16,-1 7-4-16,-6-2 3 0,5 1-2 15,-2-2 2-15,1 3-1 0,4 0 0 0,-1 0 4 0,1 6-3 16,-3-3-1-16,4-1-4 0,-1 4 8 0,-1 1 0 15,1 1-5-15,2 3-1 0,2-3 2 0,-3 4 6 16,4-4 0-16,0 1-5 0,1-2-1 0,5-7 6 0,-1 2-1 16,3-1-2-16,2 0-5 15,-1-2 6-15,3 0-3 0,3 0 2 0,-1-2-5 0,2-1-3 0,5 2 10 16,-4 0-5-16,5-2-4 0,1-1-5 16,-1 1 20-16,5 2-19 0,-2-3 8 0,1 1 7 15,0-2-5-15,8 5-1 0,-8-4-1 0,8 4 7 0,-1-1-4 16,2-1 1-16,0 2 1 15,2 0 5-15,0 0-5 0,2-2 0 0,-3 1-4 0,2 1 2 0,5-3 2 16,-2 0-3-16,5 1 0 0,0 0 1 16,-1 0 1-16,3-1-2 0,-1 1 3 0,1-4-4 0,0-1 7 15,2 1-8-15,11 2 4 16,-11-4 1-16,0 0-2 0,1-2 4 0,11 3-4 0,1-3 0 16,-1 3-1-16,-13-6-2 0,14 1 2 15,1 2 1-15,-15-4 4 0,3 1-3 0,1-1 4 0,9 2-5 16,-11-3 0-16,2-2 0 0,-4 0 0 0,3 1 3 0,-1-4 4 15,1-4-3-15,11 2 8 0,-1-3-5 16,-12 1 4-16,12-3 1 0,-13 2-1 0,18-5-7 16,0 2 10-16,-1 0-2 0,-1-3-9 15,-3 2 1-15,0 1 2 0,1-2-4 0,-16 4 5 0,0 0-1 16,1-5 1-16,0 7 1 0,-1-4-3 16,-1 0 0-16,-2-1 3 0,-4 0 4 0,-5-2 2 0,4-1 9 15,-3 0 0-15,-3-2 10 0,-3-2 4 0,-1-1 7 0,-5 4 0 16,2-9-6-16,-4 1 4 0,1-2-4 15,-1 1-8-15,-1-2-5 0,-2 0-1 0,1-1-1 0,2 1-3 16,-3 1-1-16,2-3-3 16,-1 5-3-16,-4-4-3 0,4 2 3 0,-3 1 0 15,-1 3 3-15,0 2 6 0,-3 1-1 0,4-1 2 16,-5 2 0-16,0-5-4 0,-1 3 0 0,-3 3 3 0,0-2-4 16,0 0 0-16,-1 1 1 0,0-5 1 15,-4-2-5-15,0 6 0 0,0-3-3 0,0 3 1 16,-1-4-3-16,1 5 0 0,0 0-6 0,-1-1 1 0,0-2-1 0,1 4 0 15,-1 2 0-15,-1-2 0 16,2 3 2-16,-3-1-3 0,1 1-3 0,1 0 6 0,-2 2-10 16,0 1 9-16,-2 1-5 0,1-1 0 15,1 4 1-15,-3-3 0 0,1 0-2 0,-2 4 2 0,-1-3 0 16,-2 2-3-16,0 2 2 0,-1-2-2 16,-3 3 2-16,-2-1-1 0,-3 0-3 0,-3 1 5 0,3 0 0 15,-1 2 1-15,-1-1-4 0,1 2-1 0,0 0 1 0,-1 1 1 16,2 1 0-16,1 0 7 15,5 2-10-15,2-1 2 0,1 1 0 0,-3-1 2 0,3 3-2 0,0-3 0 16,1 3-2-16,-1-2 2 16,1 2 0-16,0-2-2 0,1 3 6 0,-1-1-1 0,1 2-4 15,4-4 2-15,0-1 0 0,-1 2-1 16,1 2-1-16,0-3 3 0,2-1-4 16,2 2 3-16,0-2-1 0,3 2-1 0,-1-2 1 15,2 0 1-15,0 1 0 0,-1-2-2 0,2-1 1 0,4 0 0 16,-8 3 2-16,4 0-3 0,4-3 2 0,-5 2-3 0,5-2 2 15,-4 2-2-15,4-2 6 0,-5 3-5 16,5-3 2-16,0 0-2 0,0 0 4 0,0 0-4 0,-4 1 6 16,4-1-3-16,0 0-1 0,0 0-1 15,0 0-2-15,0 0 10 0,0 0-12 0,0 0 5 0,0 0-1 16,0 0-2-16,0 0 3 16,0 0 0-16,0 0 1 0,0 0-2 0,0 0 1 0,0 0 1 0,0 0-3 15,0 0 2-15,0 0 1 0,0 0-1 0,0 0 0 0,0 0 1 16,0 0 0-16,0 0 0 15,0 0-1-15,0 0 0 0,0 0-2 0,0 0 4 0,0 0-3 16,0 0 0-16,0 0 3 0,0 0-6 16,0 0 5-16,0 0 1 0,0 0-1 0,0 0-1 0,0 0 1 15,0 0-1-15,0 0 0 0,0 0 0 16,0 0-4-16,0 0 4 0,0 0 0 0,0 0 0 0,0 0-1 16,0 0 1-16,0 0-1 15,0 0 1-15,0 0-3 0,0 0 0 0,0 0 3 16,0 0 0-16,0 0 0 0,0 0-2 0,0 0-1 0,0 0 3 0,0 0-2 0,0 0 0 15,0 0 3-15,0 0-1 16,0 0-1-16,0 0 1 0,0 0-2 0,0 0 3 0,0 0-1 16,0 0-2-16,0 0-2 0,0 0 5 15,0 0 0-15,0 0-2 0,0 0 2 0,0 0 0 0,0 0-1 16,0 0-1-16,0 0 1 16,0 0 8-16,0 0-9 0,0 0 1 0,0 0-3 0,0 0-1 15,0 0 8-15,0 0-6 0,0 0-3 0,0 0 4 0,0 0 2 0,0 0-2 16,0 0 10-16,0 0-12 15,0 0 1-15,0 0 0 0,0 0 0 0,0 0 3 0,0 0-4 16,0 0 4-16,0 0-1 0,0 0-2 16,0 0 3-16,0 0 1 0,0 0-1 0,0 0-4 0,0 0 5 15,0 0-1-15,0 0-5 0,0 0 3 16,0 0-3-16,0 0 4 0,0 0-1 0,0 0 1 16,0 0-2-16,0 0 1 0,0 0-1 15,0 0 0-15,0 0 2 0,0 0-2 0,0 0 0 0,0 0 3 16,0 0 0-16,0 0-2 0,0 0 1 0,0 0 0 0,0 0 0 0,0 0 0 15,0 0 1-15,0 0-2 16,0 0 3-16,0 0-1 0,0 0 0 0,0 0-4 16,0 0 4-16,0 0-2 0,0 0 2 15,0 0-3-15,0 0 3 0,0 0-1 0,0 0 1 0,0 0 0 16,0 0-4-16,0 0 6 0,0 0-3 16,0 0 2-16,0 0-1 0,0 0-3 0,0 0 2 0,0 0-1 15,0 0 1-15,0 0 3 0,0 0-2 0,0 0 1 0,0 0-2 16,0 0 0-16,0 0 0 0,0 0-2 15,0 0 4-15,0 0-3 0,0 0 1 0,0 0-3 0,0 0-4 16,0 0-19-16,0 0-19 0,0 0-35 16,0 0-13-16,0 0-15 0,3 9-33 0,-3-2-37 15,-4 2-175-15,-1 6-381 0,-4-3 168 16</inkml:trace>
  <inkml:trace contextRef="#ctx0" brushRef="#br0" timeOffset="4959.95">1695 11298 93 0,'0'0'98'0,"-4"-1"-8"0,4 1-17 16,0 0-5-16,0 0-6 0,0 0-3 0,-1-4-11 15,1 4-1-15,0 0-12 0,0 0-3 0,0 0 6 16,0 0-10-16,0 0-4 0,0 0-4 0,0 0-2 0,0 0-4 16,0 0 3-16,0 0-3 15,0 0-4-15,0 0-7 0,0 0 0 0,0 0 5 0,0 0-1 16,0 0 1-16,0 0-3 0,9-4 6 16,1-1 16-16,8-3 12 0,9-4 8 0,9-5-12 15,13-12 4-15,4 1-5 0,2-5-2 0,21-11-5 0,-22 11 1 16,23-12-8-16,-21 13 3 0,-1 1-2 15,23-12-6-15,-28 18 3 0,2 0 0 0,-2 1-3 16,-4 3-2-16,-14 1 10 0,3 6-9 0,-6-1-3 16,-1 3 0-16,-2 1-1 0,-8 3 6 0,-1 1-10 0,-5 3 2 15,-1 0-2-15,-2-2 2 16,-4 3 12-16,2 2 9 0,-7 1 4 0,10-5 8 16,-10 5 6-16,5-2 1 0,-5 2-1 0,0 0-5 15,4-7 0-15,-4 6-7 0,0 1-1 0,0 0-1 16,0 0-8-16,0 0-1 0,0 0 0 0,0 0-5 0,0 0-2 0,0 0-2 15,-14-3 0-15,14 3-10 0,0 0 8 16,0 0 0-16,-5 0-7 0,5 0 5 0,0 0-6 0,0 0 0 16,0 0 0-16,0 0-2 15,0 0 2-15,-7-1 2 0,7 1-5 0,0 0 1 0,0 0 0 16,0 0 2-16,0 0-13 0,0 0 10 16,0 0-2-16,0 0 2 0,0 0 2 0,0 0 0 0,0 0-1 15,0 0-1-15,0 0-1 0,0 0 1 16,0 0-1-16,0 0 1 0,-6 3 2 0,6-3 1 15,0 0-4-15,0 0-3 0,0 0 4 0,0 0 3 0,0 0-2 16,0 0-1-16,0 0-3 0,0 0 7 16,0 0-6-16,0 0 3 0,0 0-3 0,0 0 0 15,0 0-3-15,0 0 1 0,0 0-1 0,0 0 0 16,0 0 6-16,-8-2 1 0,8 2-4 0,0 0-2 0,0 0 5 16,0 0-2-16,0 0 1 15,0 0-4-15,0 0-2 0,0 0 6 0,0 0-4 0,0 0 5 16,0 0-8-16,-6 6-5 0,6-6-20 0,0 0-14 15,0 10-19-15,0-7-28 0,1 11-45 0,-4 6-171 16,0 6-332-16,-6 1 147 0</inkml:trace>
  <inkml:trace contextRef="#ctx0" brushRef="#br0" timeOffset="7229.54">2385 12194 8 0,'0'-5'110'16,"0"5"-17"-16,-1-4-11 0,1 4 1 0,0 0-17 0,0 0-7 0,1-5-7 15,-1 5-6-15,0 0 3 16,3-5-8-16,-3 5-7 0,6-3 6 0,-2 3-21 0,4-1 7 15,3-3-1-15,1-1-6 0,5 1 3 0,1 1-9 0,2-1 0 16,1-1 4-16,6-3-1 0,1-1-1 16,3 0 24-16,1-1 4 0,2 0-5 0,0 0-3 0,0 0-4 15,2-2 0-15,-3 0-3 0,3 3-2 16,-4 1-4-16,1-1 2 0,-2 1-8 0,0 4 2 16,0-4 7-16,0 3-13 0,-1-2 1 15,-1 0 1-15,-1 2 0 0,1 3-6 0,2-3-1 0,-3 2 0 16,0-1 1-16,3 2-5 0,0-3 6 0,-2 2-2 0,2 1-3 15,1-1-3-15,0 0 1 0,1 1 0 16,-4 0 5-16,4-1-5 0,-1 0-3 0,1 0 3 0,-2 2 0 16,1-2 3-16,-4 1 3 15,4-3-6-15,0 1 1 0,0-1-1 0,-1 2 0 0,3-1 4 16,-1-1-4-16,3 0-1 0,0-1-2 16,3 0 3-16,-1 0 0 0,0-1-2 0,-2 0 2 0,0 4 1 15,1-1-3-15,-3 1 3 0,-3-4-3 0,3 7-2 0,-3 0-1 16,-3 0 7-16,3 0-3 0,-2 0 1 15,0 0 0-15,0 0-1 0,-1 0 0 16,1 0 2-16,-10 3-1 0,4-3-7 0,4 0 5 16,-4 2 0-16,5 0 0 0,-6-1 3 0,5-1-4 0,-4 1 3 15,-3 0 2-15,2-2-4 0,1 2-1 16,4 1-1-16,-6 0-4 0,1-2 4 0,0 0 4 0,6 0-4 16,-6 3 5-16,7-3-5 0,-2 3 2 15,1-2 6-15,-7 0 0 0,2 3-2 0,5-1 6 0,0-3-10 16,0 1-2-16,1 1 2 0,2-3 0 15,-3 2 0-15,3-1 2 0,-2 2-1 0,0-2 1 16,0 0-4-16,0-2 5 0,-2 2 0 0,1 0-3 0,-5 2-4 16,0-2 2-16,5 2 13 0,-7-1-9 15,0 0-3-15,2 2-1 0,4-1 3 0,-4 1-4 0,-1 0 1 16,5 0 5-16,1 3-7 0,0-3 2 16,-8 0 14-16,8 1-13 0,0 3 0 0,0-2 0 0,1-3-1 15,-2 3 2-15,-7 0 2 0,8 0 9 0,0 0-14 0,0 0 6 16,0 1-6-16,3-1 4 15,-3 1 0-15,3 1 0 0,1-2 1 0,-2 4-2 0,1-4-3 16,1 3 1-16,0 0 0 0,0-4 4 16,1 2-3-16,1 0-1 0,-2-2-2 0,-2-2 6 0,2 1 3 15,-2-1-5-15,3 1 0 0,-1 0 0 16,-3 1 5-16,3-2-2 0,-4 1 2 0,0-2-4 0,0 1 2 16,3 3-1-16,-3-3 4 15,-9 1-6-15,3-2-3 0,6 2 5 0,-5 0 8 0,-1-1-11 16,-2 1-2-16,7 0-2 0,-4 3 2 0,-1-5 0 0,-3 1 5 15,3 1-4-15,-1 2-2 0,-3-4 6 16,3 4-2-16,-1 0 2 0,-2-3 1 0,3 3-4 16,-2-2 2-16,0 4-4 0,0-5 2 0,0 3 0 15,-2-2-1-15,2 1 4 0,-1-1-6 0,0-1 5 0,1-2-4 16,-1 3 7-16,1-3-5 0,-1 2 1 16,2-2-2-16,2 2 1 0,-4-2 0 15,1 0-1-15,8-2 16 0,1 2-17 0,-7-2 4 16,-1 2-2-16,8-3 0 0,-5 3 1 0,-4 0 2 0,3-1-3 0,1-2 10 15,-4 3-6-15,3 0-6 16,2-3 15-16,-2 3-19 0,-2-2 5 0,9 2 6 0,0-3-4 16,-1 3 1-16,0-2-1 0,1 2 1 0,0 0-2 15,-1 0 1-15,0-2-5 0,1 1 5 16,-1-1 0-16,-1 2 0 0,4 0-1 0,-3-4 2 0,-8 4 1 16,9-3-2-16,-3 3-1 0,-4-3-2 15,0 3 1-15,7 0 0 0,-8-1 6 0,-1-1-6 0,4 2 3 16,-3-1-4-16,0-1 0 0,0 1 2 0,1-2 5 15,-2 1 5-15,0-3-1 0,3 3 3 0,-2-3 1 16,1 1 5-16,-2-2-3 0,2 1 0 0,0 1-3 0,-3-1 3 16,1 0 0-16,1 0-3 15,5-2-2-15,-4 4-1 0,-4-4-4 0,4 4 3 16,-2-1-2-16,1 2 4 0,-1 1-6 0,0-1 3 16,0-1 8-16,0 1-15 0,-1 2 4 0,-1 0-2 0,0-2 0 15,0 1 3-15,-5 0-2 0,4 0-1 0,-5-1 2 16,1 0-1-16,2 2-3 0,-3 0 6 0,-1-3-3 15,1 3-1-15,-2 0 4 0,-1-1-7 0,2-1 5 0,-2 1-5 16,-9 1 3-16,20-1-1 0,-13-1 1 16,4 1 2-16,1 0-6 0,-3 1 6 0,0-1-4 15,4-1 4-15,-3 0 5 0,2 2-8 16,2 0-1-16,0-3 0 0,-2 3 2 0,3-1-1 0,0 0-2 0,-2-2 0 16,6 1 2-1,0 0 0-15,-1 2-1 0,1-3 2 0,0 1 1 0,3 2-2 0,-3 0 1 16,-1-2-2-16,2 2-1 0,1 2 1 0,-2-4 0 0,3 2-3 15,-2-1 9-15,-4 0-7 16,4 0 9-16,-3 1-8 0,-5 0 2 0,1 0-1 0,1-3 2 0,-1 3 0 16,1-2-4-16,-1 0 4 15,1 2-2-15,0-3 2 0,3 3-3 0,1 0 0 0,-1 0 3 0,1-1-4 16,0 1 2-16,0-2-1 16,0 2-4-16,1 0 15 0,2 2-8 0,-2-2-4 0,0 0 2 15,0-2 2-15,0 5 2 0,1-3-9 0,-1 0 3 0,-2 0 3 16,4 0 2-16,-2 0-5 0,0 0 3 15,-1 0-1-15,0 3 1 0,3-3-3 16,-4 0 0-16,4 0 1 0,-5 0 0 0,4 0 2 16,-2 0 0-16,2 0 2 0,-5 0-3 0,2-3 1 0,1 3 1 15,-3 0-3-15,4-1-1 0,-6 1-7 16,1-3 7-16,-1 2 4 0,5-1 2 0,-5-1-4 0,2 2-1 16,-2-2 0-16,1 3 1 15,-3-3-1-15,3 2 4 0,0-3-3 0,-1 3 3 0,1 0 0 0,4 0-2 16,-4 0 1-16,-1-2 15 0,2 3-21 0,-1-3 4 15,2 2 2-15,-4 0 0 0,6 0-3 16,-5 1 2-16,0 0-1 0,0-1-2 0,-2 1-2 0,3-2 5 16,-1 2 0-16,-3-1-2 0,3 2 1 15,-4-2 1-15,1 1-1 0,-1-1-1 16,-9 1-1-16,17-1 9 0,-11 1-8 0,-6 0-3 16,17 0 0-16,-6 0 6 0,-3 0-1 0,-8 0 0 0,15 0 0 0,-7 0-5 15,-8 0 7-15,15 0-5 0,-3 0-1 0,-1 0 1 0,-2 0 2 16,1 0-1-16,-1 0 0 15,3-2-2-15,-1 4 2 0,2-2 3 0,0 0-2 0,0 0-2 16,2 0 0-16,5 0 0 0,-3 0 4 16,-4 0-2-16,6 0 2 0,-6 0-5 0,1 1 5 0,-1 0-1 15,-2-1 3-15,3 0-5 0,-1 0 4 16,1 1 1-16,-4-2-6 0,3 1-1 0,-3 0 3 0,3 0-1 16,-3 1 2-16,3-1-2 15,-1 2 2-15,0-5-6 0,0 4 5 0,-2-2 2 0,3 0 0 16,-4 1-2-16,2-1-1 0,-2 2 3 0,-2-1-2 0,-1-1 0 0,-6 1-1 15,13 1-3-15,-13-1-8 16,10 0-13-16,-10 0-18 0,9 0-32 0,-3 1-44 0,-6-1-139 16,8 3-279-16,-8-3 124 0</inkml:trace>
  <inkml:trace contextRef="#ctx0" brushRef="#br0" timeOffset="7949.63">11752 12155 29 0,'0'0'92'16,"0"0"-15"-16,0 0-1 0,0 0-15 0,0 0 2 0,0 0-6 15,0 0-8-15,0 0-9 16,0 0 0-16,0 0 1 0,0 0-5 0,20 5-5 0,-12-5-3 0,3 0-8 15,2 0-2-15,4 0 5 0,3 0-3 16,3-2-2-16,5-1-4 0,0 2 3 0,3 0 5 16,1-2-8-16,-3-1 6 0,3 1-5 0,0 1 0 0,-4 0 6 0,3 2-12 15,0-1 2-15,-5 0 5 16,3 0 2-16,-2-3 0 0,-6 4-8 0,7-3 6 16,0 4 1-16,2-2-5 0,-10-2 4 0,10 2-3 15,-2-1 3-15,-1-1 3 0,2-2-2 0,3 0 6 0,1-1 8 16,-1 0 2-16,0 0 4 0,1 0 2 0,-1 0 0 0,0-1 0 15,0 2-10-15,-1-3 0 16,1 2-4-16,-3 0-2 0,2 1-6 0,-1 1 0 0,1 0-2 0,2-1 0 16,-1 0-3-16,2 2 4 15,0 0-6-15,2 1 4 0,-2-3-2 0,2 1 1 0,-3 1-8 0,6 1 4 16,-3-3 2-16,-1 5-8 16,-2-2 8-16,3-3-7 0,-3 5 2 0,3-4 0 0,-2 3 0 15,-3-4-2-15,-1 3 4 0,-1-1-3 16,-1 2 1-16,-6-1-6 0,-4 1 5 0,1 0 3 0,-5 1-4 15,-5 0 0-15,4-1 0 0,-4 0 2 0,-4 1 2 16,-5 0 11-16,10 0 21 0,-10 0 0 0,8-1 8 16,-8 1 7-16,5 1-1 0,-5-1-6 0,0 0-2 15,7-1 0-15,-7 1-4 0,0 0-24 16,0 0-1-16,0 0-4 0,0 0 4 0,0 0-4 0,0 0-5 0,8-2 0 16,-8 2-5-16,0 0 1 15,0 0-13-15,0 0-5 0,0 0-9 0,0 0-19 16,0 0-5-16,0 0-32 0,0 0-17 0,0 0-34 0,0 0-40 0,0 0-115 15,0 0-307-15,0 0 136 16</inkml:trace>
  <inkml:trace contextRef="#ctx0" brushRef="#br0" timeOffset="10026.12">1069 13350 19 0,'0'0'87'0,"0"0"-16"0,0 0-3 15,0 0-1-15,0 0-6 16,-4-7-12-16,4 7-1 0,11 0 1 0,-11 0-9 0,12 0-11 0,-2 0 2 16,3 0 6-16,-3 0-12 15,2-2 6-15,2 1-10 0,5 1-2 0,2 0-1 0,0-1-6 16,7-2 8-16,2 0-8 16,-1-1 4-16,4 3-5 0,5-4 5 0,-1-2 2 15,15 0 5-15,-1 2-4 0,-11-2 4 0,13-5-3 0,-3 4-5 0,1-3 1 0,3 6 6 16,-16-5-3-16,15 4 1 15,0 0-6-15,-14 4 1 0,-1-1 4 0,14-1-7 0,-2 2-10 16,-9 4 10-16,-5-2-1 16,15 0-1-16,2-1 1 0,0 1 4 0,2 0-11 0,-1-2 6 0,2 0-2 15,-1-1 0-15,4 1 4 16,0-1-8-16,-2-1 7 0,0-1-9 0,1 0 4 0,-3-2 3 16,1-3-8-16,-5 3 1 0,3 4 15 15,2 0-20-15,-1-1 9 0,-4 0 3 0,3 0-6 0,-2 2-2 16,-12 2 6-16,-2 0-5 0,20 0-2 0,-7-2-3 15,-14 4 1-15,2 0 24 0,-2-1-32 16,2 1 6-16,2-2 7 0,-4 2-6 0,0 1 3 0,1-1-3 16,-1-1 6-16,-2-1-3 0,3 0 3 15,-1-1 1-15,2-3-1 0,-2 1-2 0,12-2 5 0,4-2-1 16,-15 2 1-16,13-3 5 16,-1-1-6-16,1-3 0 0,-11 5-1 0,-2 1-1 0,0-2-3 15,0 3 9-15,0 0-7 0,-5 0-2 0,4 2 5 0,-4 0-8 16,-1-1 6-16,-1 3 1 0,-3 2 0 15,1-3-8-15,1 2 7 0,-11 0-8 0,8 1 8 16,4 0 1-16,-3-1-1 0,1 0-1 16,3 0-1-16,0-1-1 0,0 1 3 0,2-4-6 0,2 2 9 15,0-1-3-15,0 1 2 0,3-3-2 16,2 4-1-16,-5-2 0 0,2 1 7 0,-1 2-11 0,-2-3 8 16,-3 1-12-16,1-3 6 15,-1 5 1-15,-3 4-2 0,-3-6 4 0,-4 2-1 0,-1 2 2 0,1-2-4 16,-4 1 2-16,1 1-1 0,-1 0-2 0,-4-1 6 0,3-1-7 15,2 2 3-15,-1 1 0 16,0-2-5-16,0 2 4 0,0-3 1 0,1 3-6 0,1-2 5 16,-2 0 3-16,1 2-2 15,3-2 0-15,-3 3 3 0,4 0-1 0,0-3-4 0,-2 2 0 16,7 2 4-16,-7-2-8 0,1 2 9 16,6 2-1-16,-7-1-2 0,4-1 0 0,-2-2 0 15,-1 0 1-15,-2 2-3 0,1-3 0 0,0 0 3 0,0-1-6 0,2 3 7 16,0-4-1-16,5 0-3 0,0 0-1 15,0-3 1-15,-7 2 4 0,2 0-5 0,6-2 2 0,1-1 0 16,-4 2 2-16,-4 0-5 16,6-1 0-16,3 1 3 0,-2-1 13 0,-1 6-14 0,-7-3 3 15,7-3 0-15,-5 6 2 0,0-4-9 16,4 1-1-16,-3 0 10 0,-1 1-4 0,-1 0 0 0,-2 2 6 16,2-2 1-16,0-1-7 15,-1 0-4-15,1 2 5 0,0-2-3 0,-2 0 4 0,1 2 4 16,0-2 1-16,1 0-8 0,0 0 3 0,-4 3-2 0,2-6 1 15,-2 3-2-15,3 0 4 0,-1 0-6 16,-2 0 1-16,0 0-1 0,-2-2 6 0,4 2 0 0,-3 0-2 16,0-2 0-16,1 4-3 15,-4-4 4-15,0 1-5 0,4 1 2 0,-3 0 0 0,-15 0-8 0,32 0 17 16,-15 3-8-16,-3-3 1 16,-1 2-3-16,1 1 2 0,0-2 4 0,0 3-2 0,-1-2-5 15,2 0-1-15,-2 0 3 0,-2-1-1 0,-11-1 6 0,23 4-13 16,-9-4 12-16,-5 1 1 0,-9-1-5 15,18 1 5-15,-18-1 0 0,14 1 0 0,-14-1-1 16,13 2-5-16,-13-2 2 0,14 1 0 16,-14-1 3-16,14 1-5 0,-14-1 1 0,0 0 1 0,18-1-3 15,-18 1 5-15,0 0-1 0,13 4-2 16,-13-4-3-16,0 0 7 0,11 0-5 0,-11 0 3 0,0 0 3 16,0 0-3-16,9 3 0 0,-9-3 1 15,0 0-4-15,0 0 2 0,10 5 1 0,-10-5-3 16,0 0 1-16,0 0-2 0,13 1 2 0,-13-1 1 0,0 0-2 15,0 0 9-15,0 0-6 0,13 1 3 16,-13-1-5-16,0 0 5 0,0 0 0 0,0 0 10 0,0 0 2 16,10 4-1-16,-10-4 0 15,0 0-5-15,0 0 7 0,0 0-6 0,0 0-6 0,0 0-8 0,0 0-9 16,5 4-30-16,-5-4-50 0,0 0-149 16,0 0-261-16,0 0 117 0</inkml:trace>
  <inkml:trace contextRef="#ctx0" brushRef="#br0" timeOffset="11849.5">8101 13181 3 0,'0'0'64'0,"0"0"-2"16,0 0-5-16,0 0-10 0,0 0-4 16,0 0-6-16,0 0 1 0,23 0-1 0,-18 0-2 0,4 0 3 15,1-2-7-15,3 2-3 0,1 0-5 16,5-3 3-16,-1 3-1 0,4 0 1 0,1-4-7 0,5 3 0 16,0-1-5-16,4-1 11 0,1 2-7 0,0 0 1 0,3 1-12 15,2 1 3-15,0-1 2 0,0-1-3 16,2 1-4-16,12 0 6 0,-11 0-4 0,-2-2-1 15,0 4 5-15,-1-2-7 0,3-2 7 16,-4 2-3-16,3 0 0 0,-3 0-4 0,4-1 2 0,-3 1-6 16,13-2 3-16,-11 2 10 15,12-2-6-15,-1 1-8 0,-1 4 10 0,5-3 0 0,-1-2-1 0,-1 1-4 16,5 1-3-16,-2 0 8 16,4-1-1-16,0 1-14 0,-1-5 20 0,1 3-10 0,3-2-2 15,3-1 9-15,-2-2-2 0,1 0 2 16,0-2-1-16,-1-1 14 0,1 3-4 0,-3-1-3 0,0-4-7 15,-3 0 18-15,1 0-6 0,-4 5 8 0,-2-4-2 0,-2 2 2 16,0-2 1-16,1 1-2 0,-3 1-3 16,4 1 4-16,-1-2-4 0,2 1-7 0,0-2 1 0,3 1-1 15,-1 2 1-15,2-5-10 16,1 1-2-16,2-1 3 0,-2 2 1 0,-2-3-3 16,1 1 3-16,2-1-10 0,-2 1 9 0,-4 1 2 15,0-1-10-15,-1-1 5 0,-2 1-1 0,-16 1 1 0,15-3-1 16,-15 6-1-16,-2-1 3 0,-2-2 6 0,0 0-2 0,-4 2 9 15,2-4 5-15,-6 1 8 0,-2-2 0 16,-3 1 1-16,-1 0 3 0,-5-1 4 0,1-2-12 0,-3 3 5 16,2-3-7-16,-2 2-4 15,1-4 0-15,-2 2-2 0,0 0-1 0,-2 0 0 0,2 0-6 16,-2 0-1-16,-3 1 1 0,0-1 1 16,0 2-3-16,0-2 1 0,-2 2-3 0,-2-1-1 15,-1-1-3-15,-1 0 5 0,-2 0 2 0,-3 2-3 0,2-2-1 0,-1 5 0 16,-4-5 1-16,1 3-1 0,-2 0-3 15,1 1 0-15,0-1 2 0,-5 4-2 0,1-1 0 16,-1-2-3-16,0-2-1 0,-1 8 3 16,-2-7-2-16,-3 4-1 0,-3-4 2 0,-4 3-3 15,1 1-2-15,-2 1 2 0,0-4-1 0,-1 2 1 16,0 3-3-16,-6 1 5 0,2-1-5 0,-7 0-2 0,6 0 6 16,1 3-6-16,-3-2 4 0,0 1-3 15,0-2 5-15,-1 4-2 0,1-2-2 0,1-1-1 0,0 3 1 16,0-1 0-16,1 3-1 0,-2-2 1 0,3 1-3 15,-1 1 2-15,0 0 0 0,2 0-1 0,-1 1 1 16,1 1 0-16,0 1-1 0,-2-1 2 0,0 0 0 0,-1 3-1 16,2-2-1-16,-2 0 0 15,3 0 1-15,-2 2 4 0,0-3-1 0,0 3-1 0,-2 0-1 0,-1-1 0 16,1 2 2-16,0-1-4 16,-2-1 2-16,-1 0 1 0,0 2-5 0,-2-2 4 15,4 1-2-15,0 1 1 0,4 0 3 0,1-1-3 0,4-1 3 0,0 1-3 0,0-1 2 16,7 2 1-16,-1-3-5 15,2 1 4-15,-2 1-1 0,3-2 0 0,-1-2-1 0,-1 2 2 16,-7 0-1-16,8-1 1 16,-7 3-3-16,4-1 2 0,-6 0 1 0,2-1-1 0,4-1 0 15,-6 2 0-15,1 0-2 0,-1-1 1 16,1 0 0-16,1 2 0 0,-4 0 0 0,2 2 1 0,0-3-2 16,1 2 1-16,0 1-1 0,-2 1 0 15,-1-2 4-15,3 0 1 0,1 1-4 0,-2 0-7 0,1-1 9 16,6 0-4-16,-6 0 5 0,0 2-3 0,1-4 0 0,5 0 1 15,-6 3 2-15,0-4-2 16,-1 3-1-16,2 0 0 0,4-2 1 0,-5 4-3 0,5-3 0 0,-3-1 4 16,3 3 0-16,0-3 0 15,2 0-1-15,0 1 0 0,-6 0 0 0,3 2 1 0,5-3-4 0,-3 0 2 16,3 3 1-16,-1-2 2 16,4 1-3-16,-3 0-3 0,4 0 0 0,-1-2-3 0,1 8 8 15,2-8-3-15,0 6 2 0,-2-1 1 0,1 2-4 0,0-4 2 16,5 2 0-16,-4-1 1 0,3-1-4 15,-3 2 9-15,4 0-6 0,-2-2 6 0,1 1-3 16,-1-2-4-16,1 1 3 0,1 1 1 16,-1-1-7-16,1 0 7 0,0-1-3 0,1 3 1 0,2-1-4 0,-4-1-1 15,2 0 4-15,2 4 1 16,-3-4-6-16,2 3 6 0,1-1-6 0,1 2 1 0,1-1 5 16,-2 1-2-16,1 3 1 0,1-4-2 15,-1 6 0-15,2-2 0 0,-1 1 1 0,3 1-1 0,0 1 2 16,1 1-1-16,-3 1 1 0,3 0 2 0,3-5-5 0,-2 5-2 15,0 0 5-15,3-2-3 16,-1 0 5-16,-2-2-3 0,3-3 0 0,-3 2 0 0,2-2 1 16,-2 2 1-16,3-3 0 0,-2 2 1 15,1 1 0-15,-2-3 1 0,2 1-5 0,-1 0 6 16,-1 2-4-16,2 0-3 0,1 0 3 0,0 0 1 16,1 3-2-16,0 1 2 0,1-1 0 0,-1 1 0 15,2 2-2-15,-1-1-2 0,2 0 1 0,0 0 4 16,-1 0-3-16,1 0 4 0,2-1-3 0,-4 1 1 15,2-3-4-15,1 3 3 0,0-2 1 0,-4-1 1 0,4 2-6 16,0-7 1-16,-3 3 3 0,6-1-1 16,-3 3 2-16,0-4-1 0,0 0 2 0,1-1 0 0,0 0 0 15,3 2-1-15,4-2 2 0,-2-2-1 16,0 3 2-16,1-4-3 0,1 2 3 0,-2-1-3 16,5 2 2-16,-5-1 3 0,3 1-5 15,0-1 1-15,-1 1-3 0,2-1 7 0,-2-1-2 0,0 1-9 0,0 1 9 16,1-1-3-16,1 1-1 0,-2 2 4 0,1-2-2 0,-2-2-1 15,2 2-3-15,1-1 8 16,-1-2-3-16,3 0 2 0,-3-3-1 0,-1 4 0 0,2-5-1 16,-2 2 0-16,-3-3 2 15,-2 2-3-15,-2-2-1 0,1 2 2 0,-3-1 4 0,-3-1-3 0,0 0 11 16,4-1 17-16,-5 1 11 16,-4-1 10-16,5 2 5 0,-5-2 2 0,0 0 1 0,8 0 1 0,-8 0-4 15,0 0-3-15,0 0-1 0,0 0-2 0,5 0-6 0,-5 0-9 16,0 0-2-16,0 0-2 15,0 0-8-15,0 0-6 0,0 0-20 0,0 0-34 0,6 3-42 16,-6 1-62-16,4 6-78 0,0 5-206 16,-7-5-458-16,2-3 203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24.702"/>
    </inkml:context>
    <inkml:brush xml:id="br0">
      <inkml:brushProperty name="width" value="0.05" units="cm"/>
      <inkml:brushProperty name="height" value="0.05" units="cm"/>
      <inkml:brushProperty name="color" value="#ED1C24"/>
      <inkml:brushProperty name="fitToCurve" value="1"/>
    </inkml:brush>
  </inkml:definitions>
  <inkml:trace contextRef="#ctx0" brushRef="#br0">2371 486 81 0,'0'0'124'0,"0"0"-10"0,0 0-8 15,0 0-10-15,0 0-7 0,0 0-9 0,0 0-4 16,0 0-9-16,0 0-12 0,0 0-4 0,0 0 2 15,0 0-1-15,0 0-1 0,0 0 2 0,25-1-4 16,-25 1 7-16,20-3 0 0,-7 2-1 0,-5-1-2 16,7-2-1-16,2 3 2 0,-7-2-6 0,8-4 0 15,-3 6 0-15,-1-2 0 0,4-4-1 0,2 3-7 16,-3 0-2-16,3-2-6 0,0-2-1 0,2 4 0 16,4-5-4-16,1 2-3 0,1 0-4 0,0 0-1 15,-1 1 2-15,7-1-6 0,6-4-2 0,-12 2 2 16,4-1-5-16,6 1 0 0,2-5 1 0,0 4-2 15,-11-2-6-15,16 0 8 0,-16 4-2 0,11-4-2 16,-8 5 1-16,5-4-4 0,-8 4 3 0,2-4 3 16,-2 9-1-16,-2-7-2 0,-1 6 0 0,2-4 1 15,-2 2-5-15,0 2-2 0,-3-4 2 0,-1 4-1 16,-2-1 2-16,0 3-5 0,0-2 3 0,0 0-2 16,-4 1 7-16,4-1-8 0,0-1 3 0,-3 1 4 15,0-1-1-15,-2 4-2 0,4-4 2 0,-4 2 1 16,4-1-5-16,-6-1 8 0,6-1 2 0,-4 3-2 15,-1-3 4-15,1 2-1 0,2-5 0 0,-3 5-5 16,1-1 3-16,-1-2-3 0,2 3 0 0,-4 2 0 16,0-3-2-16,-3 1 1 0,8 0-3 0,-8 2-1 15,7-3 2-15,2 1-1 0,-4-1-5 0,0 1 6 16,6 0-2-16,-6 2 2 0,6-1-1 0,-1-2 2 16,-3 3-3-16,10-3 1 0,-5 1 1 0,-2-1-3 15,1 1 2-15,-2-1-2 0,2 2 3 0,-1-2 0 0,2-1-2 16,-1 3 0-16,0 1-1 0,-5-3 1 15,5 1 1-15,0-1 0 0,-1 0-3 0,-4 2 0 16,3-3-2-16,-2 3 3 0,4-2 0 0,-13 3-1 16,7-2 5-16,-3 0-2 0,-2 2-3 0,-1-1 1 15,-1 0 1-15,-7 2 1 0,13-2 5 0,-13 2 8 0,9-3 3 16,-9 3 3-16,0 0 4 0,11-2 0 16,-11 2 3-16,6-2-8 0,-6 2 2 0,0 0-2 15,0 0 0-15,7-1 1 0,-7 1 1 0,0 0-4 16,0 0 0-16,0 0-3 0,0 0 0 0,0 0 1 0,0 0-1 15,0 0-3-15,5-4-2 0,-5 4-2 0,0 0-3 16,0 0-5-16,0 0-8 0,0 0-24 0,0 0-30 16,0 0-40-16,0 0-70 0,-20 11-48 15,3-10-163-15,-3 3-413 0,-1-2 183 0</inkml:trace>
  <inkml:trace contextRef="#ctx0" brushRef="#br0" timeOffset="906">12 950 113 0,'-3'-9'209'0,"3"9"-15"0,-3-8-18 16,3 8-10-16,-1-6-10 0,1 6-9 0,0-4-12 15,0 4-9-15,0 0-14 0,0 0-10 0,-5-8-12 16,5 8-7-16,0 0-9 0,0 0-14 0,0 0-3 0,0 0-5 16,0 0-5-16,6 16-4 0,-4-3-6 15,4 2 0-15,2 3-3 0,-1 5-3 0,1 3-1 16,3 4-9-16,1 4 11 0,-3-6 12 0,5 1-3 15,0 5-4-15,-7-5 0 0,7 4-5 0,-1-8-3 0,-3 2-5 16,1-4 0-16,1 2-1 0,1-3-1 16,-6-9-5-16,1 4 3 0,0-2-6 0,2 1 0 15,0-6 0-15,-4 1-2 0,6 2 1 0,-4-1-2 16,5-1-2-16,0-3-18 0,-6 2-24 0,0-3-31 16,0 0-43-16,2-3-43 0,2 0-42 0,-3-1-183 15,1-3-406-15,-9 0 181 0</inkml:trace>
  <inkml:trace contextRef="#ctx0" brushRef="#br0" timeOffset="1687">43 976 188 0,'-3'-1'211'0,"3"1"-14"0,-6-9-16 16,6 9-13-16,-6-3-11 0,6 3-13 15,-5-5-15-15,4-1-12 0,1 6-13 0,0 0-16 16,0 0-5-16,0 0-9 0,0 0-8 0,0 0-8 0,0 0-2 16,18 11-6-16,-12-5-6 0,3 0-3 0,5 0-3 15,0 1 0-15,0 2-7 0,3 1-5 0,0-1 1 16,4 6-4-16,-1-8-1 0,5 4-2 15,-10-1-1-15,3 1-5 0,5 1 1 0,-4-2-1 16,2-3 1-16,-5 1-4 0,2 2 1 0,-9-7-3 0,5 2 2 16,-3-1-4-16,-2-2 2 0,-1 5-2 0,-2-5 2 15,0 1 0-15,-6-3 5 0,11 0 6 0,-11 0 10 16,9 0-1-16,-9 0-4 0,8-5 1 16,-2-5-4-16,-2 2-1 0,-1-2-3 0,0 2-2 15,0 1-4-15,2-9 0 0,4 4-1 0,-7 2 2 0,2-2-5 16,4-6-2-16,4-3 1 0,-4 5-1 0,0 2 1 15,-1 1-3-15,4-2 1 0,-3 0-2 0,-1 1 1 16,0-4 0-16,0 7-2 0,4-6 1 0,-3 3-1 16,-2 3 0-16,2 0-2 0,-1 3 3 0,-1 1-5 15,-3-3 1-15,2 6 0 0,4-5 2 0,-3 3-1 16,-1 0 0-16,-4 3 1 0,4-2 0 16,-2-1 4-16,2 1-4 0,-5 5 2 0,4-2 0 15,-4 2 0-15,3-7-3 0,-3 7 3 0,5-5-2 16,-5 5 1-16,0 0 1 0,-3-6-3 0,3 6 0 0,0 0 0 15,0-7-3-15,0 7 5 0,3-5 5 0,-3 5-8 16,0 0 0-16,0 0 2 0,0 0-1 0,0 0 0 16,0 0-2-16,0 0-2 0,0 0-1 15,0 0-1-15,0 0 3 0,0 0 0 0,0 0 4 0,0 0-4 16,0 0 0-16,9 18-2 0,-4-11 5 0,-2 0-4 16,2 4 3-16,-2 3 0 0,3 1 1 0,0-4 0 15,0 6 2-15,2-1-1 0,-2 4 1 0,1-2-2 16,1 1-1-16,1-2 2 0,1 7 3 15,2-9-1-15,-1 8 4 0,4-3-3 0,2 3 2 0,-3-5 0 16,4 3 1-16,-3-1-1 0,4-4 4 0,-5 0-4 16,-1 0-2-16,0-5-1 0,-4 5 3 0,5-6-3 15,-2 3 3-15,-3-2-1 0,-1-4-2 0,0 0-2 16,1 1 2-16,-3-4 3 0,-3 2-3 16,3-2 0-16,0 1 0 0,-3-2 1 0,-3-3 0 0,6 4-4 15,-1-1-10-15,-5-3-15 0,3 4-25 0,-3-4-36 16,0 0-48-16,0 0-79 0,0 0-199 0,0 0-446 15,0 0 197-15</inkml:trace>
  <inkml:trace contextRef="#ctx0" brushRef="#br0" timeOffset="2562">1202 556 45 0,'0'0'249'0,"0"0"-19"16,0 0-11-16,0 0-10 0,-2-6-13 0,2 6-10 16,0 0-17-16,0 0-12 0,0 0-15 0,0 0-14 15,0 0-14-15,0 0-12 0,0 0-12 0,0 0-9 16,0 0-8-16,0 0-11 0,0 0-6 0,0 0-6 15,0 0-4-15,-4 17-7 0,10-13-4 0,-2 7-2 16,1 0-2-16,0 0-4 0,1 3 3 0,1 0-7 16,4 3-4-16,-3 1 0 0,2 5-1 0,0-2-4 15,0 4 1-15,1 0-4 0,-2 4 0 16,-1-4 2-16,-2 3-1 0,2 1-2 0,-2-3-2 0,-1 2-1 16,-2-2-1-16,3-1 3 0,-2 4 0 0,1-4-4 15,0-6-1-15,-2 1 3 0,0-2-1 0,1-4 1 16,-1 2-3-16,2-5-2 0,0 2 1 0,-2-5 0 15,-2 5-1-15,4-6 0 0,-4 2-1 0,2-3 0 16,1 1 1-16,-3-2-2 0,4 1-1 0,-5-2 2 16,0-4 2-16,1 6-3 0,5-2 0 0,-6-4 1 15,2 5 0-15,-2-5 0 0,4 6-3 0,-4-6 2 16,2 3 2-16,-2-3 0 0,9 1-1 0,-9-1-1 16,0 0 0-16,17-3 2 0,-5-2-2 0,2-1 1 15,0 1 1-15,0-4-2 0,6 2 0 0,1-4 3 16,5 0-3-16,0 1 2 0,2-6-2 0,-3 7 2 15,-1-6 0-15,-2 8-3 0,-2-1 1 0,-2-3 0 16,-1 7 0-16,0-1 0 0,0-2 0 0,-4 1 2 16,-5 3-3-16,4-1 3 0,-5-2-4 0,0 1 4 15,-1 5 0-15,2-2-1 0,-8 2 5 0,11-7-4 16,-8 2 0-16,-3 5-1 0,6 0 4 0,-6 0 1 16,0 0-2-16,0 0-1 0,0 0-1 0,0 0-1 15,12 0 1-15,-12 0-3 0,0 0 0 0,0 0 2 16,0 0 2-16,0 0-3 0,0 0-3 0,0 0 2 15,0 0 0-15,0 0 1 0,13 0-1 0,-13 0-1 16,0 0 1-16,0 0-2 0,0 0 3 0,0 0-1 16,0 0 1-16,9 0-1 0,-9 0 1 0,0 0 0 15,0 0 0-15,12 0-2 0,-12 0 2 0,0 0 0 16,0 0-4-16,0 0-4 0,0 0-9 0,3-5-19 16,-3 5-11-16,0 0-11 0,0 0-12 0,0 0-20 15,0 0-19-15,0 0-18 0,-20-6-37 0,20 6-58 16,-15 0-136-16,15 0-389 0,-14-1 172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9:51.444"/>
    </inkml:context>
    <inkml:brush xml:id="br0">
      <inkml:brushProperty name="width" value="0.05" units="cm"/>
      <inkml:brushProperty name="height" value="0.05" units="cm"/>
      <inkml:brushProperty name="color" value="#177D36"/>
      <inkml:brushProperty name="fitToCurve" value="1"/>
    </inkml:brush>
  </inkml:definitions>
  <inkml:trace contextRef="#ctx0" brushRef="#br0">11906 1903 50 0,'0'-11'149'0,"2"2"-9"0,-1-3-6 0,-1 5 6 16,3-10-11-16,-6 5-15 0,3-5-10 0,-3 3-8 0,-1 2-4 16,-3-2-6-16,6 1 6 0,-5 1-13 0,-2-3 0 0,2 5-4 15,-6-1-5-15,4-4 1 0,2 7-6 16,-2-3-6-16,-4 2 0 0,3-2-5 0,-2 4-1 0,3-5-8 15,-2 5 3-15,-4-3-3 0,-2 1-11 16,1 0-4-16,0-1 22 0,-4-1-13 0,2 2-2 0,-1 0-4 16,-8-2-2-16,0-3 2 15,1 5-7-15,-1-1-4 0,0-1-1 0,-2 0-2 0,-4 2-1 0,3-2-2 16,3 3-2-16,-5-3 0 16,1 0-17-16,-12-3-2 0,2 1 3 0,-3 1-2 0,3-2 2 15,-3 4 1-15,0-4-1 0,0 2-1 0,-1 1-3 0,-2-2 6 16,-2 3-3-16,-1-1 1 15,-3 1-1-15,-3 0 4 0,0 0-4 0,1 2 0 0,5-1 4 0,-5 3-4 16,5 0-1-16,0 1 3 16,1-1 2-16,1 3 0 0,1-1-2 0,-2 3-1 0,5-1-2 15,-3 0 7-15,0 2-4 0,-2 2-1 16,1 0 5-16,-4-4-4 0,-2 2-4 0,-3 3 0 0,0-6 1 16,2 3 3-16,-4 0 3 0,1-4-4 15,-3 3 0-15,5-2 2 0,-2 2-2 0,-3-1 3 0,6-3-4 16,1-1 6-16,2 2-3 0,-1 1 2 0,4-1-2 0,1 0 1 15,-1-2 0-15,0 6-4 16,4-4 4-16,-4 0-6 0,2 3 5 0,-1-2-2 0,1 0 2 16,-3 2-2-16,1-1 2 0,-3 1 0 15,-2-6 0-15,-1 4 1 0,-3 2-1 0,2 0-3 0,-5-2 0 16,0 1-3-16,-18 1 4 0,1-2 1 16,22 6 4-16,-2-7-3 0,-3 5-3 0,5-2 3 0,1-2-3 15,-1 3 1-15,5 4-1 0,-4-5 3 0,2 1-1 0,4 0 0 16,-1-3 1-16,0 0-1 0,0 0 1 15,-2 2 2-15,2-3-3 0,1 0 1 0,1-6 4 16,-7 0 1-16,5 6-1 0,1-4 1 16,-1 1-1-16,-3 0 4 0,3-1 0 0,-5-2-3 15,1 3 2-15,-3 4-3 0,6-4 2 0,-2-1-2 16,-2 4 0-16,6-1 1 0,-1-1 0 0,3 4-2 0,3-3 0 16,0 0-1-16,2 3 2 0,-4-4-2 15,12 1 0-15,-12 2 2 0,5-1-3 0,8 2 1 0,-8-1-1 16,-1 2-4-16,10 0 7 0,-3 1-1 0,-6 0-8 0,6-4 7 15,-9 4 1-15,-1 4-4 0,3-4 2 16,-2 1 1-16,-3-1-1 0,-1 0 0 0,0 0-1 16,-2 1 2-16,0-1-2 0,-3-1 0 15,2 2 3-15,-3 2-3 0,4-3-1 0,-2-3 0 0,6 2 0 16,-1 0 4-16,3 2-4 0,0-2 0 16,2-4 8-16,-3 4-5 0,2 2-2 0,1 0 0 0,-5-1 0 15,16 4 1-15,-12-2-1 0,-5 3 1 0,1-1-3 0,-1 3 3 16,-1-4 2-16,-4 5-6 0,-6 2 3 15,3-4 0-15,-1 3 0 0,-20 1-2 0,16 1 0 0,-17-2 1 16,19 4 3-16,1-6-2 16,-1 0-2-16,2 1 4 0,6-1-7 0,-4-4 8 0,5 5-4 15,3-1 1-15,0-4 4 0,4 2-3 16,-2-5-2-16,1 2 0 0,9 2 1 0,-4-1-4 16,-4-2 4-16,-2-1 0 0,2 3 0 15,-4-3 1-15,3 1-1 0,-3 1-1 0,-1 3 1 0,2-2-2 16,-1 0 0-16,-7 4 1 0,5 0-1 0,0 2-1 0,4-3 3 15,-1 2-1-15,1 3 1 0,-2-4-1 0,0 0 1 16,4 4-1-16,2-4 0 0,-3 2-1 0,4-2 2 16,-3 2 1-16,1-6-2 0,8 3-1 15,-3-1 6-15,-7-1-7 0,12-1 4 0,-10 3-5 0,1-4 1 16,0 3 4-16,-3-5-2 16,3 2 2-16,-2 0-3 0,1 1 1 0,1 0 0 0,-3-1 0 0,-3 0 6 15,3 2-10-15,-4 1 2 0,-1 0 2 0,2 1-4 0,-8 1 3 16,2 4 2-16,4-4 0 15,-4 7-3-15,5-3 1 0,-1 3 1 0,1 1-1 0,5-5 1 0,1 5 1 16,-2-1 0-16,-2-2-2 16,2 1 2-16,-3 1-2 0,5-2 2 0,-7 2-1 15,4-1 1-15,-7 2 0 0,7-4-2 0,-2 6 1 16,-7-4-1-16,9 1 2 0,-2 0 1 0,3 2-3 0,-3-1 0 16,-2 2-1-16,8-4 3 15,0 1-2-15,-1 2 2 0,6-2 1 0,-7-1 0 0,10-2 1 16,3-2 1-16,1 1-6 0,1 0-2 0,-1 1 2 0,2-3-1 0,-2 6 2 15,2 0 0-15,6 0 3 16,-1 0-4-16,1 5 2 0,6 1-1 0,-3 2-1 0,5-1 2 16,0 4-3-16,-1 2 3 0,4 0 2 15,-2 11-1-15,2 0-2 0,3 5-3 0,-2 1 2 0,2-2 4 16,5 2-2-16,-1-2 1 16,2 2 0-16,2-2-1 0,-2-1 2 0,1-2-1 0,4-2 1 0,-4-6 2 15,-1 6-4-15,2-3 7 0,1-4-7 0,-2-3 2 0,1-1-4 16,0-1 3-16,1 1-2 0,0-1-2 15,1 0 3-15,4 4 1 0,0-3-3 0,2-2 3 16,10 9-2-16,-6-7 1 0,6 9-2 16,5 0 2-16,1-2-1 0,3 7 1 0,2-7 1 0,4 2-3 15,0-2 5-15,7-1-1 16,-1 4-1-16,4-5 0 0,11 9 0 0,-8-8-2 0,-1-1 4 0,21 7-4 16,1-6 1-16,0 0 1 0,-15-8 3 0,15 9-1 15,3-3-2-15,-18-11 3 0,21 1 0 16,-3 1-3-16,-14-6 1 0,18 2 3 0,-4-5 0 0,7 1-4 15,1-2 4-15,-3 0-5 0,3-3 2 16,4 2 3-16,-2-3-2 0,0-3-2 0,1 2 1 0,-1-4 2 16,-1 0 1-16,5-2-5 0,-8 0 1 15,11 0-4-15,-3-4 0 0,3-2 9 0,0 3-2 0,2-1 0 16,2 1 2-16,2-2-2 0,1 3-3 16,0-6 3-16,-4 4 2 0,2 0-6 0,-5 1 8 15,-2-1-6-15,-4 4 1 0,0-3-2 0,-1 3 0 0,-3-4 2 16,6 4 1-16,-2-6 2 0,-2 2-2 15,6 3-2-15,-4 1-2 0,0-3 2 0,5 3 0 0,-2-4 1 0,-2 1 3 16,-3-1-5-16,2 0 0 16,3 4 3-16,-8-3-4 0,-2-1-2 0,9 1 4 15,-8-1 5-15,9 1-5 0,-8-1-1 16,5 4 3-16,-3-6 0 0,1 2-3 0,-2 1 5 0,0-2-4 16,-2 3 3-16,-18 0-4 0,-1 2 0 15,2-3 3-15,15-1-1 0,-15-2-3 0,-7 3 1 0,4-2 2 16,-2 3 1-16,5-3-3 0,16-5 1 0,-20 6 6 0,26-4-7 15,-7-3 1-15,3-1-1 0,-3-1 0 16,0 3-1-16,-16 0 2 0,22-2-5 0,-3-6 9 0,-1 5-3 16,0-1-1-16,-22 2 1 0,3 0-4 15,-5-1 2-15,20-2 0 0,-19 5 1 0,1-1-2 0,0 2 1 16,-1-4 3-16,4 5 0 0,-5-3-3 16,7 1 1-16,-1 0 0 0,-2 5-4 0,17-15 1 15,-4 2 5-15,-10 4-4 0,-4-1 3 0,19-6 0 0,-17 7 0 16,14-5-1-16,-18 4 0 0,1 2-1 15,-1 1 1-15,0-2-1 0,-1 0 3 0,1 3-2 0,-2-1 0 16,2 2 0-16,0 0-2 0,-1-1 2 0,-2-1-1 16,3 5 0-16,-1-3 2 15,1 0-1-15,1 1 2 0,-1 0-4 0,1-2 1 16,2 0 2-16,3 1-3 0,15-5 2 0,-20 4 1 16,4 3-3-16,-3-6-1 0,0 4 3 0,-1-4-3 0,3 5 3 15,-3 0-1-15,-4-2 0 0,3 3 1 0,-4-6-2 0,1 5 0 16,-2-3 2-16,-1 0-1 0,5-1 5 0,-6 5-3 15,0-3 1-15,-4 0-5 0,-1 2 1 16,-1-3-1-16,3 1 5 0,1 3 0 0,3-2-2 0,-1 0-2 16,1-1 1-16,5 2 0 15,0-7-2-15,-1 5 4 0,5-5-1 0,-5-2-2 0,4 2 1 16,1-3-2-16,-2-2 2 0,1 4 4 0,16-9-3 16,-23 9 1-16,0-2-1 0,0-1-2 0,2 0 2 15,-7 2 0-15,2 1-1 0,0-1-2 0,-1 1 4 0,-4 0-2 16,1-3 3-16,2 6-5 0,-8-2 1 15,7-2 2-15,-4 9-1 0,0-10 0 0,-2 5 0 0,3-1 0 16,-5 0 3-16,5-1-3 16,0 0 0-16,-4 2 4 0,1-6-2 0,5 4-3 0,-1-5 1 15,-1-1 1-15,-2 5-1 0,2-9 1 16,0-1 2-16,0-1-2 0,-3-2 5 0,-3 3-6 0,-7 0 4 16,1-2 3-16,-8 10 9 0,1-5 8 15,-2 5 1-15,-4-2 4 0,-1 3 1 0,-2 0 4 0,-4 2 3 16,3 0-2-16,-4-1 3 0,1 0-1 0,0-3-4 0,-4 2-2 15,-2-1-1-15,2 2-5 0,-2 1-1 16,0-2-3-16,2 1-2 0,-5 3-1 0,1-4 5 0,-3 3-5 16,-1-2-1-16,0 0-2 0,-2 5 2 15,3-1 1-15,-2 1-2 0,-1-2 5 16,0 0 1-16,3 3 1 0,-3-3-4 0,-7 3-4 16,7 1 2-16,-2-4 5 0,-4 3-11 0,3-5 3 0,-3 9-1 15,-2-11 3-15,0 4-5 0,0 0 3 0,-3-3 11 0,2 5-11 16,-3-6-2-16,-2 4-3 0,-3-2 4 15,7 3-5-15,-4-1-6 0,-1 0 5 0,1 6-3 0,0-7 3 16,-3 2-4-16,-8-1 4 16,4 2 5-16,-12-5-16 0,1 2 4 0,-4 1 3 15,1 0-4-15,-2 2 2 0,-8-4 1 0,4 8-1 16,-7-4-2-16,3 5 0 0,-1 0-1 0,-3 1 0 16,-2-1 0-16,-3 2 1 0,4-2 1 0,-3 3-1 15,-19-3 1-15,18 7 0 0,-20 0 1 0,5-3-3 0,17 4 1 16,-22 1 0-16,5-2 3 0,15 5-5 0,-15 1 2 0,0-3 1 15,18 8-1-15,2-4-12 16,-25 4-13-16,5-4-24 0,18 5-24 0,-29 5-30 0,9 2-35 0,-6 6-48 16,4 4-50-16,-10 9-231 15,0-5-505-15,-5-4 225 0</inkml:trace>
  <inkml:trace contextRef="#ctx0" brushRef="#br0" timeOffset="761">7442 284 18 0,'-9'-5'158'0,"1"3"-12"0,0-2-16 16,1 1-11-16,1-1-6 0,6 4-13 0,-8-2-20 15,8 2-17-15,-8-4 6 0,8 4-12 0,0 0-6 0,-6 10-2 0,6-10-6 16,2 10-3-16,1 1-15 16,-2 2 6-16,1 3-12 0,4 0 6 0,2 9 4 15,-1 3-6-15,4 10-3 0,3 3 10 0,-3 2-16 16,5 3 3-16,4 3 6 0,0 18 5 0,2 1 2 0,1-1 0 16,-3-3 0-16,0-16-13 0,-6 7 2 15,6-6 4-15,-7 2-3 0,3-2-4 0,2-1-1 16,-3 2 3-16,-1-9-2 0,3 2-6 0,-8-4 3 15,2-4 3-15,-3 1-1 0,-1-8-2 0,0-2 1 16,-1-1 3-16,-2-1-6 0,2 1-1 0,1 0 0 0,-4-1-11 16,0-5-30-16,1 0-24 15,-2-5-18-15,-1 8-26 0,2-8-25 0,-6-3-126 0,2-4-272 16,1-7 121-16</inkml:trace>
  <inkml:trace contextRef="#ctx0" brushRef="#br0" timeOffset="1021">7473 1562 125 0,'-17'-3'137'0,"-2"0"-9"15,4-1-7-15,-3 0-5 0,8 0 0 0,0 1-4 0,2-1-6 16,0 3-6-16,1-2-12 0,7 3-10 0,-11-3-7 0,11 3-4 16,-8-3-12-16,8 3-7 0,0 0-2 0,0 0-3 15,0-8-8-15,0 8-2 0,14-8-3 16,4 1-6-16,-2-2 3 0,10-2-6 0,3 0-1 0,9-1-3 15,5-1 3-15,5 1-3 16,0-2-5-16,1 7-1 0,4 0 1 0,3 3 5 0,-3-2-9 0,3 5-4 16,-7 2-21-16,4 5-21 15,-2-1-43-15,-6 1-22 0,2 1-168 0,-5 0-295 16,-9 0 131-16</inkml:trace>
  <inkml:trace contextRef="#ctx0" brushRef="#br0" timeOffset="1266">8671 822 162 0,'-12'-17'181'0,"0"3"-10"0,2 3-13 0,0 3-18 0,2-3-4 16,2 5-16-16,-2 1-12 0,1-1-11 0,-6 5-9 15,6 1-11-15,-7 4-10 0,-6 4 2 0,0 12-15 0,-11 16-5 16,-6 3-4-16,-10 20-2 0,2 9-6 0,-2 1 0 15,-1 2-5-15,2 9-9 16,-17 27 6-16,20-34-5 0,5 4 1 0,-2-1-9 16,-1 6 3-16,1-2-7 0,4-2-25 0,3-1-51 15,3-6-37-15,9-1-58 0,-2-22-122 0,8-13-303 0,1-12 134 16</inkml:trace>
  <inkml:trace contextRef="#ctx0" brushRef="#br0" timeOffset="1821">7302 87 106 0,'-13'-15'175'0,"-1"-3"-17"0,0 7-11 16,6-2-19-16,-1 6-5 0,0 0-23 0,4 0-7 16,-1 3-15-16,1-1-5 0,5 5-10 0,0 0-8 15,-13 11-8-15,10-3-3 0,0 9-1 0,-4 9-6 0,6 13-5 16,-1 7-3-16,8 4-3 0,1 6-1 0,3 14-1 0,10 3 1 15,0-1-15-15,2-4 7 16,5 5 1-16,7 5-2 0,4-3 1 0,-4 3-2 0,5-5-8 16,-3 2 6-16,1-4-2 0,-1-1 1 15,2-2 0-15,-9-2 5 0,-3-19 1 0,2-3-8 0,-4 0-2 16,-1-2 1-16,2-6-3 16,-7-3-4-16,-1-8 3 0,-3-1 4 0,6 6-5 0,-9-5-15 0,1-2-3 15,-4-1-26-15,-2 3-18 0,0-1-38 0,-5 0-34 0,-2-6-123 16,-2-2-275-16,-3-3 122 15</inkml:trace>
  <inkml:trace contextRef="#ctx0" brushRef="#br0" timeOffset="2131">7293 1586 23 0,'-6'-10'120'0,"0"3"-7"15,3 0-9-15,0 1 2 0,1 1-4 0,-4-2-1 0,6 7-16 16,-6-6 5-16,6 6-22 0,0-4-13 16,0 4-5-16,0 0-6 0,0 0-3 0,0 0-1 0,0 0-7 15,0 0-11-15,0 0 5 0,28 11-5 0,-10 0 1 16,3-1-3-16,7 5-3 0,4-5-3 0,11 5 1 0,-1-3 0 15,2 1-3-15,1-2 5 0,2-8-8 0,1 8 6 16,6-6 1-16,-1-3-10 16,-2 2 2-16,3-2-2 0,-1 3-12 0,-5-5-28 15,7-5-31-15,-6 4-158 0,-1-4-241 16,-4-6 107-16</inkml:trace>
  <inkml:trace contextRef="#ctx0" brushRef="#br0" timeOffset="2601">8653 1099 23 0,'-16'-7'154'16,"3"-1"-17"-16,-4-2-19 0,3 6-1 0,5-1-10 0,-4 3-12 15,-3 2-10-15,-1 1-8 0,0 5-3 0,-8 2-10 0,-4 6-7 0,-6 11-6 16,-2 7-5-16,-1 5-9 15,-1 2-3-15,4 3 1 0,-14 13-3 0,10-12 2 0,13-4-15 16,3 2 7-16,-1-2-1 0,1-5-4 16,9-9-3-16,0 0-2 0,2-5-2 15,4 1 0-15,1-11 4 0,-1 7-8 0,3-9 11 0,-1 4-10 16,6-5-3-16,-1-1-1 0,-1-1-2 16,-1-2 4-16,1 3 1 0,2-6-5 0,-6 9 5 0,6-9-4 15,0 0-3-15,0 3 8 0,0-3 0 0,0 0-3 16,0 0 2-16,0 0 9 0,0 6 8 0,0-6 1 0,0 0 6 0,0 0 2 15,0 0 2-15,0 0 0 16,0 0 6-16,0 0 0 0,0 0 5 0,0 0 2 0,0 0 10 16,-6 6 4-16,6-6 2 0,0 0-2 15,0 0-2-15,0 0-5 0,0 0-7 0,0 0-5 0,0 0-2 16,0 0-7-16,0 0-1 16,0 0-5-16,0 0-4 0,0 0-3 0,0 0-4 0,0 0 0 15,0 0-3-15,0 0-3 0,0 0 4 0,0 0-3 16,0 0-4-16,0 0 3 0,0 0-25 0,0 0-34 15,0 0-34-15,0 0-55 0,0 0-56 0,0 0-49 0,0 10-130 16,0-10-398-16,-1 11 177 16</inkml:trace>
  <inkml:trace contextRef="#ctx0" brushRef="#br0" timeOffset="4771">15390 727 114 0,'0'0'124'0,"-14"2"-13"0,14-2-10 0,0 0-9 16,0 5-14-16,0-5-9 0,0 0-1 16,0 0-10-16,12 10 7 0,-4-10-13 0,7 0-5 15,5-1 2-15,26-5 4 0,11-8-19 0,24 2 12 0,14-12 5 0,50-11-6 16,5 1-2-16,5-3-4 15,-3-5-21-15,-3 3 0 0,3 3 0 0,-2-1 2 0,-7 2-6 16,-3 3-2-16,-10-5 3 0,0 5-3 16,-47 14-5-16,6-9 1 0,-3 3-3 0,-7-4 1 0,-1 3-2 15,-28 10 0-15,0-3 5 16,-6 5-6-16,-6 1 0 0,-5 5-9 0,-12-4 11 0,-1 5-2 0,-1 2-4 16,-10 1 5-16,3-1-7 0,-4 1 6 15,-1 2-3-15,-1-2 0 0,-6 3-4 0,13-1 7 16,-13 1-6-16,0 0 1 0,12 4-3 0,-6 0 0 15,-1 3-1-15,6 8 5 0,-2 1 4 0,3 9 6 16,0 11-7-16,2 9-4 0,0-1 4 0,0 5 3 0,-2-2-1 16,-1 7-2-16,9 13 2 0,-8-20-4 15,3 20 6-15,-1-15-4 0,-2-1 7 0,4 17-6 0,-4-22 3 16,2-1 0-16,0-2-1 16,-2-2 2-16,0 0-6 0,-4-14 4 0,-2 3-2 15,0-4 4-15,-1 1-1 0,-1-2-8 0,1-4 9 0,-5-3-2 0,2 0 1 0,-4 1-1 16,2 1 3-16,-5-2 1 15,-1 5-6-15,-3-9 2 0,-3 3-6 0,-8-2-3 0,-6 3 6 16,-10 4 5-16,-5 1 1 0,-8-2-3 16,0-4-1-16,-22 9 6 0,1-5-10 0,-7 0 4 15,-1-3 2-15,-7 0-3 0,-4 3 9 16,-4-3-2-16,-42 12 4 0,42-11 11 0,-6 1 5 0,-39 3 16 0,44-3 4 16,5 1 1-16,0 1 0 0,6-3 1 0,2-2-6 0,7 4-3 15,19-7-3-15,1 2-3 16,3 2-2-16,4-1-4 0,-1-2-3 0,5 3 0 15,5-5-8-15,6-1 4 0,4 1 0 0,1-2-8 16,-1-4-1-16,5 4 2 0,3-4-5 0,0 0-2 16,0-2-1-16,-6 6-4 0,6-4-18 0,-3 2-21 15,-3 2-34-15,-3-1-25 0,3-1-26 0,0-2-24 0,1 0-48 16,-6-3-110-16,10 0-325 16,1-8 144-16</inkml:trace>
  <inkml:trace contextRef="#ctx0" brushRef="#br0" timeOffset="5041">15445 1469 36 0,'-14'-24'175'16,"0"1"-17"-16,7 9-18 0,-1-3-2 0,2 2-15 16,0 5-9-16,0-2-14 0,6 6-14 0,-7-1-7 0,6 2-7 15,1 5-9-15,0 0-10 0,0 0-1 16,8-3-10-16,-8 3-2 0,13 12-5 0,-6 4 5 15,6 3-9-15,1 9-6 0,5 11-1 16,-4 4-11-16,3-3 7 0,-1 4-5 0,0 7-3 0,-3 1 5 16,3 20-3-16,3-4 1 0,-6-17 2 15,-1 20 0-15,4-4-2 0,-9-14-1 0,1 0-1 16,-1-2 7-16,-2-2-24 0,-3-1-30 16,0-3-21-16,-3-8-73 0,0-12-141 0,-6-7-289 0,0-16 129 15</inkml:trace>
  <inkml:trace contextRef="#ctx0" brushRef="#br0" timeOffset="5991">13217 3795 19 0,'0'0'118'0,"0"0"-8"0,0 0-8 0,0 0-4 16,0 0-1-16,0 0-8 16,0 0 4-16,0 0 0 0,0 0 0 0,0 0 0 0,0 0-5 0,-11 0 1 15,11 0-4-15,0 0-5 0,0 0-6 0,0 0-6 0,0 0-10 16,0 0-3-16,0 0-5 15,0 0-10-15,0 0-3 0,0 0 0 0,14-13-8 0,-7 6-1 16,10-8-3-16,6-3-3 16,11-10 0-16,8-2-4 0,19-13 0 0,0-3 3 0,7-12-6 0,4 5-2 15,0-8-4-15,29-22 0 16,-35 29-3-16,3 0-3 0,2-6 7 0,-8 11-6 0,3 3 1 16,-6 3-1-16,-20 12 1 0,-3 2-1 0,-2 7-1 0,-11 4 1 15,-1 0-1-15,-1 3 3 0,-4 3-1 0,-4-1-1 16,6 0-3-16,-5 1 3 0,-1 0-1 0,3 3-1 15,-8-2-3-15,4 5 4 0,-6 0-11 16,1 0-22-16,0-1-33 0,-1 5-32 0,-1-2-23 0,1-1-176 16,-3 4-317-16,-1-5 140 15</inkml:trace>
  <inkml:trace contextRef="#ctx0" brushRef="#br0" timeOffset="6460">14305 2621 58 0,'0'-4'98'0,"0"4"-17"16,0 0-1-16,18-3-5 0,-12 0-12 0,4 2-5 16,3-1-6-16,-2 2-1 0,4 0 5 0,1 2-17 0,2 2-9 15,-2-1 2-15,4 2 0 0,-2 2-7 0,-1 3-2 0,4 0 4 0,2 5-7 16,-3 0-5-16,-1 3 7 0,1 0 5 15,0 2-10-15,0-4 2 16,-2 7 8-16,-3-3-10 0,1 5 0 0,-3 1 0 16,0-1 5-16,-6 1-6 0,0 2 3 15,-1-3-2-15,-6 4 0 0,0-1-4 0,-3-4 1 0,0-5 3 16,1 5-8-16,-3-10-4 0,5 2 3 16,-1-9-2-16,1 4 0 0,0-4-1 0,-5-1 1 15,5 0-2-15,0-6 3 0,0 6 7 0,0-6-7 0,0 7-5 0,0-7 9 0,0 0-3 16,5 5 3-16,-5-5 4 15,0 0-4-15,0 0-2 0,0 0 1 0,0 0 1 0,0 6-5 16,0-6 12-16,0 0-8 16,0 0 3-16,0 0 5 0,0 0-11 0,0 0 7 0,0 0 1 15,0 0 1-15,0 7-9 0,0-7 3 16,0 0 0-16,0 0-3 0,0 0-2 0,0 0 0 0,0 0 0 16,0 0 10-16,0 0-7 0,0 0-9 15,0 0 7-15,0 0-13 0,-6 4 3 0,6-4-7 16,0 0-11-16,0 0-15 0,0 0-7 0,0 0 7 0,-6 8-34 0,6-2-39 0,-7-2-96 15,6 0-221-15,1-4 99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06.850"/>
    </inkml:context>
    <inkml:brush xml:id="br0">
      <inkml:brushProperty name="width" value="0.05" units="cm"/>
      <inkml:brushProperty name="height" value="0.05" units="cm"/>
      <inkml:brushProperty name="color" value="#177D36"/>
      <inkml:brushProperty name="fitToCurve" value="1"/>
    </inkml:brush>
  </inkml:definitions>
  <inkml:trace contextRef="#ctx0" brushRef="#br0">29 922 22 0,'-6'-3'80'0,"-1"-3"-12"0,1 1 1 15,6 5-10-15,-7-4-14 0,7 4 5 0,-3-3-16 16,3 3-1-16,0 0-4 0,0 0 2 0,0 0-11 0,15 18-4 0,-7-6 4 15,5 8 0-15,7-2-6 0,0 3-5 0,8 9 8 0,4-4-9 0,-3 1 3 16,5 2-6-16,0-3 7 16,0 1-3-16,1-1 2 0,0-1-7 15,5-5 1-15,-6-4-1 0,-2-5 17 16,-3 0-19-16,3-6 8 0,-2-5 9 0,-3-2-11 16,2-12 0-16,10-4 15 0,-4-11-11 0,7-8 13 0,10-19-3 15,3-8 1-15,-1-5-6 0,22-32 1 0,-20 30 1 0,25-30-21 16,-33 29 21-16,37-26-6 0,-26 31 4 15,24-27-11-15,-23 33 22 0,-2-1-8 0,-6 10 5 16,-14 11 0-16,-1 1-10 0,0 8 9 16,-3 5-10-16,-16 8 3 0,2 1-5 0,-3 7 1 0,-8 4-18 0,4 1-5 15,-6 5-16-15,1 2 16 16,-8-1-34-16,6 25-30 0,-14 18-95 0,-7 7-181 16,-16 22 80-16</inkml:trace>
  <inkml:trace contextRef="#ctx0" brushRef="#br0" timeOffset="525">1005 2125 64 0,'0'0'87'0,"-6"-7"-12"16,3 3-4-16,3 4-9 0,0 0-14 0,-5-7-4 16,5 7-6-16,0 0-4 0,0 0-3 0,1 19-3 15,6-8-5-15,5 6-2 0,2 5-2 0,7 7-1 16,-1-4-9-16,2 6 3 0,4 5 2 0,1-6-3 0,3-3-5 16,2-1 3-16,-8-8 1 0,1-2-1 15,-1-5-5-15,2-2 6 0,-2-8 2 0,-5 2-4 0,11-14 17 16,10-13-5-16,-1-6 2 0,12-20 9 15,7-7-14-15,-4-7 28 0,3-1 0 0,-3-1-11 16,-5 2-2-16,-2 2-5 0,-1 5 3 0,-15 17-4 16,1 1-5-16,-4 1 3 0,6 8-2 15,-14 1-3-15,0 8-2 0,-8 6-6 0,-3 1 9 16,3 3-11-16,-6 4 9 0,2 2-10 0,-6-1-11 0,4 6-2 16,-6 0-14-16,9 17-13 0,-9 1-28 0,0 10-29 0,-9 13-93 15,-11 3-198-15,4 5 88 16</inkml:trace>
  <inkml:trace contextRef="#ctx0" brushRef="#br0" timeOffset="1820">992 3285 67 0,'-1'-7'69'0,"-5"3"0"0,0-3-8 15,3 3 10-15,-2-3-18 0,-1 1-3 0,3 2 2 0,-2-2 1 0,4 1-4 16,1 5-3-16,-6-8-10 0,6 8-2 15,-5-6-4-15,5 6-6 0,-3-3 0 0,3 3 0 16,0 0-8-16,0 0-5 0,-5-5 3 16,5 5-7-16,0 0 0 0,0 0-5 0,0 0 1 0,0 0 0 15,0 0 1-15,0 0 2 16,8 19-5-16,-2-8 0 0,2-5-3 0,4 5 3 0,2 0 6 16,0 6-3-16,6-3 8 0,-5 5-14 0,3-1-2 0,4 0 2 15,2-3 0-15,-2-1 6 0,1 3-1 16,0-5-3-16,-6-3 2 0,7-1-4 0,-4 0-1 15,3-1 15-15,-3-5-7 0,2-2 1 16,-2-2 2-16,7-5-5 0,1-8 8 0,6-7-4 0,-1-6 3 0,1-5-4 16,6-3 4-16,-5-5-3 0,1 1-2 0,-1-2 1 15,13-14 0-15,-15 17 2 0,1-1-4 0,-2 0-1 16,1 2 1-16,-4 2-3 16,-3 4 3-16,-2 2-4 0,-5 6 7 0,-1 1-2 15,-1 4 4-15,-6 8-9 0,0-2-1 0,-2 1 0 0,0 4 8 0,-4 1-4 16,1 1 0-16,-3 0 3 15,4 0-2-15,-3 1 3 0,-1 3-2 0,-3 2-4 16,6-6 3-16,-6 6 8 0,6-6-9 0,-6 6 3 16,0 0 4-16,0 0-1 0,0 0-1 0,0 0-1 0,3-4-5 15,-3 4 4-15,0 0 3 0,0 0-3 16,0 0-1-16,0 0 4 0,0 0-1 0,0 0-1 0,5-2-2 16,-5 2-1-16,0 0-1 0,0 0-3 0,0 0 2 0,0 0 1 15,0 0-2-15,0 0 0 16,0 0 0-16,0 0 3 0,0 0-1 0,0 0-2 15,0 0-2-15,0 0 6 0,0 0 1 0,0 0-7 0,0 0 4 16,0 0-4-16,0 0 5 0,0 0-1 0,0 0-4 16,0 0-1-16,0 0-8 0,0 0 14 15,0 0 0-15,0 0 4 0,0 0-5 0,0 0-8 0,0 0 10 16,0 0-5-16,0 0 3 16,0 0 0-16,0 0-6 0,0 0 14 0,0 0-15 0,0 0 0 15,0 0 1-15,0 0 6 0,0 0-3 0,0 0-1 0,0 0-3 16,0 0 2-16,0 0 5 0,0 0-6 15,0 0 5-15,0 0 1 0,0 0-1 0,0 0-2 16,0 0 2-16,0 0 3 0,0 0-8 0,0 0-1 16,0 0 7-16,0 0-3 0,0 0 0 0,0 0 3 0,0 0-7 15,0 0-1-15,0 0 5 16,0 0 2-16,0 0-1 0,0 0 0 0,0 0 0 16,0 0-3-16,0 0 0 0,0 0 5 0,0 0-1 0,0 0-3 15,0 0 0-15,0 0 1 0,0 0-3 0,0 0 0 16,0 0 1-16,0 0 4 0,0 0-4 0,0 0 1 0,0 0 5 0,0 0 2 15,0 0-6-15,0 0 3 16,-8 13-3-16,8-13-1 0,0 0 3 0,0 0 0 0,0 0-5 16,0 0 3-16,0 0 0 15,0 0-1-15,0 0-4 0,0 0 3 0,0 0 2 16,0 0-3-16,0 0 2 0,0 0-1 0,0 0 5 16,0 0 0-16,0 0 1 0,0 0-3 0,0 0 0 15,0 0-2-15,0 0 3 0,0 0-9 0,0 0 6 0,0 0-1 0,0 0 5 16,0 0-4-16,0 0 3 15,0 0 0-15,0 0-1 0,0 0 1 0,0 0 0 0,0 0-1 0,0 0 1 16,0 0-2-16,0 0 2 0,0 0-1 16,0 0 0-16,0 0 0 0,0 0-1 0,0 0-3 15,0 0 10-15,0 0-8 0,0 0 1 16,0 0 0-16,0 0 6 0,0 0-8 0,0 0 12 16,0 0-10-16,0 0 0 0,0 0 4 0,0 0 1 15,0 0 4-15,0 0 4 0,0 0-4 0,0 0 3 16,0 0 0-16,0 0-1 0,0 0-4 0,0 0-1 0,-6 5-25 15,6-5-18-15,-5 13-35 0,5 0-51 0,-4 12-64 16,-6 14-202-16,0-4 89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10.355"/>
    </inkml:context>
    <inkml:brush xml:id="br0">
      <inkml:brushProperty name="width" value="0.05" units="cm"/>
      <inkml:brushProperty name="height" value="0.05" units="cm"/>
      <inkml:brushProperty name="color" value="#177D36"/>
      <inkml:brushProperty name="fitToCurve" value="1"/>
    </inkml:brush>
  </inkml:definitions>
  <inkml:trace contextRef="#ctx0" brushRef="#br0">27 113 1 0,'-6'-14'118'16,"3"-4"-8"-16,-3 2-2 15,1 0-2-15,4 3-10 0,-1 6-13 0,1-4-15 0,-2 6-2 0,6-2-10 16,-3 7-2-16,3-6-5 16,-3 6-5-16,13 4-10 0,1 3-2 0,-1 4 0 0,2 3 4 0,5 6-9 15,-5 4-1-15,14 11-1 16,-10-2-5-16,-2 3 8 0,0 0-2 0,-4-9-5 0,0 9-4 16,-1-10-5-16,-3 14 4 0,-3-15-1 0,2 3 1 0,-3-4-9 15,-4 0-2-15,-1-4 10 16,5-5-5-16,-5-4-2 0,1-1 4 0,-1-2 0 0,0-2-2 0,0-2-2 15,0-4-1-15,0 0-5 16,0 0 1-16,-12-21 6 0,6 6-5 0,4-9 5 0,2-1-8 16,0-3 2-16,6-9-3 0,2-5 14 15,-2 14-17-15,2 0 3 0,4-1-2 0,-4 5-2 0,4 2 3 16,-6 8-2-16,2 0-1 0,-3 6 3 16,-2 1 1-16,4 1-4 0,-1 2-7 0,2 3 10 0,-8 1 4 15,20 8-8-15,-8 2 6 0,1 4 7 0,0 5 1 16,1 3 2-16,0 12 10 0,-5-5-9 15,3-3 7-15,1 12-5 0,-4 0 4 0,5-3 2 0,-7-6-5 16,6-3-3-16,-6 1 1 0,0-2-1 16,0-3 1-16,-1-3-3 0,2-5-2 0,-2-1-1 0,0-5 0 15,-4 0 4-15,2-1-4 0,0 0-1 0,2 1-5 0,-6-1-27 0,6-1-46 16,0 2-47-16,-6 3-129 16,0-2-268-16,0 1 119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12.525"/>
    </inkml:context>
    <inkml:brush xml:id="br0">
      <inkml:brushProperty name="width" value="0.05" units="cm"/>
      <inkml:brushProperty name="height" value="0.05" units="cm"/>
      <inkml:brushProperty name="color" value="#177D36"/>
      <inkml:brushProperty name="fitToCurve" value="1"/>
    </inkml:brush>
  </inkml:definitions>
  <inkml:trace contextRef="#ctx0" brushRef="#br0">430 1597 43 0,'-6'-3'66'0,"6"3"0"15,-7-5 7-15,7 5-6 0,-7-3 1 16,7 3-15-16,0 0 4 0,-6-4-14 0,6 4 4 0,0 0-8 16,0 0-3-16,0 0-2 0,0 0-6 15,0 0 2-15,-14 5-8 0,14-5 8 0,0 0 2 16,0 0-8-16,0 0 24 0,0 0-17 0,-9 2-4 0,9-2 2 0,-12 5 0 16,12-5 0-16,-12 3 4 15,4-3-9-15,0 3-6 0,-4-2 7 0,12-1-5 0,-21 3-2 0,7-2 9 16,-5 2-4-16,4 0 0 15,-2-2-1-15,0 1 11 0,2-2-3 0,4 4-4 0,0-3 3 16,11-1-5-16,-13 0 1 0,6 1-4 16,7-1-1-16,-10 2-10 0,10-2 5 0,0 0-9 15,-11 3 2-15,11-3-1 0,0 0 0 0,-9 1-1 0,9-1-3 16,0 0 11-16,0 0-8 0,0 0-1 16,-8 1 2-16,8-1-1 0,0 0 0 0,0 0-5 0,0 0 1 15,0 0 1-15,-8 3 3 0,8-3-4 16,0 0 0-16,0 0 0 0,0 0 0 0,0 0-2 0,0 0 1 15,0 0-4-15,0 0 11 16,0 0-10-16,0 0 5 0,0 0-6 0,20 9 5 0,-13-9 1 16,0 4-2-16,4-4-2 0,-11 0 1 15,23 0-3-15,-5 0 1 0,2-4 1 0,-1 2 4 0,8 1-4 0,7-8 3 16,12 1 3-16,3-3-6 16,2 3-1-16,6-10-4 0,-1 7 4 0,20-5 2 0,2-7 0 15,-1 12 2-15,-1-3-2 0,0 0-2 0,2-3 2 0,0 3 2 16,5-2 4-16,-3-2-3 15,3 6-3-15,4-2 4 0,-1 0-5 0,0 0 2 0,0-1 0 0,-3 4-1 16,-2-5 11-16,-4-2-11 0,-2 6 1 16,-17-1 1-16,-2 2 4 0,-3 3-4 0,3-2-2 15,-6 2 1-15,-2 4-1 0,1-7 2 16,-8 6-1-16,4 3 4 0,-2 2-16 0,-16-3 12 0,6 3-2 16,-10-2 3-16,-3 2 1 0,0 0-11 0,0 0 8 0,-7-1 4 15,-2 1 1-15,-2 0-2 16,-9 0 2-16,14 0-2 0,-14 0 11 0,12 0 4 0,-12 0 2 0,0 0-2 15,13 0 2-15,-13 0 1 0,0 0-1 16,9 1 1-16,-9-1-3 0,0 0 1 0,0 0-4 16,0 0-2-16,8 2-3 0,-8-2 5 15,0 0-12-15,0 0 3 0,0 0 1 0,0 0-2 0,0 0 0 16,0 0-2-16,0 0 3 16,0 0 1-16,0 0-7 0,0 0 5 0,0 0-4 0,10-3 5 0,-10 3-4 15,0 0-1-15,0 0-1 0,0 0 1 0,0 0 2 0,0 0-6 16,0 0 4-16,0 0 1 15,0 0-1-15,0 0-1 0,0 0 2 0,3-4-2 0,-3 4 0 16,0 0 0-16,0 0 4 0,0 0-4 16,0 0 1-16,0 0 2 0,0 0-4 0,0 0 1 0,0 0 3 15,0 0-4-15,0 0 1 0,0 0 2 0,0 0-6 0,0 0 1 16,0 0 3-16,0 0-3 0,0 0-1 16,0 0 2-16,0 0-2 0,0 0 2 0,0 0-3 0,0 0 3 15,0 0-4-15,0 0 3 16,0 0 0-16,0 0 1 0,0 0 1 0,0 0 4 0,0 0-6 15,0 0 6-15,0 0-3 0,0 0 3 16,0 0-3-16,0 0-3 0,0 0-4 0,0 0 8 16,0 0-1-16,0 0 3 0,0 0 4 15,0 0-10-15,0 0 3 0,0 0-1 0,0 0 1 0,0 0 2 16,0 0-2-16,0 0 7 0,0 0 1 16,0 0-6-16,0 0 1 0,0 0-5 0,0 0 8 0,0 0-4 15,0 0-6-15,0 0 3 0,0 0-14 0,0 0-37 0,0 0-36 0,0 0-14 16,0 0-67-16,-13 21-89 15,0-12-279-15,-1 0 124 0</inkml:trace>
  <inkml:trace contextRef="#ctx0" brushRef="#br0" timeOffset="1730">2544 274 90 0,'-11'-9'97'16,"-3"1"0"-16,0-2-11 0,2-1 4 0,-2 1-7 15,-1 2-8-15,-1-2-10 0,0-1-1 0,-1 3-1 0,0-3-6 16,-2 1 5-16,-4 2-20 16,6 1 3-16,-1 0-5 0,-2 0 1 0,0 3-3 0,0-2-7 15,5-1-5-15,-5 4-1 0,-3 1 0 0,3 2-15 0,-5 0 21 16,-2-3-16-16,-1 6 7 15,0-3-5-15,-1 0-6 0,-3 5 3 0,-8 4-4 0,-1-5 1 0,-1 3-6 16,-1-2 3-16,-3 2 7 16,-3 3-10-16,0-7 1 0,-5 4-1 0,1 1-3 0,-3-1 0 0,4-4-2 15,2 6-1-15,-4-2 7 16,0 2-4-16,7-5 3 0,-1 3-1 0,0 1-13 0,6-2 9 16,2 1 3-16,6-2-6 0,-6 2 9 0,5-1-8 0,-2 5 5 0,6-3 0 15,-12 3-3-15,5 2-4 16,9-2 7-16,-10 1-6 0,2 4 1 0,-2 0 1 0,5 2-2 15,-2 0 5-15,4-6-5 16,-2 7 1-16,-2 0-2 0,0 4 3 0,3-2-5 0,-3 5 2 0,3-1-5 16,0 3 9-16,1 4-1 15,-2-1 13-15,4 3-12 0,5 0-1 0,-4 0 1 0,4-2-4 16,2 2-13-16,3-4 8 0,-3 3 12 0,7-11-6 0,-6 13 1 16,8-9 6-16,2-2-7 0,-2 1 1 15,0 1-5-15,7 2 8 0,-6-6 2 0,13 3-3 0,-6 0-9 16,5 0 9-16,-1-1 3 0,2 0-4 15,2 0 2-15,4-8-2 0,2 4 0 0,-1 2-1 0,5-8-2 16,-4 1 4-16,12 7 0 0,-2-5-4 16,2 0 2-16,2 2 1 0,1-4 5 0,5 2-6 0,5 1 6 15,4 0-6-15,2 0 2 16,2-4 9-16,5-1-5 0,2 0-3 0,-1-3-4 16,5 1 11-16,0 1-6 0,2-1 3 0,0-2-7 15,1-2 0-15,5 4 2 0,-3-10 3 0,1 5-8 0,-1-6 2 16,18 5 8-16,-17-5-3 0,1-5-1 0,-1-1 10 0,-1 5-10 15,-2-6 1-15,3-4 0 16,-2 2-4-16,-1-2 5 0,-4-1-3 0,2-1-4 0,-5 5 5 16,-1-5 5-16,-1 3-2 0,-3-2-8 0,-1 6 13 15,-4-7-18-15,2 2 14 0,-2 0-8 0,-5-1 7 16,2-1 2-16,3-2-15 0,-9 4 16 16,10-9-8-16,-4 5 0 0,-6 1 10 0,7-1-15 0,-4 2 6 15,-5 1 4-15,1-2-2 0,12-1 2 0,-12 1-1 0,11-6-1 16,-5-2 1-16,6-1-3 0,-5 3 5 15,2-4 9-15,3-3-8 0,-5 2-9 0,4-4 9 0,-7 4-7 16,-1-1 0-16,-10 8 4 16,5 0 1-16,-1-4-2 0,-4 2-1 0,-4-2-7 15,3 0 8-15,-3-3 1 0,0 0 3 0,-3 0-2 16,0 0 2-16,-2-4-7 0,-4 0 0 0,5-4 1 0,0-5 6 16,-6 9-3-16,4-10 1 0,-3 3 0 0,-1-4 2 0,-5 12 2 15,4-9 0-15,-4 10 1 16,1-3 3-16,-3 3 7 0,-3 2 4 0,1 7-4 0,-4 0-3 0,4-5 7 15,-2 5-1-15,1 0-6 16,-3 3 1-16,1-2 5 0,-3 2-2 0,2-2-6 0,-3 2 0 0,-2 1 0 16,-3 0 0-16,1 3 8 15,2-1-10-15,-6 1-7 0,-5-1 8 0,-1 1-8 0,-3 1 8 16,2 0-6-16,-5 2 2 16,1-1-6-16,-1 1 1 0,-16 0-3 0,18 1 7 0,-7 1-4 15,0 1 3-15,4 3-5 0,-10-5 0 0,7 5 0 0,3 2 3 0,-4 0-5 16,-9 4 2-16,0 1 2 15,3 2-1-15,-1 0-3 0,-1 4-1 0,-1-2 2 16,2 3-1-16,-4-1-2 0,4 0 1 0,-1 3 0 16,3-3 5-16,-3 3-6 0,5 4 3 0,7-9-2 0,5 4-3 15,-1-5 5-15,8 1-2 16,2-1 6-16,2-1-8 0,2-6 1 0,4 6-2 16,-4-3 1-16,9 2-1 0,-8-5 4 0,8 5-6 0,3-6 6 0,-10 3-3 0,8-2 4 15,2-1-4-15,-6 6 0 16,6-6 2-16,0 0 0 0,0 0-3 0,-6 9 2 15,6-9-2-15,-6 6 5 0,6-6 1 0,0 0-2 16,0 0-2-16,0 0 0 0,0 0-3 0,0 0 3 0,0 0-3 16,4 10 7-16,-4-10-3 15,0 0 2-15,0 0 2 0,0 0-5 0,2 8 4 0,-2-8 0 16,0 0-6-16,0 0 9 0,0 0-2 16,0 0-1-16,0 0 5 0,0 0-9 0,0 0 8 0,0 0-8 15,0 0 0-15,0 0 2 0,0 0 0 0,0 0 5 0,0 0-2 16,0 0-5-16,0 0 1 0,0 0-1 15,0 0 5-15,0 0-5 0,0 0 0 0,0 0 3 0,0 0-2 16,0 0 9-16,0 0-9 0,0 0 0 16,0 0 1-16,0 0 2 0,0 0-4 0,0 0 7 0,0 0-12 15,0 0 9-15,0 0-4 0,0 0 3 16,0 0 1-16,0 0-2 0,0 0-4 0,0 0 4 0,0 0 8 16,0 0-6-16,0 0-4 0,0 0 1 0,0 8 2 15,0-8-2-15,0 0 2 0,0 0-1 16,0 0 0-16,0 0 0 0,0 0 0 0,0 0 5 0,0 0-5 15,0 0 0-15,0 0-5 16,0 0 10-16,0 0 0 0,0 0-6 0,0 0 1 0,0 0 0 16,0 0 0-16,0 0 0 0,0 0 2 15,0 0-1-15,0 0-2 0,0 0 4 0,0 0-6 0,0 0 3 16,0 0 0-16,0 0-2 0,0 0 1 16,0 0-2-16,0 0-22 0,7 9-9 0,0 2-18 0,-1 1-36 15,-2 5-28-15,-1 2-152 0,2 6-289 0,-2 0 127 0</inkml:trace>
  <inkml:trace contextRef="#ctx0" brushRef="#br0" timeOffset="3410">2703 1253 19 0,'0'0'40'0,"0"0"-15"0,0 0-17 16,0 0-24-16,0 0-16 0,0 0 7 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20.834"/>
    </inkml:context>
    <inkml:brush xml:id="br0">
      <inkml:brushProperty name="width" value="0.05" units="cm"/>
      <inkml:brushProperty name="height" value="0.05" units="cm"/>
      <inkml:brushProperty name="color" value="#177D36"/>
      <inkml:brushProperty name="fitToCurve" value="1"/>
    </inkml:brush>
  </inkml:definitions>
  <inkml:trace contextRef="#ctx0" brushRef="#br0">0 1007 30 0,'0'0'64'16,"0"0"-7"-16,0 0-3 0,9 10-9 0,-6-3-6 16,2 2-6-16,4 4 5 0,2 1-14 0,-2 2 6 0,5 5-4 0,0 3-8 0,-4-1-1 15,4 3 0-15,0-2 0 16,4-3-5-16,-2 3 3 0,1-5-3 0,-1 4-6 15,4-9 7-15,2-3 14 0,1 2 26 0,5-12 2 16,5-5 18-16,12-11-9 0,22-17-2 0,10-16 0 16,29-29-3-16,-2-2-13 0,4-4 0 0,-4-7-4 0,2 4-2 15,-6-7-7-15,-31 34 5 0,31-29-8 16,-38 26 1-16,7 1-4 0,-4 1 6 16,-4-1-23-16,-2 10 3 0,-19 12 3 0,1 0-4 0,-1 5 1 15,-6 2-8-15,-2 6 6 0,-9 8 2 0,-2 0-8 0,-1 1-3 16,-6 7 3-16,-6-1-1 15,1 7-2-15,-4-3 2 0,4 0 2 0,-6 4-3 0,-3 3 1 0,8-6-3 16,-8 6 3-16,0 0 5 0,0 0-2 16,4 20 1-16,-15 3-15 0,2 4-33 0,-11 12-37 15,-1 8-58-15,-5 1-80 0,-16 9-232 16,9-15 103-16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18.163"/>
    </inkml:context>
    <inkml:brush xml:id="br0">
      <inkml:brushProperty name="width" value="0.05" units="cm"/>
      <inkml:brushProperty name="height" value="0.05" units="cm"/>
      <inkml:brushProperty name="color" value="#177D36"/>
      <inkml:brushProperty name="fitToCurve" value="1"/>
    </inkml:brush>
  </inkml:definitions>
  <inkml:trace contextRef="#ctx0" brushRef="#br0">1958 411 35 0,'0'0'81'0,"-3"-4"5"0,3 4-13 0,-7-3-4 16,7-3 0-16,-7 1-7 16,7 5-9-16,-7-7 1 0,1 3-5 0,-1 1 0 0,0-3-12 0,1 5 7 15,-4-3-7-15,0 2-1 16,-1-2-1-16,-6 2 4 0,2-3-12 0,-1 5 6 16,-2-1-22-16,-2 1 18 0,3 0-3 0,-7 1-9 15,4 1 1-15,-3 1-5 0,-8-1 13 0,3 2-5 0,-2-1-7 16,-1 4-3-16,2-1-2 0,0-1 0 0,-2 2 13 15,0 3-9-15,1-2-5 0,0 3-1 16,3-2 0-16,1 2-5 0,-2 1 7 0,2-5 2 0,0 8-3 16,1-5 0-16,4 5 1 0,-4 0-2 15,4-2-3-15,-4-1 1 0,4 1-1 0,-1 2 5 0,2-5-8 16,0 6 4-16,0 1-6 0,0-2-6 16,1 6 16-16,0-4-5 0,2 2 0 0,-3 5-2 0,6-3-9 15,-6 1 5-15,5 1 8 0,0 2-21 0,-4 11 17 0,7-10-5 16,-3 7 9-16,-1 1-7 15,3-8 0-15,2 1 2 0,5-1-5 0,1-1 3 0,2 0-2 16,0 0 4-16,-2 0-6 0,10 0-6 16,-3 0 14-16,-1-1-8 0,4 1 5 0,1-1 0 0,0-2 0 0,-1 0 1 15,5 2-2-15,3-3-2 16,-3 0 2-16,3 1-5 0,0 0 4 0,3 0 3 16,-1 0 1-16,-1-1-4 0,3 2-3 0,3-3 7 0,-2 0-5 15,5 3 1-15,-1-5 5 0,-2 1-5 0,7-2-4 16,-1-2 5-16,0 2 4 0,4-3-6 0,5 1 3 0,5-5-2 15,-8-3 1-15,11 1 3 16,-2-3 5-16,-1-2-4 0,2-4-1 0,-2 1 1 0,1-3 6 0,2-1-8 16,0 0 1-16,-5-3-3 15,2-3 0-15,-6 0 9 0,7-2 0 0,-10 8-8 0,0-5 4 16,1-3 3-16,9-1-2 0,-1-3 1 16,0-2-3-16,-1-1 0 0,5-1 3 0,-2-3-4 15,-3-1 2-15,3 3 1 0,-5-4-3 0,1-1 7 16,-1 0 22-16,-2-1 5 0,2-7-7 0,-3 6-1 15,-5-4 8-15,-1-1-10 0,4 0 5 0,-5-2-3 16,-2 2-5-16,1-2 6 0,-6 3-2 0,2 0 1 16,-2 2 0-16,-2-6-2 0,-4 1 0 0,1 0-4 0,-7 9 0 15,9-10 3-15,-10 7 8 0,1 6-1 16,-2-2 4-16,-4-2-6 0,-2 4-2 0,0-2 7 16,0 0-8-16,-2-3-2 0,-2 3-2 0,-4 1-5 0,2 5 2 15,3-3-1-15,-8-1 0 0,2-2-4 16,-2 2 3-16,2 1-1 0,-4 1-4 0,1-2 2 0,-2-1 3 15,1 3 0-15,-1 2 10 0,0-2-4 16,-6 0-2-16,6 3 3 0,0 2-2 0,-7-4 1 0,6 2-1 16,-4 3-1-16,5-1-3 15,-1 7 0-15,0-8 0 0,-2 5 0 0,0 1-2 0,0 2 2 16,2 0 1-16,-4 2 1 0,5-1 0 16,-1 2 2-16,-3-1-5 0,2 3 1 0,2 1 1 0,-5-3-1 15,2 1-7-15,-2 4 4 0,-1 1-4 0,-1 0 1 0,-5 0-1 16,6 0-4-16,-2 0-1 0,-5 1-1 15,1 2 2-15,-1 1-3 0,4 2 2 0,-3-1-6 0,0 2 2 16,-1 0 1-16,-1 4 2 16,-1 0-5-16,1-1 1 0,-2 1 3 0,0 3-4 0,-5 3-3 0,7-5 5 15,-2 1-2-15,7 0 1 16,-3-2-1-16,9-3-3 0,0 1 1 0,3-1 3 16,-3-1-1-16,3 0-1 0,2 0-1 0,0 0 2 0,0 1 0 0,4-1 0 15,0 3 1-15,-1 2-5 16,0 1-19-16,4 5-31 0,-6 7-32 0,2 10-33 0,3 6-42 0,0 5-49 15,-6 6-169-15,4 0-409 0,0-1 181 16</inkml:trace>
  <inkml:trace contextRef="#ctx0" brushRef="#br0" timeOffset="762">0 1713 33 0,'-3'-4'107'0,"3"4"-14"0,0-7-8 0,0 7-14 16,0 0-2-16,0 0-11 0,0 0-8 16,0 0-9-16,20 11 15 0,-12 2-19 0,5-1-4 0,6 8 1 15,-5 1-13-15,13 8 1 0,-8-4 1 0,4 8-4 16,-2-4-3-16,4 3 12 0,-7-8-13 0,1-1-3 15,-1-4 0-15,0-4-4 0,-1 2 9 0,0-9-9 16,-3 4-2-16,-3-7 1 0,1-4 16 16,3 1 9-16,5-6 12 0,6-13-2 0,10-13 4 0,4-5-5 15,19-26 1-15,-3-9-6 16,1 3 6-16,-2 2-8 0,5 2 3 0,-13 4-6 16,-12 24 8-16,-1-6-9 0,-3 9 1 0,-7 1-3 0,-4 12 0 15,-6 2-7-15,-1 2 1 0,-6 1 3 0,1 6-5 0,1-3-3 16,-4 5 1-16,1 0-7 0,-2 0 3 0,-2 3-3 15,-2 3-3-15,0 0-4 0,0 0-26 16,-6 22-42-16,-5 3-45 0,-17 15-152 0,-2 2-282 0,-6 2 124 16</inkml:trace>
  <inkml:trace contextRef="#ctx0" brushRef="#br0" timeOffset="1182">132 1798 44 0,'0'0'127'0,"0"0"-14"0,0 0-12 0,0 0-9 0,0 0-10 0,0 0-13 15,6 22-2-15,2-9-7 16,3 2-10-16,2 5 0 0,4-2-4 0,5-2-9 0,-2 0-2 0,4 0-1 15,4-6-5-15,-2 2-6 16,5-7-4-16,9 1 3 0,1-6-8 0,5-8 6 0,0-1-1 16,0-9 4-16,22-15-8 0,-1-10 1 15,8-11 0-15,33-28 2 0,-10-8-2 0,2-9-4 0,-5-15 2 16,3-8-2-16,2-14-1 16,-10 0 7-16,6 0 6 0,-7 9 2 0,-7 22 5 0,-31 39 2 15,-9 6 1-15,-15 20 11 0,-4 6 8 0,-9 8 4 0,0 1 8 0,-8 1 2 16,-1 6 1-16,-5 0-2 15,0 3-5-15,-3 2-5 0,-2-2-6 0,2 7-5 0,-6-1-4 0,2 3-1 16,3-3-5-16,-5 5-4 16,9 4-3-16,-19 0-7 0,19 0-3 0,-21 14-3 0,7 0-12 15,-4 8-28-15,2 3-39 16,1 11-29-16,-4-4-29 0,6 8-39 0,-1 1-151 0,0-1-338 0,2-12 149 16</inkml:trace>
  <inkml:trace contextRef="#ctx0" brushRef="#br0" timeOffset="4061">5198 678 36 0,'0'-7'125'0,"-6"0"-11"0,4-1 1 16,-4 1-16-16,-2-3-20 0,5 1 11 16,-3-1-10-16,-2-1-8 0,-1-2-8 0,2 1-5 15,-3 1 4-15,3-2-10 0,-2 1-2 0,1-1-17 0,0 7 6 0,-1-2-1 16,1-3 2-16,-2 5 9 0,-3-4-20 15,-1 3-3-15,4 0 16 0,-7 2-15 0,0-1-9 0,-3-1 2 16,-5 4-6-16,-2-1 2 16,1 3-1-16,-2-3-5 0,-1 4 7 0,-11-2-5 0,6-2 3 15,5 3 0-15,-5 1 6 16,-7 1-13-16,0-2 1 0,-4 1 0 0,4-6 0 0,2 5-4 16,-4 1 4-16,13 0-5 0,-3-2 4 15,-7 2-2-15,10 2-2 0,-1-1-2 0,3-1 6 0,1-1 4 16,-1 4-10-16,8 1 6 0,-7-3-2 0,4 5 0 15,-5-1-3-15,3-1 3 0,-1 5-1 0,-1-4-7 16,4 4 3-16,-3 1 5 0,-1 0-8 0,6-2 5 0,-7-1-1 16,5 6-4-16,-1-1 2 15,-2 3 2-15,3-2-5 0,3 2 3 0,-2 2-3 0,2 1 1 16,0 1 2-16,2-2-4 0,3 4 3 16,1 0-7-16,-2-2 4 0,4 3-1 0,0 1 2 0,-2-3 0 15,5 5-1-15,-2-2 4 0,2 2 24 0,-3-1-4 16,-1 4-5-16,0-3 1 0,2 4 0 0,2 0-3 15,4-4-4-15,-1 0 0 0,-2 0-3 0,5 1 0 0,-3 5 3 16,3-6-3-16,1 1-4 16,2 3 1-16,2-4-2 0,-1 0-2 0,1 0 3 0,4 0-2 0,0-2 2 15,2 2-2-15,0 2 0 16,4-4 1-16,-1 2 1 0,4-1-3 0,-1-2 2 16,1-1-2-16,4 0 1 0,-4-2-1 0,5 3 8 0,1-3-10 15,-1 3 3-15,0-6 0 0,6 3-1 0,-3-6-6 16,5 5 6-16,0-3 0 0,11-1 0 0,-11-2 0 0,12-6 1 15,1 6 5-15,5-6-4 0,1-5 5 16,0 1-5-16,4-2 3 0,-2-3 0 0,5-3 0 16,-2 1-4-16,3-2 5 0,0 0-4 15,2-1 2-15,-3 2-2 0,-1-4 3 0,1 3-2 0,-3-2 0 0,-1 3-10 16,1-6 11-16,-3 0 1 16,-7-1-1-16,5-1 4 0,-4-8 9 0,-1 1 4 0,0-2-2 15,4-9 3-15,-4 0 2 0,18-14 0 0,1-4-1 0,-1-3-3 16,-8 2 3-16,-13 11-2 15,13-17 0-15,-17 17 0 0,-7 3 1 0,6-2 0 0,-12 4 15 16,-1 2 3-16,-6-3 0 0,-3 11 5 16,-7 0 6-16,1-3 5 0,-4 5-5 0,-4-3-3 0,-1 1-3 15,-2-2-3-15,-2 2-4 0,-6 2-3 16,0-4-3-16,-1 2-2 0,-4 2-1 0,0-4-4 0,-1 6 0 16,-2 2-3-16,2-3 1 0,-7-3 0 0,0 7-3 0,3 2 2 15,-10-5-2-15,7 8-1 16,-7-5-1-16,-5 0 1 0,-2 7-6 0,1-3-1 0,-4 6 1 15,-4-2-4-15,0 2 3 0,-2-2-3 16,-1 2 0-16,-1 1-2 0,0 0 1 0,4 3-4 16,-2-2 5-16,11 3-1 0,-4 2-2 0,14 1 0 15,1-3-4-15,8 7-10 0,-1 2-41 0,3 1-38 0,-4 11-48 16,5 1-45-16,0 6-65 0,-3 16-188 16,10 2-469-16,7-4 208 0</inkml:trace>
  <inkml:trace contextRef="#ctx0" brushRef="#br0" timeOffset="4711">5968 1030 126 0,'0'0'147'0,"0"0"-20"0,-1-3-11 0,1 3-10 16,0 0-12-16,0 0-11 0,0 0-8 0,0 0-12 0,0 0-2 16,15 14-6-16,-9-8-10 0,2 1-2 15,4 4-4-15,2 1-6 0,0-3-3 0,1 3 0 16,2-2 0-16,-3-2 9 0,3 1-21 16,-4-1 12-16,-5-5-15 0,4 6-4 0,2-6 2 15,-1 1 0-15,2-4 0 0,-1 0 1 0,4 0-1 0,-3-2-3 0,13-3 4 16,-2-6 0-16,0-1 0 0,11-10-6 15,3-9 4-15,1-4 3 0,21-22 2 0,5-8 3 0,22-40 3 16,0-4 0-16,13 6 0 16,-9 0-1-16,2 2 7 0,-6 10-5 0,-26 31 2 0,-6 2 5 15,-6 3 5-15,-22 22 1 0,-8 9 8 16,1 5 1-16,-14 7-9 0,7-1-1 0,-7 3-2 16,-1 3-6-16,-4 1-16 0,3 2-44 0,-6 4-38 0,0 0-69 15,0 21-175-15,-13 3-338 0,-7-4 150 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40.084"/>
    </inkml:context>
    <inkml:brush xml:id="br0">
      <inkml:brushProperty name="width" value="0.05292" units="cm"/>
      <inkml:brushProperty name="height" value="0.05292" units="cm"/>
      <inkml:brushProperty name="color" value="#FF0000"/>
    </inkml:brush>
  </inkml:definitions>
  <inkml:trace contextRef="#ctx0" brushRef="#br0">3529 6036 3 0,'-5'0'154'15,"0"-3"-13"-15,-1-1-7 0,1 0 1 0,-1 3-13 16,1-2 0-16,5 3-7 0,-5-4 0 0,1 2 2 16,0-1-9-16,4 3-11 0,-5-3-10 0,5 3-6 0,0 0-13 15,-6-2-8-15,6 2-3 16,0 0-7-16,0 0-9 0,-4-3-2 0,4 3-9 0,0 0-2 0,0 0 0 16,0 0-4-16,0 0-1 0,19 3-1 0,-7-3-6 0,1-3 5 15,7 3-7-15,1-4 0 0,9 4-5 16,-1-2 10-16,2 1-7 0,1-3 1 0,1 4-1 15,-1 0-1-15,0-2-4 0,-1-1 0 16,2 2-1-16,-1-1-3 0,1 0 3 0,0 1-1 0,0 1 1 16,1-2-1-16,0 0-2 15,-2-1 5-15,4 1-5 0,-2 0 0 0,-2 0 0 0,0-3-5 16,3 2 7-16,-5 2-2 0,1-3 4 16,-4 3-3-16,2-1-1 0,0-2 0 0,-8 2 2 0,2 1-5 15,-4 1 1-15,3 0 2 0,-3 0-1 0,3 0 0 16,-4 0-1-16,1 0-2 0,-1 0 2 0,-4 0 1 15,0 1-1-15,5-1 0 0,-2 2 3 0,-2 0-3 0,3-4 0 16,-1 2 1-16,3 0 0 16,-2-2 1-16,1 1 1 0,3-1 0 0,-3 0 3 0,11-1-3 15,-9 0 0-15,6 1 3 0,-5 0 1 16,0 1-7-16,-1-1 7 0,6 2-4 0,-4-2 0 0,-2 2-1 16,0 0 1-16,1 0 0 0,-2 0 0 0,2-1-2 0,7 2 3 15,-7-2-1-15,5 2-1 0,1-1-2 16,0 0 0-16,-2-1 3 0,5 1-1 0,-5 1-1 0,4-2 2 15,-1 0-2-15,-2 0-4 0,1-3 4 16,0 1-2-16,2 0 3 0,-4 3-1 0,-3-2 3 16,3-2-6-16,-4 0 1 0,2 3 2 15,-4-2-1-15,10 3-2 0,-5-1 1 0,1-2 1 0,-3 2-1 16,0 1 1-16,6 0-3 0,-9 0 5 16,2-2-3-16,8 2 0 0,-10-1 1 0,2 1-1 0,-4 0-1 15,2-1 4-15,-2 1-3 0,1 0 1 0,-1-3-3 0,-1 3 4 16,-4 0 0-16,-1 0-4 15,1 0 2-15,0 0 0 0,1 0-1 0,0 0 2 0,-1 0 0 0,1-2-2 16,0 2 2-16,-1-2 0 16,1 2-1-16,4-1-1 0,-2 0-1 0,2 0 1 0,-2-1 2 15,1-1-4-15,0 2 0 0,1 0 4 16,1-2-1-16,-1 3-1 0,0-1 1 0,0-2-1 0,1 3 3 16,3 0-3-16,-6-1 1 0,3 0 1 0,-1-2-1 15,4 0 2-15,-3 1-3 0,-1 2 2 16,5-4 2-16,-1 1-2 0,6 0 0 0,0-1 2 0,-1 2-3 15,2-1 0-15,-2 1 3 0,5-3 1 16,-1 2-2-16,-3-1-3 0,1 0 1 0,-1 0 4 0,-6 2-4 16,6 1-3-16,-7-2 4 0,-2 2-1 15,-4-2 2-15,3 1-3 0,-5 1 2 0,-3 0-2 0,-1 0-1 16,1 1 5-16,-3 0-4 16,-7 0 1-16,10 0 1 0,-4 0-1 0,-6 0 0 0,9 0 0 15,-4 1 1-15,-5-1 1 0,7 0-2 0,-7 0 2 0,0 0-3 16,6-1 4-16,-6 1-2 0,6-2 8 15,-6 2-10-15,0 0 7 0,0 0 2 0,0 0 1 0,0 0-7 16,0 0 7-16,0 0-4 0,8 0-1 16,-8 0-4-16,0 0-6 0,0 0-24 0,0 0-30 0,0 0-44 15,0 0-41-15,0 0-53 0,0 0-121 16,-9 10-345-16,9-10 152 0</inkml:trace>
  <inkml:trace contextRef="#ctx0" brushRef="#br0" timeOffset="659.89">6681 4634 5 0,'-6'-6'180'0,"-2"-1"-9"0,-2 2-16 0,5-2-10 16,1 0-9-16,-4 4-1 0,3-6-4 0,-1 4-5 0,2 2-15 0,0 0-13 15,0 1-10-15,4 2-16 16,-2-3-5-16,2 3-8 0,0 0-6 0,-3 10-9 0,5-2 13 15,1 4-19-15,3 8-6 0,-1 6-1 16,3 3-1-16,0 2-5 0,0 1-1 0,-2 1 0 0,4 1-4 16,-2-1 2-16,0-1-1 15,-3-2 0-15,1-1-6 0,2-3 2 0,-3 3-2 0,-1-7-4 16,0 0-17-16,-3-3-17 0,2 0-30 16,-3 2-45-16,0-3-30 0,-3-1-51 0,-2 0-103 0,0-5-306 15,-2-3 135-15</inkml:trace>
  <inkml:trace contextRef="#ctx0" brushRef="#br0" timeOffset="879.99">6484 5131 140 0,'0'0'137'0,"0"0"-17"16,-6-1-15-16,6 1-11 0,0 0-9 0,0 0-6 15,0 0-9-15,27 4-5 0,-13-3-9 0,4-5 0 16,5 4-5-16,8 0-7 0,3 3-3 0,2-6-4 0,-2 0 3 16,5 0-2-16,-4-1-23 0,1 1-21 15,-1-3-29-15,-2 1-18 0,-1 1-20 0,0-3-112 0,-13 3-199 16,3-2 88-16</inkml:trace>
  <inkml:trace contextRef="#ctx0" brushRef="#br0" timeOffset="1065">6982 4920 129 0,'0'0'120'16,"0"0"-9"-16,-8 4-21 0,4 2 0 0,-1 2-8 0,0 5-8 16,0 4-1-16,-3 3-5 0,-1 6-3 0,3 1-7 0,-2 1-4 15,3 2-8-15,1 0-2 0,0 6-39 16,-2 10-68-16,-2-11-112 0,3 0-189 0,0-4 84 15</inkml:trace>
  <inkml:trace contextRef="#ctx0" brushRef="#br0" timeOffset="2280.04">7288 6438 67 0,'0'0'146'0,"0"0"-10"16,0 0-18-16,0 0-9 0,0 0-13 0,0 0-11 0,0 0-7 0,0 0-9 0,0 0-7 15,0 0-5-15,0 0 3 16,0 0 9-16,0 0 12 0,0 0 16 0,0 0 17 15,0 0 15-15,0 0-2 0,0 0-11 0,-1-6-12 16,-2 2-5-16,-4-4-15 0,-1-1-7 0,-2-5-8 0,-2 3-9 16,-2-4-6-16,-1 1-2 15,-5-5-8-15,-1-2-7 0,2 2-3 0,-4-2-2 0,4 2-5 0,-3-3-4 16,4 1-1-16,-3-1-2 16,1 3-3-16,4-3-3 0,3 6 1 0,-1 0-1 0,1 1 0 15,4-2-2-15,-1 5 1 0,2 0-3 0,2 2 4 0,1 1-1 16,1 2-2-16,-4 1 0 0,7 0-2 15,-3 4-3-15,3-1-6 0,-3 1 1 0,4 2-4 0,-5-3-1 16,5 3 1-16,0 0-3 16,0 0 2-16,-4 9 2 0,4 0 0 0,0 2-3 0,0 7 6 15,0 0-3-15,-3 9 3 0,-2-2 0 16,3 1 1-16,-2 1 1 0,0-4-2 0,-1 2 7 0,1-6-6 16,0-4-3-16,-1 0 0 0,4-3-12 0,-3-3-7 0,4-1-3 15,-2-1 3-15,0-2 2 0,2-1 1 16,0-4 0-16,0 0-6 0,0 0-6 0,0 0-8 0,-5-16-4 15,5-1-5-15,-2-10-1 0,2-5-1 16,0-1 6-16,0-4 5 0,2 2 1 0,-1 0 5 16,2 1 1-16,0 3 3 15,0 4-2-15,0 10 7 0,2 0 0 0,-5 7 3 0,3-1 1 0,-1 5 0 16,-1 1 3-16,2-1-5 0,2 3 1 16,-1 3 13-16,1-2-8 0,5 2 1 0,2 2 7 0,3 5-3 15,3 1 1-15,2 1 2 0,6 2-1 0,-3 0 8 16,4 2-7-16,-7-4 4 0,7 4-1 15,-4 1 2-15,-5-4-1 0,1-2 1 0,-1 0 2 0,-1-1-3 0,-2 0 2 16,3-1 2-16,-6 1-2 16,-1-5 0-16,-2 1 1 0,1 1 0 0,2-2 9 0,-6 1-8 15,-1-1-2-15,0 1 0 16,0-3 0-16,-5 0 1 0,9 1 4 0,-9-1-2 0,4 2 6 0,-4-2-30 16,1 7-32-16,-1 0-74 0,-5 5-170 0,-4 3-321 0,-10 4 142 15</inkml:trace>
  <inkml:trace contextRef="#ctx0" brushRef="#br0" timeOffset="8470.02">19247 6157 1 0,'0'-4'86'0,"0"4"-3"16,0-8-4-16,3 5-9 0,-3 3 3 0,0-6-13 15,0 3-6-15,0 3 1 0,0-5-9 0,0 5-10 16,0 0 2-16,0 0-5 0,9 0-8 0,-9 0-1 0,10 2-2 16,-2-2 5-16,2 2-3 15,3-1-10-15,-3-1 2 0,4 3 2 0,-1-1-23 0,5 0 15 16,0-1 0-16,1 1 4 0,-1-2-6 16,2 2-13-16,3-2 20 0,-5 2-8 0,5-1 12 0,0-1-6 15,5-1-9-15,2-1-4 0,-2 0 2 0,2 1 15 0,-3 0-9 16,5 0-4-16,-4-6 1 0,3 5-5 15,-2-1 17-15,-1 0-21 0,-1 0 2 0,1-1 2 16,-6 2-2-16,-2 2-4 0,1-2 4 0,-2 2-1 16,0 0 5-16,-1 0 4 0,0 2-17 0,-5-2 10 15,1 2 3-15,4 2-1 0,-4-3-3 16,3 1 1-16,-2 0 5 0,4-1-4 0,0-1 0 16,-1 0-3-16,1 0 4 0,-1 3 3 0,4-3 3 0,-3 1-9 0,1-1 4 15,3-1 0-15,7-2 2 0,-1 0 0 16,1-2-9-16,0 1-2 0,5-1 5 0,-2 3 12 15,2-4-7-15,-1 0 1 0,3 1 1 0,0-1-8 16,0-1 3-16,-1 5-2 0,-3-3 3 0,0 3-2 16,2-1 3-16,-6 3 2 0,2 0-4 15,-3-2 3-15,-5 2-3 0,-1 0-1 0,0 2 3 0,-1 1-3 16,2-2 4-16,-2 4 2 0,-1-4-8 16,3-1 0-16,-4 2 1 0,3 0 7 0,-2-1-7 15,1-2 2-15,-3 2 2 0,1-4 1 0,1 5-7 0,-7-2 1 16,-2 0 5-16,1-2 4 0,-3 2-7 0,1 0 18 15,-1 0-7-15,-9 0-13 0,16-2-2 0,-10 2 2 16,-6 0-1-16,17-1 6 0,-11 1-7 16,2-1 8-16,1 1-4 0,-3 0 4 0,-6 0 0 0,12-3 0 0,-6 6-6 15,-6-3 0-15,13-3 16 16,-8 3-21-16,0 3 1 0,1-3 15 0,-6 0 7 0,12-4 4 16,-8 4 12-16,1-1-6 0,1-2-6 0,-6 3-1 0,10-2 10 15,-5 0-7-15,1 2 0 16,-3-3 2-16,-3 3-7 0,8-2-6 0,-3 1 3 0,-5 1-2 0,5-3 1 15,-5 3 4-15,0 0-7 16,0 0 1-16,8-1 2 0,-8 1-8 0,0 0 2 0,3-3 5 0,-3 3-11 16,0 0 6-16,0 0 1 15,0 0-1-15,0 0-1 0,0 0-2 0,0 0-2 16,0 0 6-16,0 0 2 0,0 0 5 16,0 0 0-16,0 0 5 0,0 0 10 0,0 0 6 0,0 0-5 0,0 0-1 15,0 0 1-15,0 0-3 0,0 0-6 0,0 0 2 16,0 0-9-16,7 0 4 0,-7 0-5 0,0 0 0 15,0 0-1-15,0 0 4 0,0 0-6 0,0 0-14 16,0 0-30-16,0 0-41 0,0 0-51 16,0 0-140-16,0 0-286 0,-22 13 127 0</inkml:trace>
  <inkml:trace contextRef="#ctx0" brushRef="#br0" timeOffset="11649.89">10342 11217 26 0,'-5'0'158'0,"0"-3"-9"0,5 3-9 15,-6-3-17-15,6 3-22 0,-3-2-13 16,-1-1-10-16,4 3-4 0,-4-4-3 0,4 4-14 0,0 0-5 16,0 0-12-16,0 0-4 15,-2-2-5-15,2 2-2 0,0 0-2 0,0 0-1 0,19-3-4 16,-8-1 0-16,10-3 4 0,7-1-9 0,8-7 1 0,12-6-6 0,6-6 6 16,6-2-9-16,24-16 11 15,5-1-9-15,-1-2-2 0,5-2 2 0,-1-2-1 0,4 3 1 16,-2 0 4-16,0 3-16 15,-5 5 8-15,-2-5-2 0,-4 2 4 0,13-2-5 0,1-2 3 16,-1-3 2-16,5-2-3 0,1-2-1 16,-1-4 0-16,0-1-8 0,1 1 3 0,4-2-3 0,3 0 10 15,4 6-4-15,1-1 4 0,0 2-4 16,-1 2 3-16,-5 2-3 0,-1-1-6 0,4 3 3 0,-3 0 4 16,-1 0 9-16,-2 3-13 0,-8 1-1 0,-2-1 0 0,-11 6 0 15,-28 10 1 1,2-2-4-16,-6-1 0 0,-3 6 0 0,1-3 4 15,-8 2-2-15,-14 8 10 0,0 1-11 0,-2 0 3 0,-2 0-2 16,-5-1 0-16,-2 6 9 0,-4 2-8 0,2-1 2 16,-6 3-6-16,1 1 7 0,-2-1 4 0,-2 3-3 15,-1 0 5-15,-1 3-2 0,1-2-1 0,-5 5-1 0,4-4-2 16,1 0 5-16,-5 4-5 0,4-2 1 16,-4 2 0-16,0 0-2 0,0 0-7 0,1-5 11 15,-1 5 0-15,0 0-6 0,0 0 3 0,0 0 0 0,0 0 3 0,0 0-7 16,0 0-2-16,0 0 1 15,0 0 7-15,5 13-9 0,-2-2 0 0,-1 6 1 0,2 9 3 16,4 6 10-16,-2 14-22 0,3 3 17 16,-1-1 1-16,2 10-5 0,-2-2-1 0,6 24 4 0,-5-26 1 15,-2-2 1-15,4-2-7 16,1 0 4-16,4-4 0 0,-2-13-1 0,4 13-4 0,-2-15 7 16,-3-1-4-16,2 4 6 0,2-3-5 0,-3 0-3 0,-5-2 6 0,8 1-7 15,-6-1 14-15,-2-3-11 16,-1 1 0-16,-1-1 5 0,-1-7-5 0,-1 4 7 0,-1-2-1 0,-2-4-10 15,-1 0 6-15,-1 0 1 16,-1 2 0-16,-1-2 1 0,-2 1 1 16,-4-2-2-16,-6 7 0 0,-3 0 3 0,-7-3-2 15,1-1-2-15,-5 1-2 0,-3 1 2 0,-3-2 0 0,-10 4-2 0,-4-1 1 16,-2-1-1-16,1-2 6 16,0-1-4-16,-5-2 4 0,4 4-2 0,-2-1-4 0,-5-2 4 15,0 0-12-15,-6 5 7 0,-22 10 5 0,22-11-1 0,-24 6 3 16,3 7 2-16,21-13 0 0,-20 9 2 15,22-6 5-15,2 2 1 0,-24 14 3 0,2-2-5 0,1 1 2 16,2 3-4-16,-1-2-2 16,-2 5-1-16,0-4-8 0,0 3 9 0,-2-1-5 0,7 1 7 0,22-15-3 15,-23 18 4-15,21-15-4 16,1-1-3-16,-22 15 8 0,20-14 3 0,0 1 0 0,-19 12 0 16,23-16 2-16,-2 2-4 0,-1-1-1 0,1 2 8 0,0-2-4 15,0 2 0-15,6-3 1 0,-1 2 1 16,0-2 3-16,5-5 0 0,11-7 2 0,4 0 4 15,3-4-1-15,2-1-4 0,7-3-2 0,1 0-3 16,6-4-2-16,2 1-3 0,1-2-2 0,2-1-6 0,-1-1 4 16,1 1-10-16,2 2-7 15,-1 0-4-15,1-4-8 0,-1 3-9 0,3-2-11 16,-1 1-13-16,-1-1-18 0,2 3-22 0,2-5-43 16,-6 2-46-16,1-2-121 0,5 0-326 0,-17-4 145 0</inkml:trace>
  <inkml:trace contextRef="#ctx0" brushRef="#br0" timeOffset="11929.88">10856 11197 24 0,'-14'-23'181'15,"6"9"-20"-15,2-1-12 0,3 6-18 16,-3 1-10-16,3 2-15 0,2 2-14 0,1 0-12 0,0 4-4 0,4-1-13 16,-4 1-6-16,11 9-7 0,1 5 3 15,2 10-8-15,0 3-4 0,13 15-4 0,-6 4-4 16,5 4-5-16,9 28 2 0,0-1-3 16,5 1-1-16,-4-3-1 0,3-3 3 0,1 3-3 0,2 0-8 15,-11-24 0-15,2 1-17 0,-1-5-28 0,2 2-40 0,0-5-39 16,-16-13-147-16,3-2-274 0,-3-7 121 15</inkml:trace>
  <inkml:trace contextRef="#ctx0" brushRef="#br0" timeOffset="12299.83">11661 10604 1807 0,'0'-26'-20'0,"0"-1"27"0,0 9 25 15,-3 1-21-15,2 4-14 0,1 3-7 0,0-2 5 0,1 3 12 16,2 3-12-16,1 2 0 0,-2 2 1 15,6 1-2-15,-8 1-1 0,14 7 2 0,-2 5 1 0,4 11 2 16,2 9-1-16,8 15 3 0,-1 9-1 16,11 26 2-16,-2 1-1 0,-2-5 2 0,3 0 0 0,1-5-1 15,-9-20 5-15,4-1 4 16,5-5-9-16,0 0 2 0,6-4 0 0,-3-1-2 16,-1-3 5-16,-2 1-6 0,3-2 4 0,-7-1-7 0,-9-12-31 0,0 3-33 15,3-2-49-15,-8 3-152 0,-4-7-289 16,-5-6 127-16</inkml:trace>
  <inkml:trace contextRef="#ctx0" brushRef="#br0" timeOffset="12610.22">12343 10357 13 0,'0'-8'144'15,"0"2"-20"-15,0 1-11 0,0 1-13 16,4 1-7-16,-4 3-2 0,9-1-18 0,0 5-5 0,1 2-3 16,7 3-1-16,5 8-2 0,1 6-3 0,-2 0-4 15,4 5-7-15,4 10-4 0,4 6-7 0,-2-1 4 16,1 6-6-16,-3 4 0 0,1-2-3 0,-2 5-6 15,8 20-1-15,-12-21-5 0,0 0 2 16,-5-2-3-16,3 1-8 0,4-7-21 0,-3-4-24 0,-4-11-31 0,-1-4-32 16,-4 1-123-16,-3-7-236 15,-2-8 105-15</inkml:trace>
  <inkml:trace contextRef="#ctx0" brushRef="#br0" timeOffset="12885.1">12875 9828 73 0,'1'-6'154'0,"2"2"-17"0,1 4-13 15,-4 0-10-15,16 7-12 0,-2 3-16 0,5 10 2 16,0 6-13-16,6 14-1 0,3 4-11 0,-5 5-6 15,4 3-2-15,-2 3-3 0,12 21-3 16,-14-24-8-16,0 0-8 0,-1-1-6 0,1 0 4 0,-1-3-1 16,-4-1-7-16,1-2 4 0,-1-1-2 0,-7-10-22 15,4 10-20-15,-3-13-23 0,-3 0-39 16,-2-1-43-16,-5-1-93 0,4-3-232 0,0-9 103 16</inkml:trace>
  <inkml:trace contextRef="#ctx0" brushRef="#br0" timeOffset="13185.28">13841 9450 137 0,'-3'-7'169'16,"2"1"-16"-16,1 4-19 0,0 2-9 15,0 0-17-15,0 0-6 0,19 19-13 0,-1 4-8 16,5 6-7-16,3 12-8 0,-1 2 0 0,4 3-12 0,-3 6 1 16,1 0-6-16,6 25-8 0,-10-22-1 0,8 26 2 15,-2-2-6-15,-4 1-24 0,-4 1-49 0,1 1-56 16,-3 0-158-16,2-29-271 0,-1-2 120 0</inkml:trace>
  <inkml:trace contextRef="#ctx0" brushRef="#br0" timeOffset="14289.92">10833 10362 12 0,'-8'-7'179'16,"-1"0"-7"-16,4 2 0 0,0 2-9 0,1-1-12 0,-1 2-14 15,1-1-13-15,-1 0-15 0,1 1-15 16,4 2-11-16,0 0-11 0,-5 8-6 16,4-2-8-16,2 5-6 0,1 4-3 0,1 2-8 15,4 1-4-15,0 1-5 0,5-2 0 0,3 5 0 0,3-3-4 16,3-2 0-16,-6-5-6 0,4 0-2 16,1-3-2-16,0-2 1 0,1 0-6 0,-1-6 6 0,-4-1-7 15,3-1-1-15,-2-1 2 0,-4-3-5 0,-3-2 6 0,5-2-4 16,-2-3-1-16,-4-5 5 15,0 0-5-15,-3-1-1 0,0-8 1 0,-6 7-2 0,-3-7 2 0,-1 9 1 16,-2-1-1-16,-3 2 2 16,-4 0-3-16,-1 3-2 0,0 1-1 0,-4 1 2 0,0 0 1 15,0 2-3-15,4 4-2 0,-4-2 4 16,7 3-2-16,-1 0-4 0,5 4-16 0,-1 0-17 0,3 3-19 16,1 4-20-16,0-2-35 0,4 6-29 0,3 0-172 0,2-2-334 15,4 0 148-15</inkml:trace>
  <inkml:trace contextRef="#ctx0" brushRef="#br0" timeOffset="14580.25">11844 9774 16 0,'-3'-3'219'0,"-3"-2"-10"0,1 0-19 0,1 1-22 16,-1 2-22-16,5 2-16 0,-5-1-17 0,5 1-12 0,0 0-11 16,0 0-6-16,5 11-7 0,5-4-9 0,0 10-4 15,9 3-8-15,-1 3-4 0,5 4-5 16,8 12-1-16,-4 2 1 0,0-3-15 0,-1 2-33 0,-6-9-30 15,0 0-37-15,2-4-45 0,-3-1-178 16,-3-3-315-16,-3-7 141 0</inkml:trace>
  <inkml:trace contextRef="#ctx0" brushRef="#br0" timeOffset="14980.05">12303 9440 16 0,'-2'-5'181'0,"2"-4"-17"15,0 3-14-15,0 0-22 0,2 1-7 16,0-1-11-16,-1 2-14 0,3 2-12 0,-1-2-10 16,3 3-8-16,-6 1-6 0,14 2-5 0,0 3-6 15,0 5-4-15,0 0-3 0,-1 6 0 16,4 3-11-16,-5 3 4 0,1 3-3 0,0 1-4 16,-5 1-1-16,-3-3-7 0,4 2 0 0,-7-8-4 0,1-1-1 0,1 0 4 15,-2-5-8-15,-2 0 1 0,2-3-6 0,-1-1 2 0,0-1-9 16,0-1 6-16,1-2 4 15,-2 0-3-15,4-1-1 0,-4-3 7 0,12-2-12 0,4-6 7 0,10-6-13 16,8-6-32-16,13-14-41 16,8-2-61-16,-7-2-118 0,28-17-278 0,-26 17 123 0</inkml:trace>
  <inkml:trace contextRef="#ctx0" brushRef="#br0" timeOffset="15480.03">13186 8978 84 0,'2'-7'150'0,"-1"5"-10"15,3-1-19-15,1 2-12 0,-1 0-4 16,4-2-11-16,-2 3-11 0,3 0-9 0,1 0-6 16,2 0-7-16,-1 3-4 0,0-2-10 0,0 4-2 0,-1 1-3 15,-1-1-6-15,-1 0-1 0,1 3-6 16,-4-3 4-16,0 3-7 0,-2 4 2 0,-1-1-8 0,-3 5 2 15,0-1-2-15,-2-3 2 0,-1 5-5 16,3-8 5-16,1 3-13 0,-1-3 3 16,2 2-7-16,-1-6 1 0,2 3 3 0,1-2-7 15,2 1 3-15,4 1-2 0,1-6-5 0,3 2 9 0,6-1-5 0,-1-1 1 16,10 2-4-16,-5 0 12 16,4-2-8-16,-4 0-3 0,-4-1-1 0,0 2-2 0,-1 1-1 15,-6-1 6-15,-1 1 1 0,1-1-1 0,-6-3 1 0,-1 3 6 0,-1-1 8 16,0 1 2-16,-4-3 4 15,-6 11-10-15,-5 0 4 0,-8 5-5 16,-5 3 2-16,-1 0-7 0,-3 1-19 0,4-1-26 16,1-2-20-16,5-5-31 0,3-2-41 0,3-3-115 0,6-4-266 15,1-3 117-15</inkml:trace>
  <inkml:trace contextRef="#ctx0" brushRef="#br0" timeOffset="15970.02">14133 8786 26 0,'0'0'179'0,"-7"-1"-19"0,7 1-10 0,0 0-12 15,0 0-18-15,0 0-8 0,-10 2-10 0,2 5-18 0,-6 1-1 16,0 4-8-16,-6-1-5 0,1-1-9 16,-1 5-9-16,0-5-5 0,2 1-2 15,0-3-10-15,0 1-1 0,1-1-5 0,1-1 2 16,-2 0-3-16,5-2 0 0,3 0-7 0,-2 1 0 16,2-2-3-16,5-2-2 0,0 1-2 0,1-3 6 0,4 0-4 15,0 0 1-15,-9-3-1 0,9 3-6 0,1-10-2 16,3 1-4-16,4-7 2 0,1 0-2 0,-3-1 3 0,6 1-6 15,-6-4 3-15,6 3 0 16,-3 3-3-16,-3-1 2 0,2-2-2 0,-4 5 4 16,2 1-3-16,-1 1-4 0,-2 0 4 0,0 2 4 15,-1 1-3-15,0-2 0 0,0 4 1 0,0 0 0 0,-1 2 8 0,1-3 0 16,-1 5-5-16,-1 1 1 16,1-7-7-16,-1 7 2 0,0 0 1 0,0 0-5 0,0 0-5 15,9 11 5-15,-4 0 2 0,3 3-3 0,1 4 1 0,6 6 9 16,3 3-6-16,1 1 1 0,4 3 0 15,8 9 1-15,-2 3 0 0,3 3-3 0,-6 0-41 16,1 9-116-16,3 33-143 0,-21-31-325 16,-5-7 144-16</inkml:trace>
  <inkml:trace contextRef="#ctx0" brushRef="#br0" timeOffset="18399.84">13081 6161 42 0,'-4'6'68'0,"2"5"-2"0,0 2-3 16,2 4-10-16,0 2 7 0,2 7 3 0,5 3 1 0,2 1 0 15,6 2-12-15,2-1-1 16,8 10-5-16,4 0-9 0,0-2-6 0,-6-11 9 0,9 11-10 15,1-3-3-15,-11-8 5 0,-2-1-10 16,-1 1 5-16,0 0-7 0,-2 2 6 0,-3 1 12 0,-5 1-21 16,-1-1 2-16,-4 2-2 0,-7 3 0 15,-2 11-1-15,-7-1 0 0,-3-3-10 0,-2-11-23 0,-5 12-7 16,1-15-18-16,-2-5-17 16,0-2-17-16,-1-2-76 0,-3-6-165 0,0-5 72 0</inkml:trace>
  <inkml:trace contextRef="#ctx0" brushRef="#br0" timeOffset="18540.08">12871 7034 54 0,'-12'-14'160'16,"4"0"-13"-16,-1 2-11 0,4 0-12 0,1 1-19 0,4 0-4 15,4-6-15-15,5-4 1 16,8 0-23-16,8-6-2 0,10-5-6 0,9 2-2 0,2 2-29 16,0 3-26-16,1 0-33 0,1 0-30 0,-4 0-130 0,-12 6-210 0,3-1 93 15</inkml:trace>
  <inkml:trace contextRef="#ctx0" brushRef="#br0" timeOffset="19000.08">13378 6165 18 0,'-2'-3'159'0,"-1"1"1"0,3 2-24 0,-7-3-15 0,7 3-11 16,-3-3-8-16,-1 1-15 0,4 2-15 16,0 0-4-16,0 0-9 0,0 0-3 0,0 0-6 0,0 0-9 15,0 0-3-15,2 10-7 16,0-5 1-16,1 2-7 0,-1 1 3 0,4 2 4 16,-2 1-16-16,0 1 3 0,0 2-6 0,1 3 3 0,-1 1 13 15,1 0-20-15,0-1-3 0,3 3 3 16,-2-3-7-16,3 0 2 0,1 0 4 0,2-3-3 15,3-2 3-15,3 2 2 0,-1-8-1 0,3 0 0 16,3-1 0-16,5-7 2 0,0-7-2 0,3-2 1 0,-3-7 0 16,3-2-1-16,-3-1-8 0,1-1 4 15,-4-3-1-15,-5 1 3 0,1-2-5 0,-5 4 4 0,-2-2-4 16,-2-1 2-16,-6 9 2 16,-1 1 2-16,-1 5 5 0,-3 0-3 0,2 3 6 0,-2 0-7 15,-1 3 4-15,3 0-7 0,-3 0 1 0,0 4-2 0,0 0 2 0,0 0 0 16,1 12-4-16,-1 0 3 0,0-1-6 15,4 5 5-15,-3 1 1 0,3 0 4 0,4 2-9 16,-6 0-3-16,7 1 4 0,0 2 7 16,3 2-6-16,-5-7-11 0,2 2-21 0,1-3-14 0,1 1-31 15,-2-2-38-15,-1-1-39 16,-1-3-86-16,-1 0-256 0,2-5 113 0</inkml:trace>
  <inkml:trace contextRef="#ctx0" brushRef="#br0" timeOffset="19240.05">14139 5786 139 0,'16'-7'162'0,"6"4"-9"0,10 1-12 15,1 0-9-15,3 5-15 0,5 1-10 0,-3 8-8 16,-2-1-9-16,-1 3-3 0,-5 5-12 0,-3 3-9 15,-4-1 2-15,-5 6-6 0,-5 6-6 0,-4 12-3 0,-8 5-1 16,-10 5-3-16,-17 28-2 0,-3 4-2 16,-15-4-29-16,-4 7-50 0,-8-1-65 0,-12-5-182 15,4 12-304-15,-9 0 135 0</inkml:trace>
  <inkml:trace contextRef="#ctx0" brushRef="#br0" timeOffset="20930.21">21590 5538 28 0,'2'4'29'0,"2"-1"-6"15,-1 1-5-15,-2-1-12 0,3-1-16 0,-2 3-6 0,0-3-17 16,-2-2 8-16</inkml:trace>
  <inkml:trace contextRef="#ctx0" brushRef="#br0" timeOffset="22419.86">11477 11260 46 0,'0'0'134'0,"-4"-5"-13"16,3 3-6-16,1 2-11 0,-4-3 3 15,4 3-12-15,-4-3-7 0,4 3-11 0,0 0-13 0,0 0 3 16,-4-1-22-16,4 1 9 16,0 0-14-16,-5 7-1 0,4 0-8 0,1 2 1 0,0 2-6 0,0 6-5 15,1 0 1-15,2 4-7 16,-1 3 5-16,2-4-4 0,0-3-4 0,2-3-2 0,2 2 10 0,2-3-15 16,-1 1-3-16,2-5 4 0,2 1 1 0,-1-6 2 0,2 0-1 15,3-4-5-15,2-2 4 16,-2-3 1-16,4-3-5 0,-3-2 7 0,4-6 7 0,-7 4-6 15,-5-1 5-15,1 1 10 16,-4 3 21-16,-3 0 25 0,0 1 5 0,-3-1-6 0,-3-1-13 0,-5 0 0 16,-3 0-3-16,-3 2-7 0,-2-2-2 15,-3 2-9-15,0 1-3 0,-1 1-3 0,-1 2-6 16,0 2-5-16,4-1 3 0,2 3-6 16,3-3-10-16,4 3-34 0,-2-1-58 0,5 0-55 0,4 1-7 15,-2-3-28-15,2 3-111 0,0 0-308 0,19-5 136 0</inkml:trace>
  <inkml:trace contextRef="#ctx0" brushRef="#br0" timeOffset="22825.29">12540 10739 74 0,'-13'-4'187'0,"1"1"-2"0,1 1-21 16,1 1-14-16,3 0-20 15,0 1-12-15,3-3-13 0,4 3-13 0,-8 0-11 0,3 4-7 16,2-3-6-16,0 7-7 0,-1 1-10 16,0 5-1-16,3 4-5 0,1-3-7 0,1 3 4 0,2-1-4 0,0-1-27 15,2-1-2-15,0-4-1 0,-2-2-2 0,5 1 2 0,-3-3 3 16,1 0-4-16,2-2-2 15,-1 0 4-15,-1-2-8 0,-1-2 1 0,3 0 2 0,-3 1 0 16,0-2 2-16,-5 0 2 0,9-4 1 16,-5-2-2-16,1-6 2 0,4-5-3 0,-4 0 5 0,-4 0 1 15,-1-3 2-15,0 2 6 16,-1 1 5-16,0 0 2 0,-6 2-5 0,1 0 5 16,-2 2 0-16,2 3-2 0,-3 0-2 0,0 3-6 0,0-3-1 15,1 3-1-15,2 4-3 0,-1-1-3 0,1 1-27 16,1 1-35-16,5 2-34 0,-9 4-23 0,7 1-43 0,-5 3-141 15,6-1-319-15,2 0 141 0</inkml:trace>
  <inkml:trace contextRef="#ctx0" brushRef="#br0" timeOffset="23160.02">12847 10435 153 0,'-13'-5'201'0,"-1"3"-15"16,5-1-16-16,-1 1-19 0,1 2-16 16,1-1-16-16,3 1-10 0,5 0-14 0,-9 5-10 15,5-3-4-15,4 4-7 0,0 3-8 16,4-2-16-16,1 4-2 0,3 0-1 0,2 2-7 0,4-2-1 0,2-3-7 16,0 2-4-16,2-3 0 0,-1-5-12 0,3 2 2 0,-2-1-2 15,2-3-2-15,-1-2-3 16,-2 1 1-16,-3 0-4 0,-1 0 1 15,-4-1 2-15,0 0-2 0,-4 2 15 0,-1-4 1 0,0 1 3 16,-4-1 4-16,0 4-1 0,-4-8-5 0,-1 3-3 0,-4 0-2 16,-4 0 1-16,0 0-3 15,-1 0-2-15,-3 0-2 0,0 0-3 0,1 1 0 0,0 2-2 16,4 0 1-16,1-1-4 0,3 2-18 16,2 0-43-16,0 0-61 0,6 1-33 0,0 0-31 0,0 0-137 15,0 0-340-15,0 0 151 0</inkml:trace>
  <inkml:trace contextRef="#ctx0" brushRef="#br0" timeOffset="23550.29">13643 10152 139 0,'-14'-5'196'0,"2"2"-11"0,-2 1-10 0,4-1-20 16,2 2-14-16,0 1-15 0,1-3-19 0,7 3-8 15,-10 0-13-15,6 3-9 0,4-3-8 0,-8 9-5 0,7 0-9 16,1 2-6-16,1 3-4 0,6 0-3 16,-1 5-5-16,3-4-5 0,0 1 1 0,6-1-6 0,-1 0 2 15,3-5-6-15,-2-1-7 0,3-2 0 0,0-1 0 0,0-2-2 16,1-4-1-16,0-1 0 15,1-3-4-15,-1-1-2 0,-4-3-3 0,4-4 7 0,-6-1-4 16,-2-2 4-16,-2-1 0 0,-1 1-1 16,-4-4 1-16,0 2 2 0,-4-1 11 0,-4 2 1 0,0 1-3 0,0 0 1 15,-5-1-1-15,-1 3-3 16,1 4-1-16,0-3-2 0,-5 0-5 0,4 2 4 0,1 3-4 16,0 0-3-16,4 2-11 0,0 2-33 0,0-1-51 0,2 1-49 15,0 1-27-15,3 2-164 16,0 0-355-16,0 0 157 0</inkml:trace>
  <inkml:trace contextRef="#ctx0" brushRef="#br0" timeOffset="23980.22">14425 9566 96 0,'0'0'181'0,"0"0"-16"0,0 0-6 0,0 0-23 16,0 0-15-16,-13 10-15 0,7-1-12 0,-4 5-6 15,1 3-11-15,-2 6-4 0,-1-1-13 16,3 2-6-16,1 0-6 0,3-7-10 0,4 0-4 16,1 1 1-16,1-2 3 0,4-1-11 0,-1-3-5 15,3 2 0-15,1-4 0 0,2 0-1 16,1-1-1-16,4-4-2 0,2 0 0 0,-3-3-1 16,5-4 0-16,1-1 0 0,-1-4-3 0,7-7-1 0,-7-2 2 15,3-5 5-15,-7-3 1 0,-3 0 14 0,-1 0 16 0,-7-1 9 0,-1 7 10 16,-5-2 0-16,-3 3 9 15,-1 1-12-15,-4-1-5 0,-2 6-6 0,-4 1-8 0,-5 6-3 16,-1 4-8-16,-14 9-11 16,-11 15-43-16,-4 13-78 0,-23 26-127 0,0 13-159 0,-13 0-411 15,-19-6 183-15</inkml:trace>
  <inkml:trace contextRef="#ctx0" brushRef="#br0" timeOffset="28319.58">19007 7488 47 0,'-2'-4'67'0,"2"4"2"0,-3-3-10 16,3 3 4-16,-2-3-10 0,2 3 5 0,0 0-10 0,-4-3-3 0,4 3-11 15,0 0 5-15,0 0-2 16,0 0 2-16,0 0-9 0,-7-1 0 0,7 1-5 0,0 0-1 0,0 0-1 15,0 0-8-15,0 0 3 16,0 0-14-16,0 0 8 0,0 0 2 0,0 0 4 0,0 0-2 16,22 7 1-16,-5-6 7 0,13-1 3 15,9-3-8-15,18-2 7 0,10-3 1 0,27-5 1 16,17 1-9-16,-6-4-2 0,5 4 4 16,-3-3-1-16,-6 2-3 0,-6 0-1 0,-31 8-2 0,-4-2 0 15,-1 0-1-15,-2 5-15 0,-2-3 15 0,-15 2-3 0,-2 0-4 16,0 3 7-16,-3 0-6 0,-2-1-2 15,-2 0 3-15,-3-2-1 0,-9 3-2 0,-1-2-2 0,-4 2 2 16,-1-1 1-16,-6 0-2 16,2 1 15-16,0-2 17 0,-5 1 6 0,-4 1-3 0,8 0-7 0,-8 0 7 15,1-6-2-15,-1 6-6 16,0-6-3-16,0 6-1 0,-5-5-3 0,-2 0 1 0,7 5-6 16,-5-3-2-16,3 0 6 0,-2 2-11 0,4 1 0 0,0 0-9 0,0 0-27 15,-8-4-13-15,8 4-20 16,0 0-13-16,-5 9-26 0,-2-2-38 0,-5 6-91 0,-8 3-242 15,-6 1 108-15</inkml:trace>
  <inkml:trace contextRef="#ctx0" brushRef="#br0" timeOffset="28720.17">18713 7781 64 0,'0'0'107'0,"0"0"-11"0,0 0-11 15,0 0-3-15,0 0-14 0,0 0 4 0,0 0-16 0,0 0-7 0,0 0-5 16,0 0-4-16,0 0 5 0,0 0-14 15,-7-10-6-15,7 10-17 0,0 0-32 0,0 0-21 0,4-4-12 16,-4 4-68-16,13-6-134 16,4-2 59-16</inkml:trace>
  <inkml:trace contextRef="#ctx0" brushRef="#br0" timeOffset="30859.87">24186 7752 32 0,'0'0'86'0,"0"-3"0"0,0 3-15 15,0 0-9-15,0 0-8 0,0 0 1 16,0 0-7-16,0 0-10 0,0 0 3 0,4-4-10 0,-4 4 9 0,8 0-10 16,-8 0-2-16,9 1-4 15,-2 2-10-15,0-2 14 0,-1 1-11 0,3 0 9 0,-3 2-12 16,6 1 1-16,-7-2-5 16,3 0 5-16,-2 2-6 0,-1-1 7 0,3 1 3 0,-3-2-10 15,0 3 1-15,3-2 1 0,-3 1-3 0,0 0 2 16,0-4-5-16,2 3-7 0,0-1 19 0,3-2-3 0,2-1 8 15,6-3-7-15,2-2 3 0,7-5-1 0,6-3-2 16,-1-5 0-16,13-6-6 0,1 0 4 16,1-4-1-16,0-1-7 0,1 2 4 0,-1 1-7 15,-3 4 7-15,0-3-1 0,-11 8-11 0,3 0-4 16,-4 1 11-16,-1 4-3 0,-2-2-1 0,-4 3 9 16,-9 5-5-16,-2 2 5 0,-3-2 1 0,-1 2 5 0,-3 2 0 15,-3-1-2-15,1 0-2 0,0 1 4 16,-2 0-4-16,-3 2 5 0,8-3-8 0,-6 1 1 15,-2 2 3-15,4-2-2 0,-4 2-6 0,0 0 4 16,0 0-5-16,0 0-7 0,-13 10-11 0,4-5-20 0,0 3-16 16,-5 1-28-16,-1 2-21 0,-3-1-76 15,1-1-190-15,1 1 84 0</inkml:trace>
  <inkml:trace contextRef="#ctx0" brushRef="#br0" timeOffset="34752.08">21094 11222 2 0,'0'0'65'15,"0"0"-11"-15,0 0 0 0,0 0-3 0,-1-5-10 0,1 5-4 16,0 0-1-16,0 0-5 0,0 0 0 16,0 0 0-16,0 0-6 0,0 0-4 0,0 0-5 0,0 0-22 15,5 12-36-15,-3-10-33 16,2 2-80-16,-1 3 35 0</inkml:trace>
  <inkml:trace contextRef="#ctx0" brushRef="#br0" timeOffset="35199.16">22487 11183 49 0,'0'0'43'16,"0"0"-14"-16,0 0-12 0,0 0-16 15,15 7-25-15,-15-7-25 0,1 4 12 0</inkml:trace>
  <inkml:trace contextRef="#ctx0" brushRef="#br0" timeOffset="36305.12">23607 11318 16 0,'0'0'87'0,"-10"-3"-6"0,6 2-8 16,4 1-10-16,0 0-3 0,0 0-11 16,0 0-9-16,0 0 0 0,-5 7-3 0,5-7 6 0,13 5-8 15,5 1 4-15,11-1-3 0,8 0 5 16,29-3-4-16,41-6 0 0,9-6-1 0,4-2-5 0,9-8-3 15,0 2-3-15,9-5-7 0,7 4 6 0,3-5-7 0,0 2-1 16,-9-1 4-16,-8 1-6 0,-5 3 1 16,-3-2 0-16,-16 7-3 0,-8-1 5 15,-35 4-7-15,-3 4 4 0,-6-1-6 0,-18 3 2 16,-5 2-6-16,-4 1-1 0,-9-1 3 0,-6-1-5 0,1 2 2 16,-4-1 1-16,-5 3-5 0,3 0 8 0,-8 0-3 0,5 2-5 15,-7 3-14-15,-5 1-15 0,-2 7-38 16,-14 4-110-16,0 3-191 0,-2-1 85 0</inkml:trace>
  <inkml:trace contextRef="#ctx0" brushRef="#br0" timeOffset="36729.8">25168 11722 83 0,'-12'5'93'0,"-3"5"-7"0,-1 6-16 16,-1 5-1-16,6 9-6 15,-1 2-4-15,5 4 17 0,3-1-22 0,3 11 0 16,6 2-2-16,4-13-6 0,5 12-9 0,0-4-1 16,4 3 11-16,1-2-12 0,-2 0-13 0,-7-11 7 0,3 1-4 15,-1 2 4-15,1 6-8 0,-5-10-8 0,-1 3 9 16,-2-6-6-16,-3 3-5 0,2-1 8 15,-3-4-2-15,0-1-5 0,-2-1-5 0,0-6-20 0,-4-2-28 0,1-2-2 16,-2-5-20-16,-1-2-11 16,0-3-88-16,-6-1-175 0,1-4 78 0</inkml:trace>
  <inkml:trace contextRef="#ctx0" brushRef="#br0" timeOffset="36860.1">24839 12564 95 0,'-7'-17'122'15,"4"-3"-10"-15,2 1-12 0,7-9-8 16,7 2-9-16,6-2-13 0,18-11 0 15,8 3-8-15,6 0-4 0,23-12-7 0,-19 19-4 16,1 4 1-16,-1 1-11 0,3 2-2 0,-5 1-20 0,4 4-28 0,-8 7-36 16,-13 1-124-16,-1 2-187 15,-2 1 83-15</inkml:trace>
  <inkml:trace contextRef="#ctx0" brushRef="#br0" timeOffset="37085.24">25812 11722 31 0,'-12'4'135'0,"-2"6"-14"0,1 5-16 0,-6 9-2 16,-1 8-17-16,-3 15-3 0,-3 2-7 0,8 2-3 0,-1 3-16 0,4-2-1 16,7 0-8-16,11-2-2 0,2 1-3 15,4-16-3-15,2 8-7 0,4-9 7 0,2-3-14 16,2-2 2-16,1-4-3 0,5-4-16 0,-1-6-21 15,3-3-21-15,5-8-31 0,0-4-24 0,1-7-91 16,2-7-191-16,12-10 84 0</inkml:trace>
  <inkml:trace contextRef="#ctx0" brushRef="#br0" timeOffset="37499.94">26191 11759 116 0,'3'-8'142'0,"4"-1"-25"16,10-4-6-16,6-4-8 15,8 1-12-15,4 0-11 0,13-4-4 0,-12 12-5 16,0 0-4-16,0 4-9 0,-6 4-6 0,-4 2-2 16,-6 3-13-16,-2 2 5 0,-7-1-5 0,-1 3-11 0,-1 1 4 0,-5 0-5 0,-1 6-3 15,-6 1-1-15,-5 0 11 16,-5 7-14-16,-6 0 1 0,-6 1-4 0,1 0 0 0,-2-2 2 15,7-1-8-15,-3-3 0 16,7-4 0-16,0-1 3 0,3-2-2 0,-1 0-1 0,7-2-6 0,1-2 5 16,2 1-4-16,3-1 2 15,3-1-1-15,6 1-2 0,6-2-1 0,13 1 7 0,4-2-6 16,5-2-1-16,2 1 0 0,-2-1 2 16,0 2-5-16,-2 0 2 0,-3 0 2 0,-6-1-4 0,-7 0 3 15,-4 0-14-15,-3-2 9 0,-2 1 3 0,-2-1 6 0,-3 0 3 16,0-1 15-16,-2 2 11 0,-3 1-6 15,-6 0-6-15,-5 3 4 0,-11 7-3 0,-6 0-5 0,-5 3-2 16,-2 1-1-16,-2-4 1 0,4 4-4 16,-12 6 1-16,12-8-7 0,6 2-17 0,1 0-32 0,1-3-37 15,9-2-63-15,0-3-125 16,3-3-287-16,5-6 127 0</inkml:trace>
  <inkml:trace contextRef="#ctx0" brushRef="#br0" timeOffset="37819.87">27222 11548 67 0,'12'-2'100'16,"-1"-1"0"-16,2 2-9 16,-3 2-14-16,4 3-1 0,3 1-7 0,1 5-4 0,-4 1-4 0,9 9-8 15,-1 5-1-15,-3 4-2 16,-1 3 1-16,3 14 1 0,-5 1-8 0,-5 1-3 16,-6 1-3-16,-5 3-2 0,-7-3-5 0,-5 2-3 0,-6 0 2 0,-3-1-5 0,-9 3-1 15,-3 0-2-15,-17 16-5 16,14-18 6-16,-20 15-6 0,14-22-15 0,-18 19-42 0,15-20-46 15,-25 9-117-15,20-19-220 0,0-5 98 16</inkml:trace>
  <inkml:trace contextRef="#ctx0" brushRef="#br0" timeOffset="38625.05">28120 11923 102 0,'-2'-4'170'16,"-2"1"-16"-16,4 3-18 0,0-3-8 0,0 3-18 0,4-6-10 15,8 2-8-15,6-6-5 0,16-1-12 0,22-4-7 16,6-1-10-16,27-1-4 0,-26 6-18 0,-2 2-7 15,0 0-1-15,-3 5 3 0,-6 0-6 0,-15 3-6 16,-3 1-14-16,-6 0-29 0,-7 2-6 16,-8 0-21-16,1-2-15 0,-6 1 2 0,-3-1-1 15,-5 0-9-15,0 0-11 0,0 0-90 0,-8-9-189 16,-2 4 83-16</inkml:trace>
  <inkml:trace contextRef="#ctx0" brushRef="#br0" timeOffset="38745.08">28628 11725 32 0,'-23'-6'91'0,"6"4"-15"0,5 2-2 16,1 1-12-16,4 0-15 0,0 2 1 0,2 2 5 15,0 4-14-15,5 1 4 0,-1 1-8 16,3 6-2-16,7 1-2 0,0 7 0 0,4-2-2 16,2 6 1-16,3-1-7 0,1 0-3 0,4 2-13 0,-2 1-27 15,1-4-111-15,1-1-142 0,1-6 64 16</inkml:trace>
  <inkml:trace contextRef="#ctx0" brushRef="#br0" timeOffset="39114.91">29255 11451 137 0,'0'0'135'0,"-4"13"-13"0,8-2-15 16,0 7-7-16,5 7-14 0,0 9-2 0,10 10-3 0,-1 0-17 0,-1 4-3 15,1 3-4-15,-4 1-7 0,-2 3 0 0,-3-3-3 16,-2 2-9-16,-4-1 2 0,-2 3-7 15,-5-3-1-15,-3 1-2 0,1-4-6 0,-2-15-20 16,-3-2-10-16,1-2-13 0,-3-6-13 0,0-3-20 16,0-9 0-16,-1-4-1 0,0-2 2 0,-4-6 6 15,-1-1-9-15,1-4 2 0,-9-9 15 0,5-1 0 16,-3-7 6-16,3 1 10 0,-3-6 10 0,2 0 8 16,-4 0 7-16,4 0 16 0,-3 0 3 0,7-2 16 0,0 0-2 15,6 2 16-15,2 1-8 0,6 8-1 16,4-4-4-16,4 3-8 0,14-3 1 0,7 1 0 15,9 1-4-15,21-6-3 0,5 6-11 0,3 1 9 16,29 0-4-16,-28 9-2 0,-1-2-6 0,1 4-6 16,-2 0-28-16,-4 0-21 0,-1-1-30 0,0 2-17 15,-18-2-103-15,11-9-207 0,-2-2 92 0</inkml:trace>
  <inkml:trace contextRef="#ctx0" brushRef="#br0" timeOffset="39294.99">30020 11536 70 0,'-3'-2'132'0,"-1"-1"-8"0,4 3-23 0,-10 2-10 16,2 4-8-16,-6 6-7 0,-4 6-5 0,-1 2-4 16,1 4-10-16,4 0 6 0,4 6-21 0,1-4 0 15,0 7-6-15,5-1-2 0,-1 2-2 0,5 0-4 16,2 4-1-16,1-4 0 0,4 1-3 0,-1-3-31 16,3-4-13-16,0 1-20 0,-1-12-21 0,3-2-14 0,3-5-26 15,-1-6-54-15,5-4-165 0,2-4 73 0</inkml:trace>
  <inkml:trace contextRef="#ctx0" brushRef="#br0" timeOffset="39575.15">30232 11592 7 0,'7'-16'118'0,"5"2"-12"16,1 0 3-16,4 1-17 0,0 4-14 0,9-3-5 0,-1 2-6 0,3 3-2 15,0 1-10-15,-7 1 0 0,7 4-10 16,-6 1 5-16,1 0-5 0,-3 2-14 0,-1 3 12 15,3 5-10-15,-4 0-4 0,0 1-1 0,-4 4 0 16,0 0-1-16,-4 8-5 0,-3 2 0 0,-7 0 5 16,-7 6-15-16,-4 2 10 0,-11 14-7 0,-6-1-3 15,-1-7 6-15,-2 1-1 0,9-15-2 16,4-2-5-16,6-8 10 0,1 0-9 0,5-5-13 0,-1-2 3 16,3-2 12-16,1 1-5 0,3-2 4 15,3 0-7-15,8 0-2 0,9-4 6 0,13-2-1 0,20-6 1 16,7-2-7-16,4-4-22 0,30-7-29 0,-4-4-32 15,-29 3-48-15,0-6-71 0,29-7-215 0,-29 12 95 16</inkml:trace>
  <inkml:trace contextRef="#ctx0" brushRef="#br0" timeOffset="39845.12">31476 11393 56 0,'17'7'76'0,"0"0"0"0,-1 4 0 15,1 2-6-15,4 4-13 0,2 7 3 0,-1 1-4 16,-4 7-3-16,-4 1 2 0,0 11-10 0,-5 4 6 16,-9 3-4-16,-4 1-10 0,-2-1 13 0,-8-4-12 0,-3 4-1 0,-10-5-10 15,-5 2 10-15,-1-2-4 0,-9-1-3 16,-22 19 3-16,-4-3-4 0,-6-2 4 0,-5-5-18 15,-6 4 13-15,0-6-7 0,-3 0-9 0,2-1-20 16,3-5-40-16,2-4-45 0,1-1-89 0,15-19-197 16,-27 0 88-16</inkml:trace>
  <inkml:trace contextRef="#ctx0" brushRef="#br0" timeOffset="41610.16">21198 5757 10 0,'0'0'29'0,"0"0"2"0,-7-4-1 0,7 4-6 16,0 0-2-16,0 0-1 0,0 0-2 15,0 0-6-15,0 0 4 0,0 0-5 0,0 0 4 0,0 0-1 16,-4-3-4-16,4 3 0 0,0 0 0 16,-4-3-6-16,4 3 2 0,0 0-6 0,0 0 1 0,0 0 6 15,0 0-4-15,-4-2-3 16,4 2 4-16,0 0 4 0,0 0-8 0,0 0-2 0,0 0 4 0,0 0-3 16,0 0 1-16,0 0 1 0,0 0-3 0,0 0 5 15,0 0-4-15,0 0-3 0,0 0 8 16,0 0-4-16,0 0-4 0,0 0 9 0,-5-3-7 15,5 3-1-15,0 0 5 0,0 0-3 0,0-4 2 16,0 4-2-16,0 0 6 0,0 0-4 0,0 0-10 0,0 0 0 16,0 0-11-16,0 0-9 15,0 0-22-15,0 0-53 0,0 0 23 0</inkml:trace>
  <inkml:trace contextRef="#ctx0" brushRef="#br0" timeOffset="45230.09">24251 13887 42 0,'-10'-7'114'0,"-3"-2"-13"0,1 9-15 16,-7 0-4-16,-7 9-5 0,1 11-10 15,0 2-1-15,-7 19-9 0,-1 7-2 16,11 7-6-16,3-1-6 0,6 2-4 0,3 3-4 16,9 0 0-16,2 23-12 0,5-24 1 0,7 26 3 0,5-3-5 15,-8-23 6-15,4-2-4 0,4 1-9 0,0-3 0 0,-1-3 5 16,-3 0-1-16,-3-5 21 0,-4-10-11 15,-3-2 1-15,-3 0 2 0,-2-1-19 0,-5-4-19 16,-1-1-28-16,-2-4-24 0,-4-2-20 0,0-6-22 0,-3-6-73 0,0-1-186 16,-3-6 83-16</inkml:trace>
  <inkml:trace contextRef="#ctx0" brushRef="#br0" timeOffset="45359.84">23734 15034 56 0,'-17'-21'171'0,"8"5"-13"16,3-1-17-16,3 0-11 0,3-1-18 0,9-9-10 0,9 0-11 15,15-10-11-15,10-1 1 0,9-2-12 16,22-11-10-16,5 8-6 0,4 1-1 0,-3 6-21 16,-22 14-26-16,27-14-43 0,-28 11-49 15,-1 1-124-15,4-5-230 0,20-14 102 0</inkml:trace>
  <inkml:trace contextRef="#ctx0" brushRef="#br0" timeOffset="45539.79">24751 14068 93 0,'-27'28'135'0,"4"-1"-9"16,-4 13-13-16,8-8-15 0,1 11-10 0,7-9-6 0,4 1-7 15,1 13-9-15,6-14-7 16,5 13-2-16,3-12-6 0,6-2-8 0,6 9 0 0,3-15-5 16,4-1-21-16,5-9-32 0,0-3-29 0,5-7-40 0,1-1-90 0,11-11-188 15,2-5 84-15</inkml:trace>
  <inkml:trace contextRef="#ctx0" brushRef="#br0" timeOffset="45800">25080 14100 90 0,'7'-17'116'0,"3"1"-7"0,1-1-13 0,1 2-3 15,1 4-19-15,1 1 1 0,0 5-14 0,-1 2-4 0,0 1-3 16,0 5-7-16,1 2-5 0,1 4 0 15,-1 5-7-15,0 10 1 0,-2 5-5 0,-2 3 3 0,-4 2-10 16,-5 13 3-16,-2-12-8 16,-1 2 0-16,0-3-3 0,-3-4 2 0,1-1-1 15,1-6-5-15,0-5-5 0,2-2 0 0,2 0 2 16,2-3-3-16,0-2-2 0,2-1 8 0,3-3-5 16,3-2 6-16,2 0 9 0,5-4-12 0,12-4-12 0,-1-2-17 0,9-10-45 15,6-9-57-15,-12 2-69 0,11-14-204 16,-1-3 90-16</inkml:trace>
  <inkml:trace contextRef="#ctx0" brushRef="#br0" timeOffset="45989.93">25646 13862 83 0,'0'0'119'0,"6"-7"-17"15,-6 7-7-15,18 3-9 0,-4 1-5 0,4 5-14 0,0 0-8 16,5 11-3-16,2 2 1 0,-2 4-9 0,0 1-4 15,0 2-4-15,-4 0-3 0,-2 4 0 0,3 9-3 0,-11-10-1 16,-1 13 0-16,-8 3-1 16,-5-3-6-16,-5 3-3 0,-11 0-14 0,-2 0-60 0,-11-1-141 15,-4 0-208-15,-1-6 92 16</inkml:trace>
  <inkml:trace contextRef="#ctx0" brushRef="#br0" timeOffset="46325.08">27620 13368 118 0,'-13'27'118'0,"4"5"-3"15,3 3-26-15,2 11 0 0,1 5-6 16,5 1-3-16,0 2-4 0,3 2-7 0,-1 2 7 0,5 24-18 16,-3-26-7-16,-2 24-1 0,-1-21-3 0,-2 22-6 15,-1-23-3-15,-4 2-3 0,-2-1 0 0,-4-2-8 16,-2 1 3-16,2-4-32 0,-3-3-29 0,-1-5-33 0,0-18-141 15,-3-3-222-15,-6-8 99 16</inkml:trace>
  <inkml:trace contextRef="#ctx0" brushRef="#br0" timeOffset="46459.71">27162 14229 15 0,'43'-38'132'0,"24"-16"-9"0,7 6-9 16,6 6-23-16,5 4 2 15,0 6-11-15,1-1-11 0,4 3-33 0,-5-8-41 16,4 4-64-16,-5-1-49 0,7-3-123 0,-6 2 54 16</inkml:trace>
  <inkml:trace contextRef="#ctx0" brushRef="#br0" timeOffset="46659.75">28210 13668 31 0,'-39'37'142'16,"3"2"-11"-16,8 3-8 0,1 2-18 0,6-2-6 0,11-8-1 16,0 1-18-16,1 1-17 0,8-2 2 15,2 2-9-15,4-4 5 0,4 1-14 0,4-3-1 0,5-2-19 16,5-3 12-16,5-3-5 0,4-3-6 16,16-1-9-16,5-9-49 0,0-7-10 0,2-10-32 15,4-5-120-15,-3-14-208 0,2-3 92 0</inkml:trace>
  <inkml:trace contextRef="#ctx0" brushRef="#br0" timeOffset="46869.91">28983 13375 94 0,'3'-8'157'0,"-1"2"-11"0,2 3-18 0,-4 3-12 15,0 0-13-15,21 9-10 0,-6 4-10 16,8 11-6-16,0 5-10 0,8 12-7 0,-2 6-4 0,2 3 2 15,-8 2-9-15,-7 4-2 0,-2 24-5 16,-10-23 1-16,-8-1-1 0,-6 3-3 0,-10 19-5 0,-2-21 0 16,-2-3-6-16,-20 21-1 0,11-22-6 15,-21 19-7-15,-7-7-41 0,1-4-59 0,-4 1-172 0,-9-12-279 16,18-13 124-16</inkml:trace>
  <inkml:trace contextRef="#ctx0" brushRef="#br0" timeOffset="49230.2">22359 8685 5 0,'0'0'72'0,"-4"-2"-20"16,4 2-1-16,0 0-3 0,0 0-2 16,0 0-18-16,0 0-25 0,17 10-55 0,-12-8-54 0,6 0 24 0</inkml:trace>
  <inkml:trace contextRef="#ctx0" brushRef="#br0" timeOffset="49490.02">23691 8375 25 0,'0'0'44'0,"0"0"-14"0,0 0-14 0,0 0-36 0,0 0-21 15,6 10 10-15</inkml:trace>
  <inkml:trace contextRef="#ctx0" brushRef="#br0" timeOffset="50110.15">21790 9997 61 0,'0'0'65'0,"0"0"0"0,0 0-32 0,9-4-28 16,-9 4-44-16,7-1-41 15,0-1 19-15</inkml:trace>
  <inkml:trace contextRef="#ctx0" brushRef="#br0" timeOffset="51980.18">13073 10515 76 0,'-4'-3'87'0,"-2"1"3"0,-1 2 0 0,1-5-6 16,0 2 1-16,-2 1-11 0,2-3-4 16,-1 3 0-16,-2-3-1 0,-1-2-14 0,1 0 9 0,0 0-4 15,-1 1 1-15,1-3-2 0,-3 1-2 0,1-1-3 16,2 1-7-16,1-4-4 0,1 2-1 0,-2-1-5 0,1 1-8 15,2-5 7-15,-1 6 6 0,-2-7-7 0,3 0 5 0,2 2-6 16,-1-1 3-16,-2 1-6 16,1-3 0-16,1 3 3 0,0 0-4 0,2 1-1 0,1-4-1 15,1 5 0-15,-2 2-2 16,-1-2 7-16,2 3 3 0,-2-1 2 0,3 3 0 16,-2 1-6-16,3 1-6 0,-1 1-4 0,-1 0-8 0,2 4 0 0,0-4 0 0,0 4-3 15,0 0-1-15,12 11 0 16,-4-2-3-16,4 4 3 0,5 8-3 0,2 1 1 0,0 3-1 15,-1 7-2-15,0-3-1 0,-4 4 1 16,2 0 0-16,4 10-4 0,-7-12 2 0,-2-3 4 0,2 1 0 16,-4 0-3-16,1-2 3 15,0-1-8-15,-1 2 1 0,1-2 4 0,-3 2-4 0,-1-4 3 0,1 2 0 16,-1-8 2-16,-2-1-4 0,-2 2 4 0,2-4-1 0,-2-3-1 16,1-3 1-16,-1 3-3 15,0-3 3-15,-2-1-1 0,2-1 1 0,-1-1 1 0,0-2-1 16,0-1 1-16,-1 1 3 0,2-1 0 15,-2-3 13-15,0 0 14 0,0 0-5 0,0 0-6 0,-2-15-3 16,0 3 2-16,1-5-5 16,-3-7-4-16,-3 1 1 0,2-3-2 0,-6 3 2 0,2-4-3 0,-2 3-2 15,-1-2-1-15,0 2-4 0,-3-2-5 16,2-2 6-16,-2 1-2 0,-2-2 1 16,2-2 2-16,0-1-3 0,-1-1-4 0,3-1 2 0,1 2-2 0,-2-1 0 15,1 3 4-15,1 3-3 0,1 3-3 16,0 7 3-16,3 1-1 0,0 4 1 0,4 4-1 0,-1-1-1 0,1 3 0 15,2 2-4-15,0 1-2 16,2 3 1-16,0 0-1 0,0 0-1 0,8 10 5 0,-2 0-6 16,6 7 6-16,3 4-1 0,2 5 0 15,2 4-1-15,3 0 3 0,-3 1 1 16,5 10-5-16,-6-10 3 0,0 1 2 0,5 9 2 16,-8-10 5-16,-1 2-5 0,0 0 0 0,-2 0 3 0,-2-1-3 15,2-1 3-15,-2 1-1 0,-1-3-1 0,2 4-2 0,-4-4 5 16,-1-2 2-16,-1-6-1 0,4 4-9 15,-4 1-10-15,2-1-25 0,-3-7-22 0,-1 3-18 0,1-3-17 16,-2 2-19-16,0 0-12 16,-2-3-17-16,0 2-9 0,0 0-12 0,-2-3-103 0,0-4-288 0,-2 0 127 15</inkml:trace>
  <inkml:trace contextRef="#ctx0" brushRef="#br0" timeOffset="52290.01">13167 11153 66 0,'-10'-10'133'0,"10"10"-6"16,-3-4-19-16,0 1 4 0,3 3-12 0,-3-4 0 0,3 4-13 16,-1-5-5-16,1 5-8 0,-2-5-10 15,2 5-5-15,-3-3-3 0,3 3-14 0,0 0-2 0,-1-2-4 16,1 2-5-16,0 0 1 0,6-10-8 16,-2 5 2-16,6-1-4 0,2-6 4 0,1 0-7 0,3 2-5 15,-2-2-2-15,0 4-2 0,-2-1 1 0,-1 3-1 16,-2-2-1-16,0 2 1 0,-2 3-1 0,-1-1-3 15,-1 1-3-15,-1 1-1 0,0-3 9 0,-4 5-1 0,7-3 11 16,-5 0 5-16,-2 3 6 16,4-1 9-16,-4 1 7 0,0 0 5 0,3-4 0 0,-3 4-1 15,0 0-7-15,1-4-3 0,-1 4-6 16,0 0-3-16,0 0-2 0,0 0-4 0,0 0-22 0,0 0-33 16,0 0-51-16,0 0-41 0,0 0-61 0,-11 13-106 0,7-6-311 15,-2-3 138-15</inkml:trace>
  <inkml:trace contextRef="#ctx0" brushRef="#br0" timeOffset="54320.06">12430 10848 18 0,'0'0'104'0,"0"0"-7"0,0 0-4 0,0 0 2 0,0 0-11 16,0 0 2-16,0 0 5 16,0 0-2-16,0 0-5 0,0 0 0 0,0 0-4 0,0 0 3 15,-11-9-12-15,8 6 0 16,3 3-16-16,-5-2 3 0,1-3-15 0,-1 0-3 0,0 3 10 0,0-5-2 16,-1-1-3-16,-2 1-2 0,-1-3-7 0,0-2-6 0,0 2-4 15,4-2 1-15,-5-2-1 0,2-1-7 16,0-2-2-16,3-1 1 0,-4 0-7 0,2 1 5 0,0 0-3 15,2 1-2-15,1 2 2 16,-3 0-1-16,4 3 1 0,-2 0-1 0,2-1-1 0,2 1-1 0,-3 5-9 16,3 1 13-16,-2-2-5 15,1 2 0-15,1 1 0 0,-1-1-5 0,1 2 1 0,1 3 3 16,-2-5-11-16,0 1 7 16,2 4-4-16,0 0-8 0,0 0 0 0,0 0 5 0,0 0-2 15,0 0 4-15,9 9-3 0,-5 2 2 0,4 4-2 16,-2 1-1-16,4 11 1 0,1-1-1 0,0 3 1 15,3 3 2-15,-1-4 0 0,1 2 3 0,0 4-1 0,0-5 4 0,-2 4-3 16,-1 1 0-16,4-2-2 16,-3 0 1-16,-1 1-1 0,2-1 5 0,-3 0 0 0,3-3-2 15,-4 2-1-15,0-5 3 16,2 2 1-16,-2-5-3 0,3-1 4 0,-4-2-4 0,-1-3 5 16,5 1-7-16,-1 4 1 0,-2-3 2 0,0-2-18 0,0 0-20 0,0 2-29 15,-1-4-12-15,0 1-18 16,2 0-19-16,-4 0-2 0,2-6-15 0,-2 0-94 15,-1-3-241-15,-1 1 106 0</inkml:trace>
  <inkml:trace contextRef="#ctx0" brushRef="#br0" timeOffset="54589.81">12576 11485 59 0,'-13'0'118'16,"-1"0"-5"-16,4 0 19 0,-3 0-17 0,2-2-8 0,2 2-3 15,0 0 3-15,1-3-7 0,8 3-16 0,-10 0-4 0,10 0-16 16,-7-1-5-16,7 1-9 0,0-4 0 15,0 4-7-15,12-10-2 0,4 2-7 0,3-2 1 0,11-5-4 16,2 0-3-16,5-1-1 16,-1 0-2-16,0 0-4 0,-1 4-5 0,0 1 2 0,-3 0-1 0,-1 1-17 15,-6 3 14-15,-6 2-6 0,-7 2 9 16,2-1-7-16,-5 1-6 0,-1 1 9 0,-3-1-5 16,1 3 8-16,-1 0 3 0,0-1 7 0,-5 1 6 0,3-3-4 15,-3 3-4-15,0 0 2 0,0 0-5 16,0 0 0-16,0 0-4 0,0 0-2 0,0 0 2 0,0 0-13 15,-22 4-21-15,20-1-33 0,-4 3-44 16,2 5-48-16,-3 1-145 0,2 2-308 0,-2-5 136 0</inkml:trace>
  <inkml:trace contextRef="#ctx0" brushRef="#br0" timeOffset="57575.16">11545 11158 27 0,'0'0'91'0,"0"0"-10"0,0-5-3 0,0 5-4 0,0-5 3 16,0 5-2-16,0 0-2 16,-3-4 0-16,3 4-10 0,-2-2 1 0,2 2-7 0,0 0-3 15,0 0-6-15,0 0-4 0,0 0-10 0,0 0 2 0,0 0-4 16,0 0-5-16,-7-2 2 0,7 2-7 15,0 0 0-15,0 0-4 0,-5 6 6 0,2-1-14 0,0 0 14 16,-2 3-12-16,-3 1-6 16,4 1 7-16,-5 4-9 0,0 1 1 0,3-1 18 15,-1-2-15-15,5-2-16 0,-5 2 9 0,5 3-2 16,-1 0 2-16,1 2-2 0,-2 2 0 0,1-1 3 16,3 2-3-16,0-3-2 0,3 2 1 0,-2-2-1 0,4-2 3 0,0 4-2 15,3-2-1-15,-4 0 13 0,5-1-12 16,1 0-4-16,-1-3 10 0,0 0-2 0,5-3 0 0,2 0-1 15,-5-4 4-15,4 0-6 16,-1-2-12-16,3-2 23 0,2-1-9 0,0-2 10 0,-1-1-8 16,1-4 6-16,9 0 3 0,-3-6 2 15,-5 4 2-15,4-4-1 0,1-2 3 0,-2 0 0 0,1 0 7 16,-7 1 6-16,-1 5 5 0,-2-4 8 16,0 0 6-16,-1 3 5 0,-1-5 1 0,-2 2-6 0,0-3 0 15,-2 0-6-15,1-1 4 0,-4-1 0 0,0 6 0 0,-1-4-3 16,-3 3-9-16,0-2 1 15,1 2 0-15,-5 1-3 0,2-1 0 0,1 1-3 0,-3 1-4 16,-2-2 0-16,3 1 1 0,-2 3-5 16,-1-3 4-16,-2 4-4 0,1-4 0 0,-2 4 1 0,-1 1-4 15,0-1-3-15,-5 1-1 0,0-3-4 16,-4 4 2-16,0-1-1 0,-1 2-1 0,0-1-1 0,0 1-2 16,0 3-1-16,2-2-2 0,-1 3 1 0,-1-1 0 15,4 1-4-15,-2 0 1 0,7 0-2 0,-3 0 0 16,-1 0 0-16,2 1-1 0,1-1 4 0,3 0-6 0,-1 3 2 15,2-2 1-15,-3 2-3 16,2-1 1-16,0 0-1 0,2 2 3 0,-2-2-6 0,3 1 3 16,0 0 1-16,0 0 0 0,0 0-2 15,2 0 0-15,-1-1 0 0,2 0 1 0,2-2-1 16,-4 2 1-16,4-2 1 0,-4 3-5 0,4-3 5 16,0 0-1-16,-4 1-2 0,4-1 2 0,0 0 2 0,0 0 1 15,0 0-2-15,0 0 1 0,-6 1-1 0,6-1 4 0,0 0-4 16,0 0 1-16,0 0-2 15,0 0 2-15,0 0-3 0,0 0 6 0,0 0-5 0,0 0-1 0,0 0 7 16,0 0-8-16,0 0 0 16,0 0 4-16,0 0-2 0,0 0-1 0,0 0 1 15,0 0 4-15,0 0-6 0,0 0 3 16,0 0 0-16,0 0 2 0,0 0-1 0,0 0 0 0,0 0-4 0,0 0 2 16,0 0-3-16,0 0 0 0,0 0 0 0,0 0-8 0,0 0-2 15,1 7-20-15,-1-7-15 16,6 6-21-16,-2-2-21 0,2 0-24 0,-1 2-28 0,1 1-40 0,0-3-135 15,2 2-344-15,1-2 152 16</inkml:trace>
  <inkml:trace contextRef="#ctx0" brushRef="#br0" timeOffset="63919.65">13585 10169 65 0,'-8'0'68'0,"2"3"-13"0,-1-1-5 0,-1 0 2 15,-3 0-6-15,3 1-9 16,-1-3 2-16,0 1 7 0,0 1-6 0,0-2 7 0,3 0-2 0,-4 0 3 16,-1-2-11-16,1 1-4 0,1 1-1 15,-1-3 2-15,2 1-1 0,-2-1-3 0,1 1 0 0,1-1-2 16,3 1-4-16,-4 0 8 16,4-2-9-16,1 0 3 0,-1 2-2 0,1-2-1 0,3-2-5 15,0 1-8-15,1-1 3 0,1-6 3 0,4 1-1 0,2-5-10 16,4-1-3-16,-1 2 8 15,3 0-6-15,1-1 3 0,-5 4-4 0,4-1 14 0,-3 4-19 0,-1 0 5 16,0 3 1-16,1 0 0 16,-2 1-4-16,2 2 8 0,-2 0-12 0,2 3 3 0,-2 0-4 15,1 2 7-15,2 2-7 0,-1 2 1 16,-2 0 2-16,2 4-1 0,-1 3 6 0,0 2-4 0,-4 2-1 16,4 2 7-16,-1 3 0 0,-3 5-1 0,0-1 1 0,-1 1-18 15,1-1 10-15,-1 0 8 0,-3 2-5 16,4 0-5-16,-1-2 5 0,-4 0 6 0,4-1-6 0,-3 0 0 15,-1 0 3-15,3-5-6 0,-2 5 3 16,-2-7 0-16,-2 1-3 0,2 0 10 16,-7 8-1-16,3-1 4 0,-8 1 3 0,-1 0-7 15,-1 1 3-15,-4 2-6 0,-3-4 8 0,2-2 10 0,-1-1 5 16,1-1 3-16,6-6-4 0,0-3 6 16,2 0-3-16,2-5 1 0,5-1 10 0,0 0 7 0,-2-2-1 15,2-2-7-15,4-1 9 0,-4 1-1 0,5-3-1 0,-5 2-2 16,5-2-3-16,0 0-4 15,0-10-6-15,5-2-3 0,5-3-8 0,4-6 6 16,4 1-8-16,0 1-1 0,2 0 0 0,-3 7-2 16,-2 1 2-16,2-1-7 0,-2 3 4 0,0 2-6 0,-3 1-1 15,3 2-1-15,-2 0-1 0,6 2 0 16,-2 1-4-16,-3 2 3 0,4-1 4 0,0 2-3 0,0 2-5 16,2 3 1-16,0-2 3 0,-3 3-1 0,4-2 0 0,-1 3 1 15,-6-2 4-15,5 1-6 16,-3-1 3-16,0 1-6 0,-3-2 2 0,0-1 0 0,-2 1-2 15,-2-2 2-15,3 0 0 0,-5-4 0 16,2 5 0-16,-2-2 5 0,-1-2-3 0,0 0-2 16,0-1 1-16,-1 3-1 0,-5-3 1 0,7 1 1 15,-7-1 1-15,5 3-1 0,-1-3-4 0,-4 0 10 16,0 0-4-16,0 0-7 0,0 0 2 0,7 0 1 16,-7 0-1-16,0 0 1 0,0 0-1 0,6 0-14 0,-6 0-25 15,7 3-71-15,0 1-63 0,-2-2-124 0,3-2-322 0,-8 0 142 16</inkml:trace>
  <inkml:trace contextRef="#ctx0" brushRef="#br0" timeOffset="65090.3">14398 9649 77 0,'-1'-5'83'0,"1"5"-4"16,2-5 1-16,-2 5-16 0,2-3-4 0,-2 3-7 0,0 0-9 0,0 0-2 15,0 0 0-15,0 0-16 16,9 13 5-16,-7-8-5 0,2 6-4 0,2 4 11 0,1 2-12 0,2 0-6 15,-3 6-2-15,2 1 4 16,-2 2-5-16,4-2 3 0,-2 0-3 0,-2 2-2 0,2-9-2 0,5 8-1 16,-7-9 8-16,3 2-6 15,0-2 4-15,0-1-8 0,3-3 4 0,-6-3-1 0,4-1 20 16,-1-3-11-16,-2-1-3 0,1-3 2 16,3-4 7-16,-1-4 13 0,5-3-13 0,-1-2 5 0,2-4-4 15,0-4 12-15,-4 3-23 0,1-3 4 0,-2 0-6 0,-2 3 9 16,0 1 2-16,-3 0-6 15,1 4-4-15,-1 4-3 0,-1-1 1 0,-1 5 0 0,-1-1-3 16,-1-1-1-16,2 6-3 0,0-2 3 16,-4 2-3-16,10 4 8 0,-5 5-11 0,2 0 7 0,-1 3 2 15,1 6-1-15,0 2 1 16,-2 4-1-16,2 7-2 0,-1-2 2 0,-1 1 1 0,0 1-4 16,-2-3 3-16,0 0 3 0,1 1-8 0,0-6 3 15,-1-3 4-15,-1-1-3 0,5-1 2 0,-5-1 9 16,2 0-10-16,0-1-1 0,1 1-1 0,0-2 0 0,-4 2 1 15,3 2-11-15,2 5-41 0,-3 1-48 16,-6 1-142-16,2 2-253 0,-5-4 112 0</inkml:trace>
  <inkml:trace contextRef="#ctx0" brushRef="#br0" timeOffset="65999.53">13212 13978 104 0,'-5'0'129'0,"1"-3"-10"16,4 3-18-16,-5 0-14 0,5 0-8 0,4-6-6 0,-4 6-4 15,22-12-12-15,2-4-2 0,10-2-5 0,16-9-11 0,32-15 6 16,1 3-12-16,-24 14 8 0,2-1-10 16,1 5-2-16,-4 0 4 0,-2 5-10 0,-7 1-7 0,-13 7 8 15,-4 2-5-15,-3 2 3 16,-7-1 1-16,-5 3-15 0,-3 1-11 0,-3-1-8 15,1 2-3-15,-6 0-6 0,-6 0 0 0,0 0 7 16,0 0-2-16,0 0-3 0,0 0 16 0,0 0-13 0,-31 0 7 16,16 0-8-16,-3 0 9 0,-1 0-3 15,0 2 7-15,0-2 2 0,0 2-10 0,6-1 15 0,0 1-13 16,2 1 17-16,4 2-18 16,-1 1-2-16,2 6 11 0,4 6-1 0,0 8 2 0,4 2 5 0,1 7-1 15,6-1 1-15,4 12 5 0,2-2 8 0,1 2-4 0,2-1-2 16,-3 3 11-16,4-4 8 15,0 0-4-15,2 2 0 0,-6-15-3 0,-1 3-3 0,1-2 1 16,0-1 0-16,1-1 1 0,-2-2-4 16,0-1 1-16,0-4-10 0,-1-7-13 0,1-2-10 0,-1-5-36 15,1-1-33-15,-1-6-26 16,-1-2-89-16,0-5-214 0,5-6 94 0</inkml:trace>
  <inkml:trace contextRef="#ctx0" brushRef="#br0" timeOffset="66339.7">14297 13992 10 0,'-5'-9'175'0,"1"3"-15"16,3 1-13-16,-3-1-19 0,-1 3-11 0,5 3-15 0,0 0-9 16,-13 9-7-16,8 3-10 15,1 3-10-15,-3 4-3 0,4 5-8 0,3-4-7 0,4 4-7 0,2-5-3 16,4 6-2-16,3-4-2 16,8 1-3-16,-2-6-1 0,-1-5-3 0,6 1-2 0,2-5-3 15,3-1 1-15,-7-5-2 0,6-2 3 0,-8-1-8 0,2 0 0 16,-3-2 0-16,-6 1-1 0,-5-4 3 15,-2 0-6-15,2-5-1 0,-8 2 0 0,-3-6-2 0,-7-1-2 16,-3-1 4-16,-6-1-6 16,-7 1 3-16,-3 1-7 0,-4 3 0 0,2 0 5 15,-1 2-3-15,3 1 2 0,-2 2 1 0,12 2 10 16,1 0 0-16,3-1 9 0,3 4 1 0,3 0-8 0,4-1-1 16,1 0-1-16,4-2-4 0,3-4 2 0,10-3-4 0,13-13 0 15,17-7 4-15,5 3-4 0,6-2 3 16,3 3-12-16,1 3-16 0,-3 2-34 0,-1 4-27 0,-5 0-22 15,-13 7-26-15,-4-1-3 16,0 1-6-16,-5 3-110 0,-8-1-261 0,-5 2 116 0</inkml:trace>
  <inkml:trace contextRef="#ctx0" brushRef="#br0" timeOffset="66549.99">14863 13541 90 0,'-10'-13'44'0,"-5"-3"3"0,-6-2 4 0,-3 0 7 0,2-1 9 0,-6 1 6 0,5 0 9 16,-2 1 5-16,4 0 5 15,2 0 5-15,4 5 4 0,3 2-5 0,3 3-9 0,2 0-7 0,1 2-10 16,1 2-7-16,4 1-8 15,1 2-6-15,0 0-6 0,0 0-3 0,15 16-4 0,2 2 0 0,5 7-5 16,10 10-2-16,2 9 5 16,-2 1-16-16,4 4 9 0,11 21 0 0,-15-18-3 0,10 29 5 15,-2-6-5-15,-2 7 7 16,-1 1-8-16,-10-1-6 0,1 1 3 0,-2-3-6 0,-6-24-3 16,-1 0 4-16,7 1-2 0,-2-6-10 0,-2-1-13 15,2-3-33-15,-2-4-56 0,-12-11-198 0,-1-6-322 16,-4-9 142-16</inkml:trace>
  <inkml:trace contextRef="#ctx0" brushRef="#br0" timeOffset="66774.95">15003 13805 97 0,'24'-22'150'16,"5"1"-22"-16,6 6-11 0,-1 3-12 15,2 7-14-15,2 5-6 0,1 7 3 0,-2 6-17 0,-3 3-6 16,3 2-3-16,-10 6-4 16,0 2-4-16,-8 4-5 0,-6 6 0 0,-3 8-6 0,-11 4-1 0,-13-2-8 15,-4 4 1-15,-9-2-9 16,-12-4-6-16,-2 0-13 0,-8-3-30 0,2-5-49 0,-3-2-159 16,-3-7-249-16,5-10 111 0</inkml:trace>
  <inkml:trace contextRef="#ctx0" brushRef="#br0" timeOffset="67769.84">16466 13339 44 0,'-30'0'133'16,"-2"7"-29"-16,-15 10-8 0,-3 11-14 0,0 3-1 15,-3 6-13-15,4 0-3 0,6 0-13 16,7 1-5-16,10-9-4 0,7-2 2 0,5 1-7 0,5 1 1 16,2 1-13-16,5-1 4 0,6-5-3 0,1-5 0 0,4-2-5 15,1 0-2-15,8-5 6 0,7 1-13 16,1-4 9-16,4-9-4 0,3-4 6 0,5-5-11 0,-1-5 1 15,8-8 5-15,0-7-3 0,-8-1-1 16,-6-8-1-16,-5-2-2 0,-4-6 1 0,-4-8 10 0,-9-6-25 16,0-26 10-16,-8 2-5 15,-1-4 7-15,-5 29-3 0,0-2 1 0,-4 9 0 0,1 2 7 16,-1 16 4-16,-5 1 5 0,1 6 3 16,1 4-2-16,0 6 15 0,3 2 9 0,-3 3 2 0,5 6-10 15,2 1-5-15,0 4-5 0,5 1-3 0,-9 10-1 0,4 4-3 16,1 12 0-16,1 6-7 0,3 13 1 15,4 7-4-15,5 5 3 0,4-3-3 0,9 2-1 0,1 1-3 16,18 17 3-16,-11-26-7 16,2-1 6-16,3-3-1 0,-2-8-1 0,1-2 0 0,-5-9 1 0,1-6-4 15,2 0 3-15,-1-4-10 16,1-3-13-16,0-3-14 0,0-9-13 0,-3-4-2 0,1-5-6 16,-5-6-7-16,-6-5-9 0,-2-10 5 0,-6-3 8 15,1-14 5-15,-6-2 18 0,-3 13-8 0,-7-11 13 16,-1 13 1-16,-4 2 23 0,-4 3 14 0,2 6 22 0,0-1-9 15,0 9 10-15,3 4 0 16,0 3 7-16,-2 1-4 0,5 4-6 0,0 3-6 0,5 0-1 16,-13 5-4-16,7 4-1 0,2 2-4 0,2 1-4 15,2 5 6-15,3 2-8 0,6-1 5 0,4 4-5 16,6-2 2-16,6-3-3 0,4 0 3 16,3-5-4-16,5 0 3 0,1-4-3 0,2-1-1 0,-3-5-2 15,5-2 2-15,-4-1 1 0,-4-4-2 0,0-3 1 0,-10 0-1 16,-3-1-1-16,-3-10 1 0,-7 1-2 15,-3-8-3-15,-7-2 3 0,-3-2-7 0,-9-1 7 0,-4-1 0 16,-8 2-3-16,-11-8-2 16,-7 4 2-16,-4 3-1 0,-1 5 3 0,-2 1-6 15,12 11-1-15,0-2 4 0,3 5-3 0,3 1-4 16,10 6-16-16,3 3-38 0,3 2-45 0,5 3-37 0,-1 8-168 16,-3 4-332-16,5 0 147 0</inkml:trace>
  <inkml:trace contextRef="#ctx0" brushRef="#br0" timeOffset="68339.75">17522 13044 80 0,'0'0'112'0,"0"0"-9"0,0 0-17 16,0 0-5-16,3 14-6 0,3-1-7 15,-1-1-9-15,4 2-3 0,4 0-9 0,4 1 3 0,1-2 3 16,5 0-11-16,2-1-6 0,3-3-2 0,2-4-7 0,0-5 3 15,5-2 0-15,-2-7 0 16,-3-1-6-16,0-3-1 0,-3-6-6 0,-1-1-1 0,-5-3 4 16,-1-1 1-16,-4-2 5 0,-7 5-3 15,-1 2 12-15,-5 3 3 0,0 0 3 0,-6 5 2 0,0 1 1 16,-4 1-2-16,2 1 0 0,0 3 3 16,-3 0-4-16,3 2-6 0,0-1-4 0,0 4-3 0,5 0-4 15,-9 3-3-15,5 4-3 0,-1-1-1 0,1 0-6 0,4 6 4 16,4-4 1-16,1 4-1 15,4 1-3-15,5-3 1 0,4 0-3 0,10-2 5 0,3 1-13 0,2-3 8 16,3-1-1-16,1-5 4 16,0 2 0-16,-4-5-5 0,-1 0 5 0,-1-1-6 15,-9 1 3-15,-2-6-2 0,-2 4 3 0,-1-5-5 16,-1 0 5-16,-7-1-1 0,-2-3-7 0,0 3 2 0,-7-6-2 16,-2 4 3-16,-6-3-3 0,-2-1 3 0,-7-4-4 0,-3 1 4 15,-6 3-3-15,3-4-1 16,-6 4-3-16,-2 2 3 0,0 0 0 0,5 3-2 0,8 4 2 15,0 4-4-15,6-2-13 0,1 5-37 16,4 2-34-16,4 1-56 0,-4 6-159 0,3 0-324 0,2 0 144 16</inkml:trace>
  <inkml:trace contextRef="#ctx0" brushRef="#br0" timeOffset="69009.99">18607 12630 30 0,'0'0'127'15,"0"0"-9"-15,0 0-19 0,13 19 1 0,-3-7-17 16,2 5-1-16,4 5 8 0,4 4-28 0,-1 2-4 16,0 1-1-16,-1 2-3 0,-2 0-6 0,0 0-1 15,0-2-8-15,-3 0-3 0,1-2-1 0,-5-6-5 16,0-3 2-16,-2-7-12 0,0-2 8 15,-2 0-7-15,-1-4 0 0,0 0 7 0,-3-5-11 0,-1 0 7 16,9-5 11-16,1-1-10 0,1-13-17 0,0-5 7 0,2-3-4 16,-3-5 7-16,4 2-2 15,-5-1-7-15,3 5 4 0,-5 8-1 0,-2 2 4 0,0 4-1 16,-1 3-3-16,-1 2-1 0,-1 2 0 0,4 3-4 0,1 2-4 0,-7 0 6 16,12 5-2-16,-1 2 6 15,1 0-8-15,4 4 1 0,2 0 5 0,5 6-5 0,-1-2 2 16,4 1-1-16,-4-1 1 0,3-5 0 15,-1 2-1-15,3-3 3 0,-1-2-7 0,0-1 3 16,1-2-3-16,2-1 1 0,1-3-3 16,-1 0 8-16,-1-3 1 0,0 2-6 0,-6 0 13 0,-3-2-10 15,2 2 5-15,-8-2-14 0,-1 2-15 16,-4 0-29-16,0-1-46 0,-8 2-183 0,6-1-297 0,-6 1 132 16</inkml:trace>
  <inkml:trace contextRef="#ctx0" brushRef="#br0" timeOffset="69687.27">19074 14296 22 0,'-8'-9'144'0,"0"2"-9"0,-3 2-15 16,-2 2-13-16,-7 6-13 0,-7 4-4 15,-5 7-17-15,-13 10-6 0,-6 6-6 0,2 3 8 0,-2 3-23 16,5 2 1-16,3-4-7 15,3 8-1-15,10-2-5 0,3-1-7 0,12-10-1 0,3-3 0 16,5 0-4-16,6-7-2 0,2 1-5 16,5-3 6-16,5-2-4 0,3-3 3 0,10 0 1 0,7-7-6 15,2-5 0-15,7-3 2 16,15-9-4-16,1-4 0 0,-1-7-1 0,-2-4 4 0,-4-2-3 16,-8-4 4-16,-5 1-7 0,-13 5 3 0,5-11-2 0,-10 6-3 0,-4 1 1 15,-4 0 0-15,-1 2 1 16,-6 10 4-16,-3-1 4 0,-4 11-2 0,0-4 3 0,-5 6-8 15,0 1 4-15,-2 4-1 0,-2 2 2 16,-1 1-3-16,-4 6-4 0,3 0-1 0,-2 7 1 16,4 0 0-16,3 2-2 0,0-1-2 15,5 2 1-15,2 2 0 0,3 1-5 0,5 5 3 0,4 0 0 0,5-2 6 16,0 0-3-16,8-6 3 16,5 0-5-16,2-3 3 0,3-8 1 0,4 1 7 0,2-5-8 15,0-2-10-15,2-2-28 0,0-6-37 0,-3-1-34 16,-1-2-41-16,-7-3-115 0,-2-4-278 0,-7-5 123 15</inkml:trace>
  <inkml:trace contextRef="#ctx0" brushRef="#br0" timeOffset="69969.67">19355 13729 22 0,'0'0'124'0,"0"0"-17"0,0 0-3 0,14 14 3 16,-5 2-19-16,7 11-7 0,0 4 5 15,4 16-3-15,4 3 2 0,2 5-1 0,-3-2-8 0,0 2-4 16,-1 0-3-16,1-4-11 0,-3 0 2 16,3-6-6-16,-4 2-4 0,-7-14-5 0,6 12-6 0,-5-12-1 15,3 13-5-15,-6-15-2 0,2 0-3 0,-1 5-1 0,2-3-1 16,1-2-1-16,0-2-4 15,0-2-3-15,0-5-6 0,0 3-25 0,-3-11-32 16,-1 0-32-16,3-2-37 0,-6-3-22 0,1-2-92 16,-4-2-247-16,0-2 109 0</inkml:trace>
  <inkml:trace contextRef="#ctx0" brushRef="#br0" timeOffset="70219.85">19495 14085 76 0,'4'-19'121'16,"6"3"-15"-16,3 1-9 0,10 2-10 15,5 5-9-15,5 5-5 0,1 4 2 0,4 3-17 0,12 13 1 0,-4 2-4 16,0 6-7-16,-15-2-2 0,4 10-4 0,-10-8-5 0,-5 5-4 16,-6-1 3-16,-5 5-4 0,-6-5 2 15,-6 2-7-15,-2-2-3 0,-8-1 1 0,-5-5-2 0,0 1-6 16,-3-6-3-16,-1-2 3 15,-2-4-6-15,8-7-5 0,2-2-15 0,3-3-29 16,-1-5-31-16,1-1-36 0,2-10-85 0,1-6-205 16,4-10 91-16</inkml:trace>
  <inkml:trace contextRef="#ctx0" brushRef="#br0" timeOffset="70419.72">20056 13859 144 0,'14'47'135'0,"0"5"-5"15,1-4-13-15,-4 2-15 0,3 2-7 0,0-6-6 16,0 5-6-16,0-2-14 0,4 1-3 0,1-7-8 0,-1 3-3 0,0 0-5 16,-6-11-9-16,3-1-13 0,-4-6-54 15,2-1-57-15,-3-3-110 0,-6-10-207 0,0-4 92 0</inkml:trace>
  <inkml:trace contextRef="#ctx0" brushRef="#br0" timeOffset="70649.74">20295 13984 83 0,'37'-11'137'0,"-1"6"-3"0,0 0-10 0,-2 4-3 0,1 5-11 15,-1 5-6-15,-7 0-10 0,0 6-8 16,-4-1-1-16,-8 1-6 0,-2-1-6 0,-4 1-3 0,-5 3-7 16,0 1 0-16,-12-2-8 0,-6 6-3 15,-9-1-7-15,-5 0 0 0,-19 4-5 0,-2-5 2 16,-3 1-12-16,-1-7-17 0,2 0-42 0,0-3-90 0,13-4-148 16,-13-1-289-16,12-10 128 0</inkml:trace>
  <inkml:trace contextRef="#ctx0" brushRef="#br0" timeOffset="72314.42">15180 8613 30 0,'0'0'125'0,"0"-5"-4"0,-1 0-12 0,1 5-8 0,-4-7 1 16,3 2-12-16,-2-1-1 15,-1 0-8-15,-1 1-8 0,3-2-2 0,-2 1-8 0,-3-2-3 16,1 0-11-16,-2 0-6 0,2 0-8 16,-3 0 0-16,1-2 0 0,1 1-7 0,-3 2 0 0,1-3 2 0,-2 2-1 15,-1-5-3-15,-1 0 4 16,-2-2-8-16,0 3 1 0,0-2 5 0,0-1-2 16,-7-2-6-16,-1 2 0 0,-1-1-4 0,-1 1 5 0,0 1-3 15,-1 3 0-15,0 2-13 0,-3-3-9 16,3 5 6-16,-5-2 2 0,4 2-4 0,0 1 5 15,-6-3-1-15,5 3-2 0,-5-1-4 0,1 1 12 16,-3 2-8-16,-2-1 1 0,-16-2 4 0,3 1-3 16,-4 1 0-16,-1 0 3 0,0 0 2 0,4 0-9 15,-5 3 3-15,2-4-1 0,0 5 4 0,3 0-3 16,13 1-1-16,1 0-2 0,-3 1 2 16,2-1 1-16,2 0-3 0,2 1 2 0,-3 2 1 0,2 0 1 15,-1 1 1-15,1-1 1 0,1 1-3 0,1 1-1 0,0 1-1 16,1-2-3-16,-3 3 4 0,2 0-3 15,-1-1 2-15,-1 3-3 0,-4-1 4 0,-9 5 1 16,8-4 0-16,-9 1-3 0,-4 3 3 0,1 0-6 16,2 1 3-16,-1-2-3 0,-4 1 7 0,8 0-2 15,6-6-2-15,-8 6 0 0,11-1 0 0,2 0 1 16,2 0-2-16,1 3 4 0,-1-1-1 0,5 6-1 16,0-3 0-16,-1 2-2 0,1 0 0 0,-1 5 4 0,1-2-2 15,-8 7 7-15,6-7-11 0,-8 10 5 16,-3-1-1-16,-1 1 0 0,-1 0-2 0,-1 1 1 15,-5 1-3-15,0 1 4 0,-1-4-5 0,0-2 2 16,2 3 7-16,0-3-2 0,3 3 2 0,1-3-5 16,0 1 4-16,4 0-2 0,3 0 1 0,-2 6 1 15,11-13-3-15,-2 1 2 0,-7 7 0 0,9-8 0 16,1 0 1-16,2 0 0 0,-1-1 2 16,1-4-6-16,0 6-2 0,0-5 3 0,-1 1 0 0,1 2-1 15,0 1 1-15,-2-1-2 0,-2 1-1 16,1-1 9-16,-12 8-6 0,4 2-4 0,6-8 4 0,2-2-1 0,-9 12 3 15,7-10-4-15,4 0 0 0,3 0-1 16,-3 2 2-16,6-2 0 0,1 2 0 0,4-2 8 16,-1 2-8-16,6-8 3 0,-2 3-4 0,4-7-2 15,0 1 4-15,4-3-1 0,0-3 2 16,-1 1 0-16,0-1 4 0,3-3-5 0,1-1 5 16,-2 2-3-16,2-2 0 0,-2 2-6 0,1-2 7 0,-2 2 3 15,2-1-1-15,0 2-4 0,-4 2-7 0,4 0-14 16,-4 0-18-16,3-1-41 0,-1 3-38 15,1-3-163-15,-2 2-300 0,-2-7 133 0</inkml:trace>
  <inkml:trace contextRef="#ctx0" brushRef="#br0" timeOffset="72785.46">10482 9590 22 0,'-6'-5'124'16,"1"-2"-10"-16,1 3-14 0,1 0-11 0,-1 3-13 0,4 1-9 15,-10 7-4-15,5 2-3 0,-2 9-11 0,-2 7-5 16,-1 6-5-16,0 4-8 0,-7 16 4 0,4 8-9 15,-4 23-3-15,6-23 5 0,-2-2-10 0,3 1 1 16,1-7-3-16,3-3 2 0,3-14 11 16,-3-3-10-16,5 1-1 0,-2-1-8 0,-1-2 0 15,0-2 2-15,3-1-8 0,0-5 5 0,0-3 1 0,1-6-1 0,2 0-7 16,-1 0-2-16,5-5 9 16,0-1 2-16,5-1-1 0,2-5 12 0,15-6-17 0,7-6 9 15,17-14-3-15,4-3 0 0,20-17 5 0,-26 14-10 0,1 4 2 16,-3 1-2-16,-3 2-8 0,-13 8 9 15,-3 2-3-15,-2 0 4 0,0 2-3 0,-10 3-1 0,-1 4 4 16,-5-2-4-16,-2 5 5 0,-2-1 8 16,-2 2 7-16,-1-1-5 0,-4 3 7 0,9-4 0 15,-9 4-3-15,5-2-10 0,-5 2 5 16,0 0-5-16,0 0 0 0,0 0 1 0,-11 18-15 0,2-5-32 16,-3 5-39-16,-3 6-70 0,-7 1-80 0,6 1-239 0,0-4 106 15</inkml:trace>
  <inkml:trace contextRef="#ctx0" brushRef="#br0" timeOffset="75734.8">12663 12972 66 0,'0'0'70'0,"0"0"-7"0,0 0-3 0,0 0-4 0,0 0 8 0,0 0-4 16,0 0 17-16,0 0 8 0,0 0 13 15,0 0 11-15,0 0 13 0,0 0-5 0,-1-8-10 0,-2 5-10 16,0-4-8-16,-3-3-12 0,1-1-7 16,-4-5-7-16,-1-1-13 0,-7-5-11 0,-1-3-5 15,-1 2 0-15,1 1-1 0,-5-2-5 16,1 0-4-16,0 2-2 0,-2 0-6 0,-1 0 2 0,-2-1-5 16,0-1 2-16,-1-1-4 0,0 3 2 0,1-3 0 0,-1 0-2 15,-6-9-1-15,7 9 3 0,0-4-6 16,4 4 1-16,-4-1 3 0,4 0 1 0,-2 0-4 0,5 4 0 15,-3-3 5-15,2 2-3 16,0 4-2-16,6-1 1 0,1 5-9 0,-4-5 10 0,4 3-3 16,1 4-2-16,3-4 6 0,-4-5-4 15,1 6-3-15,0 1 0 0,0 0 4 0,3 0-3 0,-4 1 1 16,4 2 2-16,0 4 6 0,1-1 4 16,0 2-3-16,1 1-2 0,2 2-6 0,1 0 5 0,1 0 0 15,-1 1-15-15,2 1 6 0,3 2-2 0,-8-2 2 0,8 2-2 16,0 0 3-16,-6 8-4 15,1-4 5-15,4 9-3 0,-2-1-2 0,-2 1 3 0,2 3 0 0,-3 0 0 16,1 1-1-16,1 0 1 16,-1 0-1-16,1 0 0 0,-1-2 2 0,1 1-1 0,-1-4 3 15,0 0-9-15,1 0 4 0,-1-2 2 16,1 0 3-16,3-3-9 0,-3-1 6 0,2-1-1 0,2-4 6 16,0-1-4-16,0 0 0 0,0 0 2 0,0 0-5 0,0-14 0 15,3-2 2-15,5-9-2 16,0-4-3-16,2 1 3 0,0-4-4 0,2 4 0 0,-2 2 2 0,-5 9 0 15,4 0-1-15,-3 0 2 16,2 3-3-16,-3 2 3 0,0 0-8 0,3 3 8 0,-3-1-3 16,3 3 0-16,-3 1 1 0,-1 0-2 15,2 2 0-15,1 2 2 0,1-1-4 0,3 1 2 0,1 0-2 16,2 2 4-16,4 2 0 16,4 1-1-16,6 1 3 0,2 3-1 0,-1-1-1 0,4 1 3 15,-1 0-3-15,0 1 6 0,0-1-3 0,0 1-3 0,-1-2 3 0,-4-1 3 16,-6 1-2-16,-2-5-2 15,-1 6 1-15,0-5 2 0,-6 1-3 0,0-1-2 0,-4 0 7 16,1-1-14-16,-4-1-25 0,0 3-34 16,0 3-41-16,-1 2-68 0,-9 1-131 0,-4 4-332 0,-8 2 147 15</inkml:trace>
  <inkml:trace contextRef="#ctx0" brushRef="#br0" timeOffset="76560.38">11860 11012 45 0,'-5'-5'102'0,"0"1"-5"0,-3-2-8 16,3 3-7-16,-1-1-10 0,-4 0 1 16,1 0 0-16,-2 0-17 0,0 3-2 0,1 0-1 0,-2 2-10 0,-3 1-1 15,0 5-4-15,-6 2-7 0,-2 6 1 16,4 2-13-16,-4-1 2 0,0 2-2 0,0 2-4 16,1 2-3-16,2 0 1 0,0-1-2 0,3 4 3 0,-2-2-5 0,3 0-1 15,2 2-2-15,4 0-6 16,-3 0 0-16,4 1 5 0,4 0 2 0,0 2-14 0,2 2 13 15,2 0-4-15,5 2-1 0,-1 0 6 16,3-2-7-16,3-1 14 0,2-3-11 0,2 0-2 16,8-1 8-16,-6-5-7 0,7-2 5 0,1-1 0 15,-5-7 5-15,1-2 2 0,2-5-6 0,8-3 12 16,0-5-2-16,4-5 2 0,-1-4-5 16,1-6 2-16,10-9 2 0,-4-3-1 0,-12 6 13 0,-4 1 5 15,0-2 1-15,-4 4 5 0,-2-3-6 0,-3 2 2 0,-5 0 0 0,-5 8 2 16,0-1-2-16,-3-1-2 15,-2 1 7-15,-3 2 1 0,-3 0-8 0,2 1-3 0,-6 1-2 16,-1 0-3-16,-3 0-3 0,-2 1-7 16,-2 0 2-16,-4-1-2 0,-1 4-1 0,-3-3-1 15,1 2-2-15,0 3-2 0,4 3 3 16,4-2-2-16,-4 4-3 0,2-1-3 0,-1 3 1 0,2-2 0 16,1 5-3-16,2 0 1 0,-2 4-8 0,1 0-14 15,-1 1-9-15,2 1-33 0,3-1-38 16,-1 1-36-16,1 3-28 0,4-5-118 0,4 0-300 0,4-5 133 0</inkml:trace>
  <inkml:trace contextRef="#ctx0" brushRef="#br0" timeOffset="77367.12">12502 10556 71 0,'-3'-5'117'0,"-3"5"-7"0,1-2-11 0,5 2-13 0,-9-4-26 16,6 3-1-16,3 1 0 0,-10 2-12 0,0 2-1 15,0 3-4-15,-6 0-8 0,1 6 1 0,-3-2-1 0,-4 3-13 16,-1 3-1-16,3-1 1 16,-2 2 0-16,-2 3 2 0,0 1-7 0,-1 4-5 0,1-2 2 15,1 3-5-15,-4 2 2 0,8 0-7 0,-4 0 3 0,6 2 2 16,0 0 7-16,2 0-8 15,4 1-1-15,3-3-11 0,3 3 6 0,3-2 3 0,3-1-4 0,0 1 7 16,6-5-7-16,2 0 0 16,3-1-4-16,5-4 5 0,-3-3 8 0,5-1-7 0,-2-3 5 15,7 1 12-15,1-5-14 0,2 0 8 16,2-4 2-16,1-4-12 0,5-1 5 0,-1-2 6 16,2-4 1-16,0-2 10 0,-2 0-22 0,1-4 1 0,-2 0 3 0,-1-1-1 15,-4 0 9-15,-1-4-8 16,-3-4 4-16,0 2-3 0,-5-2 15 0,-2-1-3 0,-3-2 14 0,-5 6 5 15,-4 1 3-15,0-2-4 16,-2-1 0-16,-6-6-3 0,-2 7-2 0,0 0 1 0,-7-3-4 16,-3-2 0-16,-4 2-4 0,1 3 1 15,3 4-4-15,-3-5 2 0,0 8-5 0,3 1-1 0,-2-2-1 16,2 4 0-16,-3 1 2 0,4 0-6 16,2 3 1-16,2 0-2 0,-2 1-4 0,3 2-1 0,-2-2 1 15,4 1-1-15,-1 1 0 0,3 2-1 0,-2-2-5 0,2 2 4 16,5 0-3-16,-12 0-1 15,5 1 4-15,1 0-3 0,1 3-1 0,-3-1-3 0,2 0-2 16,1-1 4-16,-2 1 1 0,3 1-2 16,-2-2-2-16,1 1 4 0,1 0 2 0,0-1-1 0,0 1-6 0,4-3 2 15,-2 4-1-15,-1-2 3 16,3-2-2-16,-4 3-1 0,4-3 2 0,-5 2-2 0,5-2 1 16,0 0 6-16,-1 5-1 0,1-5-5 0,0 0-2 0,0 2 2 15,0-2-2-15,0 0 1 0,0 0 4 16,-4 7 1-16,4-5-3 0,0-2-2 0,-4 8 6 0,3-4-3 15,-2 2 0-15,2-1 2 16,0 2-3-16,-2-2 3 0,2 3-11 0,-2 0-6 0,2-2-24 16,1 5-17-16,0-1-34 0,0 2-31 15,0 4-164-15,0-2-306 0,0-2 135 0</inkml:trace>
  <inkml:trace contextRef="#ctx0" brushRef="#br0" timeOffset="78289.92">11568 13093 46 0,'0'0'54'16,"0"0"-3"-16,0 0-7 0,0 0-4 0,0 0-5 0,0 0 0 15,0 0-3-15,9-9 12 0,-3 5-1 0,3-1 3 0,6-5 12 16,8-7-12-16,4-2 5 0,1-1-7 15,4-2 16-15,10-7-21 0,3 1 3 0,-3 2-2 0,4-2-12 16,-1 2 1-16,2-2-2 0,1-1-3 16,3-1-2-16,1 0 12 0,3-3-9 0,-5 4-7 15,4-5-2-15,-2 0-1 0,-1 2 8 16,3 3-7-16,3-4-1 0,20-12 7 0,-25 15 7 16,5 0-14-16,19-10-3 0,-22 10-1 0,2 0 5 0,0-1-5 0,2 2 0 0,-3-2 1 15,1 2 1-15,-4 0-5 16,2 0-1-16,-3 1-5 0,4 1 3 0,-6-1-4 15,3-2 10-15,2-4-5 0,-1 2 0 16,-3 0 8-16,1-2-5 0,3-1 5 0,-3-1-2 16,4 2 1-16,-4 1-1 0,3 0 5 0,-6-2 2 15,1 2-5-15,-3 2-3 0,1 1 1 0,-2 0 2 0,2 0-1 16,-1 2 1-16,0 0-5 0,-1 5 7 16,-9 3-4-16,8-1 0 0,-13 4-3 0,1 1-4 0,0 1 5 15,-4 1 2-15,3 0-15 0,-2 2 8 0,1 0 3 0,-1 0-4 16,0-2 4-16,-2 3-7 0,0-1 2 15,-3 2-4-15,1-1 4 0,-6 3 0 0,0-1 0 0,-2 3-2 16,0-2 1-16,-1 0 0 16,0-1-12-16,-2 1 13 0,2 1-1 0,-5 1 3 0,3 0-4 15,-4 1 1-15,2-3 0 0,-2 1 3 16,2 2-5-16,-3 2 2 0,-2 0-2 0,-3 0-2 0,3 0 6 16,-5 3-10-16,-2 0-13 0,0 0-15 0,0 0-32 0,-1 9-47 15,-7-1-125-15,-6 1-259 0,0 1 115 16</inkml:trace>
  <inkml:trace contextRef="#ctx0" brushRef="#br0" timeOffset="78659.66">14514 11117 41 0,'0'0'114'0,"-2"-3"-15"0,2 3-4 0,0 0-18 0,0 0 9 15,0 0-21-15,0 0 2 0,15 0-3 0,-3 3-1 16,8-3-6-16,1 2 4 0,12 1-8 0,0 1 1 16,5 1-9-16,-2 3 0 0,1 0-2 0,-2 2-6 0,-3 2-5 15,-3-1 0-15,-1 6 0 16,-4 0-3-16,-2-1 0 0,-4 4-9 0,-3-1 7 0,-4 9-1 15,-5-2 2-15,-3 5 1 0,-6 1-4 16,-1 4-1-16,-2-1 0 0,-10 9 1 0,2-12 2 0,1-3 3 16,-3-2 3-16,-1-2 0 15,-6-4-4-15,-1-1 3 0,-1 0-4 0,-4 1 1 0,3-5 0 0,-4 2-6 16,2 0-1-16,-2 2 0 0,-10 8-12 0,0 2-56 0,3 6-89 16,-9-2-151-16,-1 0-309 0,-8-11 136 15</inkml:trace>
  <inkml:trace contextRef="#ctx0" brushRef="#br0" timeOffset="87000.34">15608 7129 61 0,'0'0'169'0,"0"0"-10"0,0 10-17 16,7 1-15-16,0 7-4 0,9 9-20 15,1 2-15-15,8 17-2 0,2-1-12 0,0 6-4 0,3-6-14 16,2 2 0-16,0-1-1 0,0 3-1 15,1 0-3-15,-6-4 1 0,0-2-15 0,-3-1 2 16,-7-10-6-16,-6-1 0 0,0 1-7 16,-3 1 1-16,0 1-7 0,-8-4-24 0,4-3-33 0,-4-6-38 15,1-4-41-15,-5 0-136 0,0-9-272 16,3-2 120-16</inkml:trace>
  <inkml:trace contextRef="#ctx0" brushRef="#br0" timeOffset="87139.71">15683 7985 121 0,'-28'-6'228'0,"7"1"5"0,-1 0-3 0,8-1-3 16,0 1-13-16,2 0-17 0,2 1-17 0,3-2-18 16,0-1-20-16,2-1-16 0,8-5-13 0,9-12-13 15,5-4-13-15,20-13-20 0,3-4-36 0,23-12-44 0,-18 17-49 16,5 3-54-16,0 1-55 0,-1-4-179 16,0 2-378-16,-4-2 167 0</inkml:trace>
  <inkml:trace contextRef="#ctx0" brushRef="#br0" timeOffset="87319.59">16145 7090 171 0,'-14'6'160'0,"0"4"-21"0,0 1-7 15,1 4-14-15,0 7-17 16,6-3 1-16,0 7-15 0,2-3-8 0,1 3-4 0,7-1-12 16,1 1 1-16,2-1-9 0,8 2-2 0,1-6 3 0,4 1-6 0,3 1-12 15,4-5 1-15,-1-1-8 16,7-5-29-16,3-4-34 0,3-8-54 15,-1-2-164-15,-2-10-271 0,1-2 121 0</inkml:trace>
  <inkml:trace contextRef="#ctx0" brushRef="#br0" timeOffset="87534.64">16486 6916 18 0,'-4'-4'188'0,"4"4"-20"16,-4-1-20-16,4 1-7 0,0 0-27 15,0 0-9-15,0 0-7 0,16 16-14 0,-5-9-7 0,2 5 0 16,4 2-14-16,2 5-2 0,0 1-12 16,-4-1 3-16,2 2-3 0,-1 2-4 0,-3-1-3 0,-4-3-6 15,0-2-5-15,-2 0-9 16,-1 0-16-16,-5-1-18 0,2-2-23 0,-2-6-18 0,-1 2-29 16,0-5-25-16,-1 3-125 0,-3-4-249 0,0-3 111 0</inkml:trace>
  <inkml:trace contextRef="#ctx0" brushRef="#br0" timeOffset="87799.83">16522 6796 116 0,'-4'-5'189'16,"0"2"-15"-16,3-2-18 0,0 0-15 15,1 1-25-15,2 0-10 0,7-1-5 0,4 0-15 16,5-1-4-16,7 2-9 0,6 2-11 0,2 2-3 16,3 1-8-16,2 6-7 0,-2 3-2 0,-3 1-2 15,2 3-10-15,-4-2-1 0,-6 7 2 16,-2 3-3-16,-2-1-6 0,-2 2 5 0,-4 1-2 16,-5 0 2-16,-3 2-2 0,-3 3-1 0,-7 1-4 0,-5 1 5 0,-7 16-7 15,-7 0 0-15,-5 2-44 0,-2 0-74 0,-4-1-211 16,-5-4-336-16,2-2 149 0</inkml:trace>
  <inkml:trace contextRef="#ctx0" brushRef="#br0" timeOffset="88540.02">16317 6841 29 0,'-7'0'204'0,"2"-2"-21"0,5 2-25 16,0 0-17-16,0 0-11 0,0 0-18 0,0 0-5 0,0 0-14 0,21 3-10 15,7-4-9-15,6 1-6 16,1 0-3-16,4 0-11 0,-2 2-4 0,-1 1-6 0,-3 0-1 15,-4 2-7-15,-11-1-4 0,-1 4-1 16,-2 0 2-16,-5 2-7 0,-5 4-5 0,2 4 2 0,-7 6-2 16,-4 3-3-16,-5 2-1 0,-5 2 0 15,-3-2 0-15,-4-1-4 0,-1 1 1 0,-2 0 1 0,1-6-2 16,-3-1-1-16,6-5-2 16,4-2-2-16,1-3-2 0,6-4 1 0,1-2-8 0,2-1 1 15,3-2 5-15,6 0-2 0,3-1 0 0,3-2 2 0,10-1-3 0,3 0 4 16,8-2-6-16,0 0 1 15,1 2 0-15,2 1 0 0,-3 1 0 0,-1 2 0 16,-9 1 1-16,2 4 1 0,-4 0-9 0,0 1 3 16,-4 1 1-16,-3 2 3 0,0 0 3 0,-6 3-4 0,-3 1 9 15,-4 5-7-15,-5 2 7 16,-4 6-6-16,-8 1 0 0,-12 10 3 0,0 1 1 0,-2 5-1 16,-3-7-33-16,-6 5-36 0,1-1-52 0,-2 3-202 0,-25 9-341 15,30-18 152-15</inkml:trace>
  <inkml:trace contextRef="#ctx0" brushRef="#br0" timeOffset="89969.76">13321 8693 13 0,'0'0'139'0,"-4"-3"-8"0,1 0-6 16,1 1 8-16,2 2-12 0,-9-3-23 15,4 2-3-15,0-1-4 0,5 2-12 0,-14 0-9 0,6 0-11 0,-2 3-6 16,-3 0 4-16,0 4-8 16,-1 1-12-16,-4 0-4 0,-1 4-1 0,-4 4 1 0,1 1-12 15,-2 0 0-15,1 3-1 0,1 5 0 16,1-2-8-16,2 2-4 0,3 1-1 16,-2 0 4-16,4 3 6 0,0-2-12 0,5 5 1 0,1 1 2 0,1 0-4 15,4 1 4-15,3 0-5 0,3 1 6 0,1-3-13 16,2-4 8-16,3 1-1 0,4-3 1 0,1 1 3 15,0-5-3-15,5 0 0 0,2-5 1 16,-1-2-4-16,4-3 5 0,2 0-4 0,3-7-2 0,3-3 4 16,0-4 2-16,4-3 3 0,14-12 2 15,-3-5-18-15,4-6 12 0,0-4 0 0,-1-2 4 16,0-4-3-16,-5 3 5 0,-6-1-4 0,-7-1 6 16,-11 11 12-16,-6-2 15 0,0 0 8 0,-7-1 7 15,-2 3 8-15,-3-1 4 0,-6 8 3 0,0-1-8 0,-5-3-1 16,-2 8-5-16,-1 2-6 0,-1 1-4 15,-5 3-6-15,-1 3-6 0,0 2-14 0,-1 3-23 0,-10 5-33 16,3 3-52-16,7 2-50 0,-3 8-62 16,-1 1-137-16,4 5-363 0,1 1 161 0</inkml:trace>
  <inkml:trace contextRef="#ctx0" brushRef="#br0" timeOffset="91149.73">13753 10043 201 0,'0'0'191'0,"-7"4"-20"16,2 1-16-16,-4 3-22 0,-1 1-8 0,-3 3-12 15,-8 7-10-15,-1-1-13 0,4 1-4 0,-5 0-4 0,1 1-1 16,-6-6 1-16,4 1 7 0,-1-4 11 16,6-3 11-16,0-1 9 0,3-2-4 0,-2-4-7 15,1-2-6-15,3-2-13 0,1-3-7 0,-2-4-13 0,3-4-3 0,2-3-10 16,0-12-7-16,6-2-7 0,2-4-4 15,8 1-2-15,-3 5-4 0,7 0-7 0,0-2 0 16,-1 7-3-16,6 1 0 0,2 1-8 16,-6 8 0-16,1 2-4 0,-3 3-2 0,1 1-1 0,-1 3-3 15,3 1-2-15,-1 1 2 0,1 3-1 16,0 3-2-16,0 1-2 0,2 5 1 0,2 3 1 0,-3 2 2 16,5 7-2-16,-4 1 1 0,3 5-1 0,-6 2 2 15,3-3 2-15,-1 3-4 0,-1 0 0 16,-3 3 1-16,-6 2-1 0,3 2 1 0,-3 9-1 0,-3-8-19 15,-3 11 1-15,-1-13 3 0,-4 14 1 16,-3-4 3-16,-1-9 2 0,-2-4 1 0,0 2-2 16,-1-3 6-16,-2 0-1 0,0-2 3 0,-2-1 0 15,0-3-1-15,1-2-1 0,-2 1 6 0,-1-6 2 0,7-4 4 16,-1-2 15-16,2-3 16 16,4-2 8-16,-2-1 2 0,3-5-1 0,-4 2-3 0,1-6-10 0,3-3-5 15,-1-2-6-15,1-8-3 0,2-1-5 0,1-9 0 0,-1 7-3 16,3-7-3-16,5 1 5 0,-2 6-9 15,2 1 2-15,-1 2 6 0,3 2-10 0,1-2-3 16,1 3 1-16,1 6 2 0,-1-3-4 16,6 3-3-16,6-1 0 0,-3 4 2 0,6 1 1 15,-1 2-5-15,8 4 3 0,-2 1 0 0,1 2-3 0,1 2 0 16,1 5 2-16,2 2 0 0,-2 0-1 16,1 0 5-16,-1 2-7 0,2-1 7 0,-2 1-3 0,3 0-1 0,-4 0 1 15,3 1 1-15,-4-9 0 16,-2 5-3-16,-7-6 1 0,1-1 5 0,-2 4-4 0,-1-5-2 0,-2-1-1 15,-3-1-3-15,0 1 3 16,-1 1-2-16,-1-2 1 0,-1-2-3 0,-3 1 1 16,4-3 5-16,-4 3-1 0,-1-2-5 0,0 0 4 15,1 1-1-15,-5-2 2 0,5 1 1 0,-5-1-2 0,5 2 2 16,-5-2 1-16,0 0-1 0,0 0 3 0,5 2-2 0,-5-2 3 16,0 0 3-16,3 2-5 0,-3-2 1 15,0 0 0-15,0 0 3 0,0 0-1 0,1 3-3 0,-1-3 3 16,0 0-3-16,4 3-1 0,-4-3 5 15,0 0-4-15,0 0-1 0,0 0-1 0,0 0 6 16,0 0-4-16,0 0-1 0,0 0 0 16,0 0 3-16,0 0-4 0,0 0 0 0,0 0 8 0,0 0-12 15,0 0 5-15,0 0-2 0,0 0 1 16,0 0 0-16,0 0-3 0,0 0 3 0,0 0 1 0,0 0 0 16,0 0 0-16,0 0 3 0,0 0-4 0,0 0-2 0,0 0 6 15,0 0-5-15,0 0 6 16,0 0-3-16,0 0-1 0,0 0 0 0,0 0-3 15,0 0 5-15,0 0-1 0,0 0-3 0,0 0 5 16,0 0-3-16,0 0 3 0,0 0-1 0,0 0-2 0,0 0 0 16,0 0 0-16,0 0-1 0,0 0 7 15,0 0-11-15,0 4 0 0,0-4-18 16,0 0-21-16,0 0-26 0,0 0-25 0,0 7-43 16,-1 1-50-16,-2 1-68 0,-1 2-201 0,3-3-496 0,-3-3 220 15</inkml:trace>
  <inkml:trace contextRef="#ctx0" brushRef="#br0" timeOffset="92820.07">16807 9208 154 0,'-8'-4'150'0,"4"4"-12"0,-1-1-27 15,1-1-8-15,4 2-9 0,0 0-14 0,-4 8-10 0,6 3-7 16,3 4 4-16,3 3-5 0,6 10-5 16,1-5-7-16,5 7-2 0,6-4 16 0,-1 2-30 0,11 7 5 15,1-1-10-15,-7-8-1 0,-3-1-2 16,10 6-4-16,-11-6-10 0,-3 1-1 0,2 3-7 16,-3-2 8-16,-3 3-3 0,-4 1 2 0,-2 2 0 15,-4-1 4-15,-4 4-14 0,-4-1-34 0,-2-2-26 16,-6-2-20-16,-4 1-16 0,-4-6-26 0,-6-3-77 0,-2-6-215 15,-4-1 95-15</inkml:trace>
  <inkml:trace contextRef="#ctx0" brushRef="#br0" timeOffset="92950.02">16933 10028 114 0,'-19'-10'140'15,"0"-6"8"-15,2 2 4 0,7 1-6 0,-4-4-6 0,6-2-15 0,1-3-9 16,2-5-14-16,7 1-8 0,5-3-9 0,4-5-10 0,12-10-8 16,8 1-3-16,3-3-11 15,5 2-4-15,4 1-7 0,-1 0 0 0,4 4-14 0,-5-3-22 16,4 4-26-16,-7 0-37 0,1 1-24 15,-13 12-32-15,6-13-141 0,-14 6-273 0,-1 1 122 0</inkml:trace>
  <inkml:trace contextRef="#ctx0" brushRef="#br0" timeOffset="93119.66">17313 9046 19 0,'-26'18'99'0,"3"3"-1"0,2 3-13 0,1 2 0 0,5 3-3 15,5-1-17-15,2 3 9 0,6 2-6 16,2-3-9-16,6 0-5 0,5-2-3 0,5 0-11 15,3-1-8-15,3-3 9 0,2-2-11 16,6-2 4-16,0-3-3 0,2-3 11 0,2-4-15 16,0 1-4-16,0-7-14 0,-1-3-34 0,6-5-33 15,-10-1-120-15,2-10-193 0,1-2 87 0</inkml:trace>
  <inkml:trace contextRef="#ctx0" brushRef="#br0" timeOffset="93439.4">17611 9053 166 0,'-4'-4'162'0,"0"1"-18"0,0 1-13 0,4 2-14 0,-5-3-15 15,5 3-7-15,-5-2-12 0,5 2-8 16,0 0-7-16,-4 7-7 0,3-2-6 0,-2 0-6 16,2 4-1-16,-3 3 0 0,3 0-11 0,-3 3 0 0,-1 2-8 0,1-2-2 15,0-2-3-15,3-2 0 0,-3 1-6 16,4-3-1-16,0-1 2 0,1 0-5 0,3-1-3 15,5 0 3-15,-4 3-5 0,4-1 4 16,5 1-3-16,2-1 2 0,-1 1-4 0,2-1 2 0,0 1-7 0,1 0 5 16,0 2 1-16,1-2-7 15,3 4 0-15,-3-2 2 0,-5-4-1 0,4 1 0 0,-6-2 5 16,-2 1-10-16,-1-3 3 0,-3 0 6 16,-2-1-3-16,0 1-4 0,0 1 7 0,-4 0-4 15,-4 5 2-15,-4 5-6 0,-6 6 5 0,-1 2 4 0,-6 4-29 0,-3 0-39 16,-10 9-64-16,-7 1-145 0,-3-4-290 15,-7-3 128-15</inkml:trace>
  <inkml:trace contextRef="#ctx0" brushRef="#br0" timeOffset="94364.64">14774 11910 247 0,'0'0'241'0,"0"0"-29"0,-13-7-17 15,8 0-6-15,-4-4-15 16,-4-2-11-16,-5-7-10 0,-3-2-13 0,0-4-7 0,-3 2-13 16,-7-14-15-16,-1 1-12 0,-2-6-6 0,-1-1-11 0,2 3-3 0,-3-1-11 15,-3 0-5-15,0 3-4 0,0-5-7 16,-1 2-6-16,-1 3-3 0,3 3-4 0,3 3-2 15,7 8-4-15,-9-10-4 0,9 14-1 16,-3-5-4-16,-6-8-2 0,9 12-1 0,0 0-2 0,0-3 0 16,-1 3-3-16,2-1-2 15,0 2 1-15,5 2-1 0,3 9-7 0,4-2 6 0,1 2-1 0,5 3 5 16,0 0-10-16,2 2-5 0,2 2 2 0,1 1-4 0,4 2 7 16,-4 0-5-16,4 0-2 15,3 14 0-15,2 2 10 0,6 9-7 0,1 6 1 0,6 13 1 16,0 1-1-16,1-2 1 0,-1 1-1 15,-4-13-1-15,-4 2 2 0,3 0-1 0,1-6 1 0,-5-1 0 16,1-1-1-16,1-4 0 16,-4-3 2-16,0-2-1 0,-2-4 0 0,0-3 0 0,-1 0 3 15,-1-4 0-15,-1 1 3 0,0-4 2 16,-2-2-3-16,0 0-12 0,0 0-9 0,-5-17-1 0,1 0-1 16,-2-9 2-16,2-5 0 0,3 1 1 0,1 0 1 0,3 0 4 15,0 2-2-15,5 4 1 0,-2 5 1 16,2 2-1-16,3 3-2 0,1 0 6 0,2 3-4 0,0 2 10 15,0 1-5-15,4 4-3 0,2 2 4 16,1-1 0-16,7 5 7 0,3 0-15 0,3 1-48 0,3 2-46 16,15-2-63-16,-17-3-218 0,19-3-422 15,-16-6 186-15</inkml:trace>
  <inkml:trace contextRef="#ctx0" brushRef="#br0" timeOffset="95679.6">19672 6143 44 0,'0'0'61'0,"0"0"-12"15,0 0-6-15,0 0-21 0,0 0-22 0,0 0-37 0,34-1-40 16,-7-8 19-16</inkml:trace>
  <inkml:trace contextRef="#ctx0" brushRef="#br0" timeOffset="96290.04">22804 5302 9 0,'0'0'95'0,"0"0"-8"0,0 0 6 16,0 0-17-16,0 0-9 0,0 0-4 15,0 0-4-15,0 0-10 0,0 0-14 0,0 0 9 0,0 0-8 16,0 0 4-16,0 0-12 0,0 0 4 16,0 0-7-16,0 0 1 0,0 0-2 0,0 0-9 0,0 0 2 15,0 0-5-15,0 0 2 0,0 0-4 16,0 0-4-16,0 0 7 0,0 0-3 0,0 0-1 0,0 0-1 15,0 0 3-15,0 0-1 0,0 0-2 0,0 0-2 0,0 0-4 16,0 0 12-16,0 0-11 0,0 0 1 16,0 0-5-16,0 0 4 0,0 0-1 0,0 0 2 0,0 0 1 15,0 0-4-15,0 0 4 0,-12-9-1 0,12 9-14 16,0 0 17-16,0 0-3 0,0 0-10 16,0 0-17-16,0 0-22 0,0 0-45 0,0 0-64 0,0 0-166 15,-5 10 74-15</inkml:trace>
  <inkml:trace contextRef="#ctx0" brushRef="#br0" timeOffset="97084.92">21185 6725 53 0,'0'0'118'0,"0"-5"2"15,0 5-10-15,0-7-15 0,-2 2-15 0,2 5-9 0,0-6-3 16,0 6-3-16,0-3-7 0,0 3-7 16,-2-6-4-16,2 6-1 0,0 0-22 0,0 0 7 0,0-4-2 15,0 4-4-15,0 0-1 0,0 0-7 16,0 0 2-16,0 0-3 0,0 0-7 0,0 0 3 16,0-5-7-16,0 5 6 0,0 0-2 0,0 0 3 15,0 0-11-15,0 0 2 0,0 0 1 0,0 0 1 16,0 0-14-16,0 0 12 0,10 2 6 0,-10-2-3 0,9 3-9 0,5 0 8 15,-4-2-1-15,9-1-2 16,3 2 7-16,9-2 3 0,-1 0 0 0,5 0 3 0,1 0-20 16,2 0 8-16,3 0-8 15,13-1 1-15,-3 0 1 0,-13-1 9 0,13 0-12 16,0-1 10-16,-11 1-5 0,14-4-9 0,-2-1 15 0,7 1 0 0,0-2-2 0,3 0 1 16,29-5 0-16,2 1-6 15,-1 2 3-15,2-1-6 0,-4 1 14 0,-22 5-18 0,26 0 13 16,2-1-2-16,-4-1 4 0,4 2-2 15,-1 3-2-15,-2-3 2 0,-2 1-3 0,-27 3 2 0,3 1-3 16,0-3-3-16,-3 2 1 16,-2 1 5-16,-6 0-5 0,2 1 1 0,-20 0 5 0,-1 1-5 0,-1-1-2 15,-4 0 11-15,-5 2-6 16,-8-2-5-16,-2 1 1 0,-6-2-2 0,0 2 2 0,-3-2 2 16,-1 1 8-16,-2-1 3 0,-5 0 14 0,9 0 7 0,-9 0 13 15,8 0-5-15,-8 0-4 0,0 0 0 16,7 0-5-16,-7 0-3 0,0 0-6 0,5 1-20 0,-5-1-39 15,0 0-37-15,3 3-57 0,-3-3-102 16,0 0-250-16,0 0 111 0</inkml:trace>
  <inkml:trace contextRef="#ctx0" brushRef="#br0" timeOffset="98449.64">25101 5767 83 0,'0'-5'97'0,"-2"0"-13"16,0-2-7-16,-3 0-3 0,3 2-8 0,-1-1-12 15,-2 0-4-15,1 1-2 0,0-1-2 16,-1-2-1-16,-1 1 4 0,-2 2-14 0,1-3 6 0,-4 3-18 16,-3 0 14-16,-2-3-14 0,-5 2-3 15,-7-1 2-15,0 2-7 0,-4 0-2 0,3 1 3 0,-3-1-7 16,-3 3 11-16,2 1-17 0,0-4 11 0,2 5-9 0,-4-2 4 16,2 4 2-16,0-2-2 0,-1 0-14 15,-2 3 5-15,0-3 14 0,-5 2-12 16,2 0-5-16,-11 3 0 0,10-3 6 0,-11 1-3 15,10-1 1-15,0-1 1 0,-11 4-2 16,12-2 6-16,3-3-6 0,-14 3 0 0,10-2 2 16,-10-1 1-16,14 2-2 0,-3-2 3 0,2 0-1 0,-2 0 5 0,2 0-10 15,-1 0 4-15,0 1 5 16,3 1 1-16,3-2-8 0,-3 2 6 0,4 0 0 0,2 1-6 16,0 1 6-16,2-3 1 0,8 2-7 0,-1-1 4 15,2 2-4-15,0 1 2 0,2 0 3 0,-2-2-10 16,0 1 1-16,2 3 5 0,-3-1 2 0,-3-2 2 0,5 4-10 15,-10-1 10-15,1 0-1 0,-1 3 1 16,-4-1-2-16,1 0-3 0,-2-1 6 0,0 5-11 0,2-3 2 16,-1 1-1-16,-1 1 10 0,1 0-8 15,5 0 1-15,-2 0 0 0,2 3-1 16,-1 0 0-16,1-2 9 0,2 4-8 0,-1 0 2 16,4-4-14-16,-1 5 8 0,2 0 4 0,-1-1 1 0,3 3-2 15,-2 1 7-15,6 1-3 0,-3 3 4 0,5-1-1 0,-1 2 3 16,1 1-6-16,2-1-1 0,3 3 1 15,2 0-5-15,1 1 5 0,1 2-2 0,0-1 4 0,3 0-3 16,1 0 3-16,5-3-2 16,-1 2 3-16,2-2-4 0,3-2 6 0,4-1 5 0,-2-2-11 0,7-1 2 15,0 2-3-15,1-2 1 16,4 0 1-16,-1-1-2 0,4 0 3 0,2 3 2 0,1 0 0 16,12 2-4-16,1 3-4 0,2-3 9 0,0 3 2 15,6-4-5-15,1-2 5 0,3 3-5 0,1-1 3 16,1 0-6-16,0-4 5 0,-2 0 4 0,2 2 2 15,-3-2-2-15,-3-3 0 0,-1 2-7 16,-3-1 9-16,-10-6-11 0,0 1 7 0,0-1-8 0,2-3 8 16,13 4-3-16,-1-2 3 0,1-3 7 15,1-1-15-15,6-5 7 0,1 0 7 0,1 0-7 0,5-3 2 16,0 1 1-16,0-2 0 0,-1-2 1 0,5-1-6 0,-5-1 1 16,29-8 4-16,-29 3 1 0,28-4 0 15,-28 3-2-15,0-3 1 0,26-3 1 0,-32 5 4 16,2 0 1-16,-5 0-2 0,-2 2 1 0,-15 1-5 15,-2-1 5-15,-2 3-2 0,-2-4 1 0,3 0-6 16,-6 1 11-16,3-6 4 0,0-1 1 16,14-10 5-16,-5-2 2 0,5-7 0 0,-3 1-1 0,7-3-4 15,-2 2-4-15,-3-3-1 0,0 0-3 16,-3 1-5-16,-5 1 4 0,-2 1-1 0,-11 8-6 0,-3-2-1 16,-3-1 3-16,-2-1-2 0,-2 0-9 0,-1-2 14 0,-3-1 8 15,-6 1-8-15,-1 2-3 16,-1-2 3-16,-6 0 3 0,1 2-2 0,-5-1 2 15,-2 2-4-15,-2 2-1 0,-2 0 3 0,-3 1-5 16,-2 3 4-16,1 0-2 0,-6 1-5 0,1 2-3 0,0-4 2 16,-3 6-2-16,0-1-1 0,-4 1-4 15,-2 1 3-15,-12-5-3 0,9 6-3 0,-10-6 8 16,-2 0-2-16,1 4 0 0,-2 2-4 0,-1-2 4 0,-1 3-3 16,-1 3-2-16,-1-1-3 0,-1 4 7 15,2 3-3-15,-1 3-1 0,12 3 1 0,-12 5 0 0,0 5-3 0,14 1-31 16,-12 9-38-16,5 4-49 15,2 7-201-15,1 3-350 0,3-3 155 0</inkml:trace>
  <inkml:trace contextRef="#ctx0" brushRef="#br0" timeOffset="98969.89">25258 6765 30 0,'-10'-4'85'0,"1"3"15"0,2-2-18 16,1 3-1-16,0-1-17 0,6 1 0 15,-10 1-19-15,10-1 5 0,-4 3-8 0,4-3-5 16,3 6-3-16,7-1-2 0,1 1 3 0,10 0 5 0,12 2 17 0,5 1 0 16,25 1-16-16,33 5 11 15,2-8-2-15,-2-3 1 0,2-4-1 0,0-2-7 0,-6 5 4 16,-26-4-10-16,-1-3-4 0,0 4-5 16,0-3 4-16,-2 1-4 0,-2-4-3 0,-2 2-4 0,-8 2-9 15,-12 0 3-15,-2 1 0 0,-3-1 0 0,-3 0-2 0,0-1 0 16,-2 3 2-16,-10 0-5 15,-1 0-1-15,-5 2 14 0,-2-2-14 0,1 3-18 0,-6-2-26 0,2-1-20 16,-4 1-20-16,-4-1-16 16,0 0-136-16,5-4-245 0,-5 4 109 0</inkml:trace>
  <inkml:trace contextRef="#ctx0" brushRef="#br0" timeOffset="99309.58">26617 6550 1 0,'-4'-4'128'0,"1"1"-8"16,-2 1-18-16,5 2-12 15,0 0-7-15,3-5-11 0,-3 5-1 0,13-2-14 0,-2 5-4 16,8 1 3-16,4 0-6 0,5 4-10 0,3 0-4 16,-2 3 2-16,1 0-8 0,0 3-2 0,-3 0-19 15,0 1 16-15,-4 2-9 0,-1 0 9 0,-3 2-4 16,-1 1 0-16,-8-4-3 0,-1 3-3 0,-3 7 4 15,-4 3 1-15,-5 2 2 0,-6 2 0 0,-10 9-4 16,-6-1 5-16,-6 0-1 0,-4-3-1 16,-2-3-2-16,-5-2-3 0,4-1 9 0,-3-5-7 0,-4-1 7 15,0-2 0-15,12-9 1 0,1 0 3 16,3-1-8-16,1 0-5 0,7-7 3 0,6 1-5 16,-2 0-1-16,8-2-1 0,-1 1 6 0,5 1-3 0,-3 1-3 0,5-1-27 15,1 3-25-15,2-1-43 0,0-2-57 16,2 4-97-16,0-7-255 0,-2-2 113 0</inkml:trace>
  <inkml:trace contextRef="#ctx0" brushRef="#br0" timeOffset="103994.78">9806 5087 15 0,'-3'-5'210'0,"2"1"-24"0,1 4-20 0,-2-5-20 0,1 3-14 0,1 2-16 16,0 0-11-16,0 0-16 16,0 0-7-16,0 0-9 0,0 0-11 0,12 17-3 0,-5-3-12 15,7 8 2-15,1 1-7 0,0 4-2 0,2 1-8 0,4 1 0 16,-2 2-1-16,8 10 0 0,-6-10-8 15,-1-2 5-15,3 0-2 0,9 8-4 0,-10-6 0 0,8 8 1 16,-8-8-5-16,5 8 4 0,-7-11 1 16,2 2-27-16,-1 2-33 0,-1-4-40 0,-2-3-41 15,2-1-168-15,-7-10-311 0,-1-1 138 16</inkml:trace>
  <inkml:trace contextRef="#ctx0" brushRef="#br0" timeOffset="104624.59">10409 5116 25 0,'0'0'163'0,"0"0"-22"0,-7-2-15 16,7 2-8-1,0 0-12-15,-1 12-12 0,-2-4-10 0,6 0-5 0,-2 4-13 0,-1 1-4 16,7 4-10-16,-5-5-3 0,6-1-2 16,1 2 1-16,1 0-8 0,-2-1-11 0,0-3 6 0,2-1-6 15,-1 1 3-15,0-5-7 0,-4 0-4 0,1 0 6 16,-1-2-5-16,-5-2 3 0,8 3 20 16,-4 0 14-16,-4-3-11 0,2-8 0 0,-2 1-3 0,0 0-8 15,-1-5-1-15,-2 0-10 0,1-4 1 16,-2 3-6-16,0 1-1 0,0-2 1 0,0 3 2 0,-1-1-3 15,4 3 2-15,-1-3-6 16,0 4 0-16,1 0-2 0,0 2-6 0,2-2 3 16,-1-1-2-16,3 2-2 0,-1-1-1 0,3 3 0 15,-2-2-4-15,2 2 2 0,0 1-1 0,3 1-6 0,2-1 3 16,0 1-3-16,2 3 4 0,0-2-4 0,1 4 5 0,6-2-2 0,-1 5-3 16,0-2 4-16,4 1-4 15,-4 1 3-15,1 0-3 0,-2-1 6 0,-3 1-2 0,-3-2 0 16,2-1-3-16,-4 3-1 15,1-3 4-15,-2 1-3 0,-1-3 4 0,-2 2-3 0,1-2 4 16,-6 0-1-16,10 0 1 0,-10 0-2 0,10-2 1 0,-4-2 1 16,-3-2 2-16,3 1 1 15,3-1-12-15,-5-2 10 0,1 4-7 16,-2-2 8-16,1-1 4 0,-2 2-1 0,-2-2-1 0,4 2-1 0,-4-3-1 16,0 1 12-16,0 1 4 0,0 0-1 0,0-2 3 0,0 4 8 15,-1-1 3-15,-2-2 2 16,2 5-5-16,-3-4-1 0,0 2-2 0,-1-2-2 0,1 2 0 15,-2 2-4-15,1-3-2 0,-3 3-2 16,3 1-6-16,-8-1-1 0,8 2-3 0,-4 0-17 0,0 0-40 16,-5 4-39-16,5 2-44 15,0-1-47-15,-2 6-179 0,-2-4-389 0,5 1 172 0</inkml:trace>
  <inkml:trace contextRef="#ctx0" brushRef="#br0" timeOffset="105479.63">11086 4565 110 0,'0'0'146'0,"-4"-1"0"0,4 1-9 0,0 0-7 0,0 0-10 15,0 0-3-15,0 0-8 16,0 0-12-16,0 0-4 0,0 0-11 0,-2-4-7 0,2 4-8 16,0 0 3-16,0 0-15 0,0 0-5 0,0 0 0 0,-3-4-8 15,3 4-1-15,0 0-5 0,0 0-5 16,0 0-2-16,0-3-6 0,0 3 1 0,0 0-4 15,0 0 0-15,0 0-6 0,0 0-1 0,0 0 2 16,0 0-4-16,0 0 2 0,0 0 3 0,0 0 13 0,0 0-2 16,0 0 7-16,0 0-1 0,0 0 1 15,0 0 0-15,0 0-6 0,0 0 1 0,0 0-3 0,0 0-2 16,0 0-4-16,0 0 1 0,0 0-4 16,0 0-4-16,0 0-1 0,0 0-1 0,0 0 0 0,0 0-2 15,0 0-2-15,0 0 0 0,0 0-3 0,0 0 3 0,0 0-1 16,0 0-1-16,0 0-1 15,0 0 1-15,0 0-2 0,0 0-2 0,0 0 1 0,0 0 0 16,0 0 3-16,-8 7-7 16,8-7 7-16,0 0-3 0,0 0 1 0,0 0 0 0,0 0 0 0,0 0 0 15,0 0 1-15,0 0-4 0,0 0 1 16,0 0-1-16,0 0-5 0,0 0 9 16,0 0-5-16,0 0 1 0,0 0-2 0,0 0 3 0,0 0-3 0,0 0-3 15,0 0 3-15,0 0 1 0,0 0-4 16,0 0 6-16,0 0-9 0,0 0 3 0,0 0-2 0,0 0-1 15,-1 4 2-15,1-4 0 0,0 0-6 16,4 6 7-16,-3-4 3 0,3 1-3 16,0 2 4-16,1 0-6 0,0 1 6 0,3 2-2 15,-2-1 4-15,4 3 0 0,4 2-1 0,-1 1 0 0,6 5 1 16,3 4 2-16,1 0 2 0,0 2-4 16,1 1 1-16,-2 1-2 0,5 0 3 0,-5 0-2 0,1-3 4 15,1-1 0-15,-5 1 0 0,0-5-3 0,-5-4 3 16,0 1-4-16,-1-3 4 0,-5-2-1 15,2-3 0-15,-5 4-2 0,0-4 1 0,3 1-2 0,-2-1-10 16,1 0-34-16,-5-1-38 0,6 1-30 16,-3 0-53-16,-1-4-179 0,1 4-370 0,0-3 164 15</inkml:trace>
  <inkml:trace contextRef="#ctx0" brushRef="#br0" timeOffset="105859.54">11621 5278 135 0,'0'0'183'16,"0"0"-19"-16,-6 2-7 0,6-2-16 0,0 0-11 0,0 0-21 15,0 0 2-15,0 0-14 0,0 0-7 16,0 0-6-16,0 0-14 0,0 0-5 0,0 0-7 0,10-21-7 16,1 7-3-16,8-8-7 0,2 0-4 0,1-2-9 15,4 4 3-15,-2-3-9 0,1 0-2 0,0 3-3 16,-5 2 2-16,3 2 0 0,-8 4-6 0,0 1-2 0,-4 2-3 15,-1 1-3-15,-2 1-2 16,-4 3-11-16,1 1-13 0,0 0-23 0,0 0-20 0,-5 3-28 16,0 0-20-16,0 0-27 15,0 0-110-15,-13 12-268 0,-1-1 120 0</inkml:trace>
  <inkml:trace contextRef="#ctx0" brushRef="#br0" timeOffset="106984.52">11607 5125 68 0,'0'0'190'0,"0"0"-9"15,0 0-15-15,0 0-12 0,0 0-15 0,0 0-15 0,0 0-12 16,0 0-23-16,0 0-23 16,0 0-47-16,0 0-66 0,0 0-164 0,0 0-227 0,0 0 101 15</inkml:trace>
  <inkml:trace contextRef="#ctx0" brushRef="#br0" timeOffset="107719.69">10591 6689 73 0,'-9'-7'203'0,"-1"-1"-5"0,1 1-19 15,-2 1-13-15,-2-1-12 0,0 3-10 0,-3 0-12 0,-1 2-7 16,-2 2-13-16,1 2-12 16,0 5-12-16,-6 3-13 0,-2 6-6 0,2 4-9 0,2 1-5 15,1 4-6-15,0 1-2 0,7 6-7 16,1-3-3-16,4 0-3 0,4-1-4 0,4 0 4 0,2-4-10 16,3-4-3-16,3-6-3 0,3 0-3 0,-1-4 0 0,5 0 0 0,0-6 0 15,2 1 2-15,3-6-2 16,3-5-1-16,6-6 0 0,-1-8-2 0,-1-3-4 0,-2-4 0 15,0 1 5-15,-3 5-3 16,-6-3-3-16,0 2 1 0,-6 6 0 0,-4 6 1 0,3-1-4 16,-3 2 6-16,-1 3 0 0,-3 1-5 15,3 0-1-15,-4 2-3 0,1 1-5 0,-1 2 4 0,0 0-6 16,0 0 2-16,4 8-3 0,-1 3 0 0,-3 5 4 0,2 12-1 16,1 1 4-16,6 2 2 0,-3 4 0 15,2 0-4-15,1-1 3 0,7 12 1 0,-1 0 9 0,4-2-5 16,-3-15-9-16,1 0-18 15,1-2-28-15,2-6-28 0,2-6-28 0,-3-5-20 0,-2-3-2 16,3-7-21-16,1-7-5 0,-3-3-134 16,5-15-309-16,-2-2 136 0</inkml:trace>
  <inkml:trace contextRef="#ctx0" brushRef="#br0" timeOffset="108039.84">11063 6595 139 0,'-9'-14'199'16,"1"3"-10"-16,2 2-1 0,-3 2-15 0,-2 2-14 15,0 2-18-15,-1 3-14 0,-1 4-10 0,-6 5-13 16,2 2-16-16,-7 6-9 0,2 3-9 0,4-1-5 0,0 1-2 0,12-4-10 16,-3 0-7-16,5-1-8 15,0-4 0-15,4 1-4 0,0 0-2 0,0-3-10 16,4-3 4-16,-1-1-2 0,2-1 3 0,0-4-5 16,5-2-2-16,4-1 3 0,1-5-5 0,2-3 2 15,-3-4-8-15,5-5 2 0,-1 1 0 0,-1-2-1 16,-7 6-1-16,-1-1-7 0,1 1 7 0,-5 3-6 15,3 4-1-15,-3-1-5 0,1 4 0 0,1 0-5 0,-2 1-3 16,0 4 2-16,-5 0 1 0,14 4 1 16,-5 5-4-16,3 1 3 0,-1 5 2 0,3 7 3 0,0 0-1 15,-2 2-2-15,-1 2 4 16,3 6 0-16,0-4 4 0,2 0-2 0,-2 0 0 16,2-1 2-16,1 0-13 0,2-1-30 0,0-3-41 0,-1-5-42 0,-4-5-45 15,2-2-167-15,-4-8-360 0,1-3 159 16</inkml:trace>
  <inkml:trace contextRef="#ctx0" brushRef="#br0" timeOffset="108247.18">11542 6242 47 0,'-1'-4'216'0,"1"4"-21"0,-3-4-26 0,3 4-13 0,0 0-16 16,0 0-21-16,3 15-9 15,1-4-7-15,3 0-12 0,1 5-8 0,1 1-6 0,5 5-8 0,-1 2-9 16,3 0 0-16,0-1-7 16,2 2-2-16,-3 1-6 0,0 0-28 0,-2-1-40 0,1-2-77 0,-2 5-190 15,-6-1-314-15,1-9 139 16</inkml:trace>
  <inkml:trace contextRef="#ctx0" brushRef="#br0" timeOffset="108550.05">11880 6752 267 0,'-7'-2'320'0,"2"1"-32"0,5 1-29 0,0 0-24 0,-8 0-28 16,8 0-22-16,0 0-23 0,0 0-50 0,0 0-66 0,0 0-70 0,-5 3-48 15,5-3-64-15,0 8-173 16,-4-4-333-16,4-4 147 0</inkml:trace>
  <inkml:trace contextRef="#ctx0" brushRef="#br0" timeOffset="109160">11492 5626 146 0,'-37'-16'146'15,"-9"2"-11"-15,-6 6-14 16,0 1-11-16,-4 7-8 0,-2 10-14 0,-2 7-4 15,-30 17-11-15,7 9-4 0,-1 4-10 0,3 5 4 16,-4 13-20-16,-1 3 1 0,-3 10-7 0,4 9 6 16,1 2-15-16,2 6 5 0,7 1 2 15,3-1-5-15,6-2-5 0,3-3 0 0,8 2 0 16,2 1-2-16,-1 3 2 0,3 1-6 0,1 0 1 16,4-5-3-16,3-3-2 0,4-11-1 0,15-23 3 0,5 2-5 15,-2 24 4-15,11-27-5 0,10 2 4 0,4-1-1 0,11 1-3 16,1-1-7-16,10 1 6 0,8-8-1 15,19 19-1-15,-11-29 3 0,10-4 1 0,4-1 0 0,32 4 1 16,1-15 2-16,5-9 1 16,2-8-6-16,1-11 2 0,5-11 0 0,-1-12 0 0,-3-5-2 15,8-12-1-15,-1-10-2 0,2-2 2 16,2-10 2-16,1-11-5 0,-2-2-8 0,-1-1 9 0,-5-5-6 16,-1-8 2-16,-5-3-4 0,1-6 5 0,-4-3-3 15,-6-2 2-15,-4 14 1 0,-11-1-4 0,-10 4 1 16,-10 5-1-16,-9 0 9 0,-13 7-8 0,-16 24 16 15,-5-25 17-15,-9 22 5 0,-7 1 8 16,-16-21 3-16,-2 27 0 0,-6 4-2 0,-9 4-3 0,-6 5-5 0,-8 1-6 16,-5 13-5-16,-29-6-3 0,26 19-2 15,-4 2 1-15,-1 9-4 0,-24 5-2 16,30 6 22-16,-4 5 0 0,-25 13-8 0,5 6-8 0,5 5-29 16,6 11-38-16,0 6-30 0,5 4-53 0,-1 8-56 15,3 7-202-15,10-2-415 0,4-6 184 0</inkml:trace>
  <inkml:trace contextRef="#ctx0" brushRef="#br0" timeOffset="109489.9">11359 7745 2269 0,'-29'-17'-18'0,"1"-1"20"0,6 4 34 15,7 8-5-15,2 2-14 0,3-1-16 0,4 1-2 0,0 1-1 16,2 3-2-16,4 0 4 16,0 0 1-16,0 0-5 0,10 15 2 0,2-4-2 0,6 0 2 15,4 10-1-15,6-1 0 0,1 2-1 0,14 6 7 0,1 1-3 0,-2 1-2 16,6 4 8-16,-4-6 0 0,6 0-2 15,0-1-1-15,-1-2 4 0,-2 0-4 16,2-1-7-16,-16-7-19 0,0-4-24 0,-5 1-25 16,-1 0-28-16,-9-5-21 0,-8 0-16 0,-2-1-24 0,-8 0-119 15,-3-1-302-15,-6 0 134 0</inkml:trace>
  <inkml:trace contextRef="#ctx0" brushRef="#br0" timeOffset="110124.78">11676 8229 56 0,'-28'4'186'15,"5"0"5"-15,4-3 4 16,8 1-13-16,-1 1-18 0,1-1-20 0,4-2-15 0,2 0-13 0,1 1-12 15,4-1-15-15,0 0-4 16,0 0-8-16,0 0-9 0,21-1-5 0,-1-6-9 0,9-3-3 16,20-10-1-16,2-6-5 15,2 0-5-15,28-20-3 0,-4 3-1 0,-22 11-4 16,21-13-3-16,-22 15-10 0,-1-2-10 0,-4 3-18 0,-4 0-23 0,-3-1-38 0,-16 7-18 16,-2-6-39-16,-2-1-45 0,-8 0-121 15,-3 0-316-15,-4 3 140 0,-5 8 1120 0,-2 7-628 0,-1 1 12 16,-3 2 8-16,-2 2 15 15,-2 2-3-15,-2 4 1 0,1 0-2 0,-5 3 5 0,5 1-1 0,-4 2-4 16,3 1-6-16,0 3-3 16,2-1-11-16,-2 2 2 0,2 1 1 0,1 1-6 0,3 2-9 15,1-4 1-15,-3 5-8 16,5-2 6-16,-1 0-7 0,1-1 3 0,1 4 4 0,0-6-10 16,3 1-1-16,-2 0 4 0,3-1-2 0,-2 0-6 15,-1-3 3-15,2 2 3 0,2-1 0 16,-3 3-9-16,3-5 2 0,-1 6-1 0,3-4-1 0,-2 3 7 0,-1-3-4 15,1 2-5-15,0-1 3 0,-1 0-2 16,0 2 1-16,2-1 2 0,-2 1-5 0,0 0 6 16,1 0-2-16,-1-1-1 0,-3-1 1 0,2 1-3 15,1 0-1-15,-3-4 2 0,-1-1 1 0,4 2 1 16,-3-3-2-16,0 1 3 0,-1-1-2 0,0 0 5 16,3-1 1-16,-3-3-5 0,1 2-6 0,-1-2 10 15,0 5-4-15,0-5-2 0,0 0 1 0,3 3 2 16,-3-3-2-16,0 0 1 0,0 0-3 0,0 0 3 15,0 0-5-15,0 0 5 0,1 4-2 0,-1-4-1 16,0 0 1-16,0 0 1 0,0 0-1 0,0 0-1 16,0 0 0-16,0 0-2 0,0 0 2 0,0 0 3 15,0 0 0-15,0 0-6 0,0 0 6 16,0 0 1-16,0 0 5 0,0 0 5 0,0 0 1 0,0 0-1 16,0 0 1-16,0 0-3 0,0 0 0 0,0 0-2 0,0 0-5 0,0 0 2 15,0 0 0-15,0 0 3 16,0 0-3-16,0 0 0 0,0 0-4 0,0 0 3 0,0 0-4 15,0 0 4-15,0 0-6 0,0 0 0 16,0 0 3-16,0 0 1 0,0 0-3 0,0 0-1 16,0 0-3-16,0 0-10 0,0 0-23 15,0 0-35-15,0 0-42 0,0 0-76 0,0 0-132 0,0 0-347 16,0 0 154-16</inkml:trace>
  <inkml:trace contextRef="#ctx0" brushRef="#br0" timeOffset="111019.61">10581 5596 42 0,'0'0'85'0,"0"0"-14"0,0 0-5 15,0 0-7-15,0 0-7 16,0 0-6-16,0 0-17 0,0 0-41 0,0 0-61 0,32-17-80 0,-10-3 36 16</inkml:trace>
  <inkml:trace contextRef="#ctx0" brushRef="#br0" timeOffset="111329.83">12417 4634 47 0,'0'0'133'15,"0"0"-9"-15,0 0-8 16,0 0-16-16,0 0-12 0,0 0-12 0,0 0-11 0,0 0-33 0,0 0-27 15,7 0-34-15,-7 0-98 0,0 0-136 16,9 8 60-16</inkml:trace>
  <inkml:trace contextRef="#ctx0" brushRef="#br0" timeOffset="112709.63">11974 6063 60 0,'0'0'83'16,"-1"-6"-3"-16,1 6-8 0,-1-4-5 0,1 4 3 15,-3-3-15-15,3 3-1 0,0 0-2 0,0 0 4 16,0-5-12-16,0 5-3 0,0 0-1 0,0 0-5 15,0 0-5-15,-4-3 2 0,4 3-4 16,0 0-6-16,0 0 2 0,-5-1-5 0,5 1 3 16,-1-5 4-16,1 5-3 0,-3-3 0 0,3 3 4 15,-5-4-9-15,4 1 10 0,-3 1 9 0,0-2-14 0,3-1 0 16,-3 2 2-16,3 0 1 0,-2-2-1 0,1 3-2 0,-2-3 3 16,1 3-1-16,-2-1 3 0,5 3-7 15,-5-7 2-15,1 3-5 0,0 1-1 0,2 0-3 0,-1-1 6 16,-2 2-5-16,1-3 2 15,-1 2-9-15,0 1 9 0,-3-1-3 0,3-4 1 0,0 4-2 0,-4 0 0 16,0-1 4-16,0-3-7 16,-2 4 2-16,-2-1 2 0,1-1-10 0,1 0 8 0,-2 0 2 15,2 0-5-15,-2 0-4 0,0 2 7 16,-2-1 7-16,-2-1-10 0,-1 3-3 0,4-3 3 0,-5 0 0 16,0 3-2-16,1-1-1 0,-1 2-1 0,1 0 3 15,-5-1 0-15,-4 0-4 0,-1 2 1 16,0 0 1-16,0 0-8 0,-3 1 9 0,1 2-7 15,0-1 2-15,1 1 5 0,-2-2-4 0,3 2 1 16,0 1-5-16,6-2-5 0,-1 0 12 0,-5 0-3 16,5 1-3-16,4-3-3 0,-3 2 1 15,-1 2-1-15,3-1-1 0,-6 2 7 0,3 0-3 0,-4 2 0 0,-2 1 0 16,2-2 0-16,-4 7 2 16,1-2 0-16,-2 0 0 0,-4 3-2 0,3-1 0 0,-3 3-5 15,0 0 7-15,2 0 3 0,-1 2 2 0,2 2-11 0,-11 7 6 16,2 0 2-16,12-6-2 0,-10 11-8 15,0-2 10-15,2 1-2 0,1 5-2 0,0 0-5 0,-1-2 5 16,-2 5 3-16,2-3 7 0,1 3-9 16,3 1 3-16,2 2-1 0,-1 4-4 0,4-1 3 0,-3 3 1 15,-11 24-4-15,17-17 7 16,-10 19-2-16,4 7-4 0,5-4 2 0,7-18 1 0,-4 25-1 0,6-28 3 16,2 2 0-16,5 23 0 0,2-30-3 0,5 1 0 0,2 1 1 15,4 2 4-15,6-2-7 16,1 1 2-16,5-5 3 0,1 3 0 0,8-4-2 0,-1 0-1 15,3-2 0-15,7-1 4 0,0 1-4 16,4-5 2-16,1-2-3 0,7 0 6 0,-1-5-5 0,6-3 4 16,-2-2-2-16,5-4 5 15,2-4-3-15,0-3-2 0,-2 3-1 0,8-9 0 16,-2-1 0-16,0-5-1 0,1-1 2 0,5-3 4 0,27-5-4 0,-30-4 6 0,29-7-4 16,-28 4-1-16,2-3-3 15,28-10 2-15,-29 8 5 0,-1-4-8 0,1-3 2 0,-3 0-1 0,23-15 3 16,-28 9-1-16,0-4 1 15,22-15 1-15,-2-3-1 0,-29 15 3 0,24-19-1 16,-20 16 2-16,21-19-6 0,-23 16 6 0,20-14 1 16,-20 14 0-16,-3 0 2 0,1 2-1 0,-3-2 0 15,1 3 6-15,-6-4 2 0,-1 0 3 0,-2-3 8 0,-7-3-3 16,0-2 9-16,-4-5-1 0,-5-2 2 16,1 1-4-16,-3-26 6 0,-8 30 2 0,-5 2 9 0,-4-1-2 15,-1 4 1-15,-3 12-4 0,-5-12-7 16,1 11-3-16,-7-9 6 0,1 1-12 0,-4 3 0 0,0 9-6 15,0-1 31-15,-3 3-4 16,-1 0-4-16,-1 2-4 0,-4-1-7 0,-1 3 0 16,-3 5-6-16,-1 0 3 0,0 1-6 0,-2 2-3 15,-3 6-11-15,1-3 2 0,-1 3-2 0,0-2 1 0,-1 4 0 0,-2 1-5 16,3 0 2-16,-14 0-2 0,15 0 4 0,-2 1-4 16,3 3-3-16,1 1-2 0,-2-3 2 15,4 1-1-15,0 2 0 0,3-3 0 16,-1 3-6-16,4 0-24 0,0 4-33 0,-2 3-38 15,-3 2-35-15,-1 6-45 0,0 9-48 0,-19 16-224 16,-23 18-486-16,3 5 215 0</inkml:trace>
  <inkml:trace contextRef="#ctx0" brushRef="#br0" timeOffset="113639.92">8451 7504 32 0,'0'0'103'15,"-6"-2"6"-15,3 0-16 0,-2-1 1 0,5 3-5 0,-5-2-12 0,1-1 6 16,4 3-13-16,0 0-4 0,-9-2-4 15,9 2 1-15,-5-2-8 0,5 2-7 0,0 0 0 16,0 0-17-16,-4-3 1 0,4 3-3 16,0 0-1-16,0 0-10 0,0 0-7 0,0 0 5 0,0 0-2 15,0 0-4-15,18 10 1 16,-10-9 2-16,2 3-5 0,4 0-3 0,4-2-3 0,9 2 4 0,1 1 0 16,4-2-2-16,6-2-1 0,3-2 6 0,9-3 5 0,1 0-2 15,0-2-3-15,-13 1 0 16,16-5-2-16,-3-1 1 0,-1 0-7 0,-12 2 1 0,16 1 3 15,-14 2 3-15,-2-1-10 0,-2 2 4 16,-2 5 4-16,-2-3-3 0,-1 3-3 0,-11 0 5 0,3 3-4 16,-3 0-1-16,-1-1 3 15,-1 1 6-15,-1 2-4 0,-4-1-1 0,4 3-2 0,-3 3-21 0,1 2-21 16,-2 0-45-16,-3 4-135 0,-1-1-238 0,-1 0 105 0</inkml:trace>
  <inkml:trace contextRef="#ctx0" brushRef="#br0" timeOffset="114029.58">9144 7132 98 0,'-8'-3'157'0,"4"2"-18"0,-1 1-12 15,5 0-18-15,0 0 1 0,0 0-19 0,0 0-13 16,0 0-5-16,0 0-15 0,14 13-1 0,4-5-4 0,1-3-9 16,11 4-2-16,4 3-6 0,17 2 3 0,2-1-3 0,-1 3-7 15,0-2-4-15,2 0-7 16,-4 1 3-16,0 2-4 0,-15-4 4 0,1 2 2 0,-3 2-6 0,-2-1-1 16,-3 2-2-1,-1-1 3-15,-6-1-14 0,-4 0 5 0,-4-5 5 0,1 4-2 0,-3-2-1 16,-5 0 7-16,0 0-6 0,-2 2-1 15,-1-2 3-15,-1 2-2 0,-2 2-6 0,-5 4 4 0,1-3 0 16,-3 6 2-16,-1 0-2 0,-1-2 1 16,-1 3-4-16,1-5 3 0,-3 3 3 0,-2-2-5 15,4-1 3-15,1-6-2 0,2-2-1 0,-1 3-4 16,0-1 4-16,3 1-10 0,1-2-26 0,4-1-38 16,0 4-50-16,0-3-146 0,4-1-286 0,1-3 127 0</inkml:trace>
  <inkml:trace contextRef="#ctx0" brushRef="#br0" timeOffset="114819.55">11173 7403 14 0,'-10'0'172'0,"10"0"-26"15,0 0 0-15,-9 0-24 0,9 0-23 0,0 0 2 0,-5 3-13 16,5-3-8-16,0 0-15 0,0 0-4 0,0 0-9 0,0 0-2 15,12-13-2-15,2 3-9 0,11-6 4 16,5-8-8-16,14-8-2 0,4-5-3 0,2-1-6 16,0-3-2-16,1 3-4 0,-6 1-4 0,1 3-2 15,-4 1-2-15,0 7-2 0,-12 7 8 16,-5 0-6-16,-3 1 2 0,-6 7-3 0,-4 0-6 0,1 5 2 0,-6-1-1 0,1 2 4 16,0 1 12-1,-3-1-4-15,0 3 15 0,-3-1 9 0,1 1 2 0,-3 2 8 0,5-3 3 16,-5 3 4-16,4-2-3 0,-4 2-1 15,0 0-2-15,3-3-6 0,-3 3-5 0,0 0-4 0,0 0 1 16,0 0-8-16,0 0-1 16,0 0-5-16,0 0-2 0,0 0-1 0,0 0-4 0,0 0-7 15,0 0 5-15,0 0-4 0,0 0 1 16,0 0 2-16,0 0-5 0,0 0-4 0,0 0 0 16,0 0 2-16,0 0-2 0,0 0 3 0,0 0-4 0,0 0 0 0,0 0 3 15,0 0-5-15,0 0-6 0,0 0 6 16,0 0-2-16,0 0 8 0,0 0-4 0,0 0 0 0,0 0-3 15,0 0 0-15,0 0 2 16,0 0-2-16,0 0 1 0,0 0-1 0,0 0 0 16,0 0 1-16,0 0-2 0,0 0 3 0,0 0-3 15,0 0 2-15,0 0-4 0,0 0 5 0,0 0-3 0,0 0 1 16,0 0 0-16,0 0-2 0,0 0 3 0,0 0 2 0,0 0-9 16,0 0 7-16,0 0-5 0,0 0 5 15,0 0 0-15,0 0-1 0,0 0 0 0,0 0-2 0,0 0-1 16,0 0 3-16,0 0-5 15,0 0 5-15,0 0 0 0,0 0 8 0,0 0-11 0,0 0 1 16,0 0 0-16,0 0 4 0,0 0-2 16,0 0 0-16,0 0-2 0,0 0-2 0,0 0 5 0,0 0-4 15,0 0 4-15,0 0-8 0,0 0 7 16,0 0 1-16,0 0-1 0,0 0-1 0,0 0 2 0,0 0-2 16,0 0 4-16,0 0-3 0,0 0 1 0,0 0-4 0,0 0 4 15,0 0 2-15,0 0-2 16,2-3-4-16,-2 3-24 0,0 0-33 0,0 0-38 0,0 0-55 0,0 0-200 15,0 0-381-15,0 0 168 16</inkml:trace>
  <inkml:trace contextRef="#ctx0" brushRef="#br0" timeOffset="115239.58">11583 7296 30 0,'0'0'154'0,"1"3"0"15,-1-3-5-15,0 0-10 0,0 0-12 0,0 0-5 0,0 0-20 16,0 0-3-16,0 0-10 0,0 0-12 15,0 0 0-15,0 0-10 0,0 0-8 16,0 0-7-16,0 0-4 0,0 0-6 0,0 0-30 16,0 0-23-16,0 0-54 0,-6 4-77 0,3-2-89 15,0 1-249-15,-5 2 111 0</inkml:trace>
  <inkml:trace contextRef="#ctx0" brushRef="#br0" timeOffset="116318.8">10893 7215 59 0,'0'4'104'0,"0"-4"-2"0,0 0-14 0,0 0-17 0,0 0-10 15,0 0-2-15,0 0-1 16,5 2-10-16,-5-2-14 0,4 1-17 0,0 1-23 0,2 1-42 0,-1-1-61 15,0-2-116-15,3-2 52 16</inkml:trace>
  <inkml:trace contextRef="#ctx0" brushRef="#br0" timeOffset="117559.89">12419 5980 121 0,'0'0'123'0,"0"0"3"0,0 0-6 0,0 0-6 16,0 0-20-16,0 0 4 0,0 0-10 0,0 0-9 15,0 0-8-15,0 0-3 0,9-16-10 0,-3 8 6 0,-2-2 1 16,1-7 6-16,0 2 7 0,-2-4 4 16,-3 2 2-16,-3-2-6 0,2-8 26 0,-4 1-10 15,-2-1-6-15,-4 1-10 0,-1-2-10 0,-2 3-2 0,-1 0-8 16,-4 1-7-16,1 0-7 0,-4 4-4 15,-3-1-7-15,-1 4-1 0,-6 0-4 0,0 2-3 0,-2 2-3 16,-5 2-6-16,2 0 3 16,-16-1-5-16,0 6-3 0,2-1 1 0,10 5-4 0,-10-3 0 15,1 3 4-15,12 2-4 0,1 2-2 16,1-2 2-16,-1 4-5 0,0-1 0 0,0-1-1 16,-1 4 3-16,-1 1-1 0,-12 4 2 0,13-3-6 0,-1-1 6 0,1 0-3 15,1 1-1-15,5-3 3 0,4 2-4 16,5-4 3-16,3-1 0 0,0 2-1 0,8-1-3 0,-1-1 0 15,4 1 0-15,-1-2 1 16,2 2 1-16,2-3-3 0,6 0 1 0,-8 1-3 16,8-1 2-16,0 0-2 0,-8 0 0 0,8 0 2 15,0 0-2-15,0 0 3 0,-5-4 0 0,5 4 0 0,0-6 1 16,4 1-1-16,-3-5-3 0,3 0 3 0,-1-1-3 0,-1 3 4 16,1-3 0-16,-1 3 2 0,0 0-4 15,-1 1 4-15,-2 4-1 0,2-3 2 0,-1 0-4 0,0 6 1 16,0-6-1-16,0 3 0 15,0 3-5-15,0 0-1 0,0 0 1 0,0 0-3 0,0 0-2 16,0 0 4-16,0 17 2 0,-3 3 2 16,1 6-2-16,-1 4 6 0,-2 2-2 0,1 0-2 0,-1 0 1 15,3-6 1-15,0 4 0 16,2-6 0-16,0-5 3 0,2-2-3 0,0-3 3 0,-2-6-2 0,3 4 3 16,-1-5-1-16,-2 0 0 0,1-2 6 0,1-2-1 0,-2 0 0 15,0-3 2-15,0 0-4 16,4-17 0-16,0-8-2 0,-1-10-4 0,4 0 3 15,-1-12-3-15,0 0 0 0,1 12-3 0,-2 4 0 16,0 4-1-16,-1 9 0 0,1 0-2 0,0 8 0 0,0-4-1 16,2 7 0-16,0-4-1 15,4 3 5-15,3-2-3 0,2 5 0 0,2-3 1 0,5 1 0 0,4 3-1 16,4-1 1-16,-2 0 2 0,2 0 0 0,-2 0 3 16,0 0-3-16,1 0 2 0,-2-2-1 15,-6 3 2-15,3-2 1 0,-6 2-2 0,0-1 1 0,0 2 0 16,-2-2-2-16,0 3 1 0,-3-3 1 15,-1 3-1-15,0 0 0 0,-2-1 3 0,-6 1-2 0,4 0 0 16,-9 2 2-16,9-1-1 16,-9 1 2-16,0 0 5 0,9 0-3 0,-9 0-1 0,5-4 0 15,-5 4 2-15,0 0 1 0,0 0 3 16,0 0-1-16,0 0 5 0,0 0 0 0,0 0 0 0,0 0-2 16,0 0 0-16,0 0-5 0,0 0-1 0,0 0-13 0,13 4-5 15,-13-4-36-15,4 10-34 0,-3 3-54 0,3 3-67 0,-3 9-173 16,0-6-407-16,1-3 180 0</inkml:trace>
  <inkml:trace contextRef="#ctx0" brushRef="#br0" timeOffset="118749.68">15431 5170 87 0,'-12'0'157'0,"-2"2"-17"15,-4 5-16-15,-1 3-2 0,-3 5-22 16,-5 5-6-16,4 2-14 0,2 6-8 0,1 3-8 0,6-1-4 15,4 1-9-15,5 1-3 16,4-1-6-16,8-2 6 0,5 0-7 0,5-2 3 0,-1-3-12 16,9-3 4-16,1-5-5 0,5-3-5 15,-2-8 0-15,6 0-3 0,1-5 3 0,0-7-4 0,3-4-2 16,7-8 2-16,-1-7-4 0,-6-5-3 0,-10 6 3 0,4-12 4 16,-10 8 14-16,-7 1 5 0,-3-3 7 15,-4 2 1-15,-5-3-6 0,-7 3-2 0,-2 1-1 16,-6 1-8-16,-6 4-7 0,-7 1 0 15,-3 3-2-15,-4 3-6 0,-4 3 2 0,-14 4-7 16,8 2 1-16,1 3-1 0,2 4-2 0,0 1-6 16,5 2-11-16,3 0-23 0,12 1-31 0,6 0-43 0,3 1-27 15,3 0-28-15,8-2-2 16,-2-3-97-16,0 0-280 0,27-4 124 0</inkml:trace>
  <inkml:trace contextRef="#ctx0" brushRef="#br0" timeOffset="118939.7">15768 5121 14 0,'-6'32'77'0,"6"0"-3"16,3 1-9-16,6-4 8 0,0-1-22 0,5 1 12 16,7-6-23-16,-1-1 9 0,2-3-9 0,7-5-4 15,1-4 2-15,2-3-2 0,3-7-12 0,1-4-22 0,0-6-37 16,12-9-74-16,-13 2-116 0,7-12 52 15</inkml:trace>
  <inkml:trace contextRef="#ctx0" brushRef="#br0" timeOffset="119109.65">16207 4946 52 0,'0'16'85'0,"3"1"-14"0,2 1-6 0,3 0-6 16,2 1-3-16,0 1-13 0,4-3 9 0,3 4-8 15,1 0-8-15,0-4 10 0,2 3-16 16,-1-3 8-16,-3-3-8 0,0-1-1 0,0-3-22 0,0-1-32 16,-7-2-37-16,0-3-48 15,0-4-118-15,-9 0 52 0</inkml:trace>
  <inkml:trace contextRef="#ctx0" brushRef="#br0" timeOffset="119339.8">16549 4780 36 0,'37'0'90'15,"15"2"-4"-15,-15 6-9 0,0 3-10 0,-2 2 5 0,-3 3-12 16,-4 2-14-16,-4 2 5 16,-5 3 5-16,-1 2-13 0,-9-1 2 0,-5 0-5 15,-7 5 7-15,-2 2-1 0,-9 2 2 0,-10 10-6 16,-3 0-6-16,-4 3 3 0,-3 2-2 0,-3 3 2 15,0 0-5-15,-15 17-11 0,17-25-43 16,-1 5-55-16,-2-8-103 0,-1-3-193 0,10-15 87 0</inkml:trace>
  <inkml:trace contextRef="#ctx0" brushRef="#br0" timeOffset="119669.81">15657 6111 91 0,'-10'0'150'15,"2"3"-6"-15,0-3-1 0,3 2-7 0,1-2-18 16,4 0-8-16,0 0-11 0,0 0-6 0,20-20-15 0,24-12-7 15,39-22-4-15,22-9-8 16,16-9-5-16,16-7-7 0,13-5-6 0,-6 1-5 0,-1 1 1 16,-2 3-9-16,-14 6 0 0,-14 12-1 15,-14 7-2-15,-15 10-5 0,-37 19-2 0,-15 8 23 0,-7 4 5 16,-8 2 9-16,-6 3 8 0,-1 3-4 16,-3 0-7-16,-3 0-5 0,-4 3-6 0,0 2-14 15,0 0-35-15,-36 20-52 0,-2 11-76 0,-31 25-189 0,-3 2-352 16,3-2 157-16</inkml:trace>
  <inkml:trace contextRef="#ctx0" brushRef="#br0" timeOffset="151849.63">28289 9682 76 0,'3'-7'104'16,"0"0"-6"-16,-2 2-3 0,-1-2-7 0,2 1-9 0,-2-1-3 0,0 1 5 15,2 2-13-15,-2-1 4 0,0-1-4 16,0 3-11-16,0-2-3 0,0 5-1 0,1-7 3 0,-1 7-3 16,0-5-4-16,0 5-1 15,-3-4-12-15,3 4-3 0,-6-5 0 0,1 5-6 0,-7 0-1 16,-2-3-7-16,-6 3 5 0,-8 0-5 0,-4 0-2 0,-7 0 3 16,2-2-4-16,0 2-1 0,-3-2-1 15,-12 1-8-15,14-1 4 0,-2-3-3 0,-12 3-1 0,12 2 1 16,-15-4 2-16,17 2-4 0,-16-2 0 15,15 2 0-15,-1-1-2 0,-14 1 1 0,17-1 0 0,-1 1-3 16,-1-3 5-16,3 0 3 16,1 1 1-16,2 1 7 0,2-2 9 0,-1 1-3 0,-1-1-1 15,3 0 1-15,0 4-6 0,-2-1-1 16,0-4-2-16,-4 5 0 0,2-1-5 0,-3 2 3 0,-14 0-1 16,11 0-3-16,-15 3 3 0,-1 1-7 0,1-2 4 15,-4 1-1-15,4 2-1 0,-5-1 3 16,0 0-4-16,1 2-1 0,1-4-1 0,0 3 1 0,-2-2 3 0,-1-1-3 15,1 1-3-15,-3 1 2 16,3 1-2-16,-3-2 2 0,2-1-1 0,0 1-5 0,-2 2 2 16,0-1 5-16,5 1-1 0,1-1 0 0,3-1-1 15,-1 2-1-15,1 3 4 0,3-4-4 0,-3-1 3 16,-2 2-5-16,0-1 1 0,-2-1 3 16,-2-1-4-16,-1 2 3 0,0 1 3 0,-1-4-6 0,0 2 0 15,-1 1 5-15,4-2 0 0,-1 1-4 0,3 0 3 0,7-1 0 16,-4 0 6-16,16 1-1 0,-15 0-1 15,16-1 1-15,-1 2 1 0,-3-2 1 0,4 1-4 0,-1-1 2 16,-1 2-2-16,5-2-4 0,1 2 1 16,-2 1 3-16,1-2 0 0,2 1 0 0,-2 1-4 15,-1 0 2-15,-2-2-2 0,1 1 2 16,-3-1-5-16,2-1 6 0,-2 3-2 0,2 0-2 0,-3 0 1 16,-11-1 2-16,1-2-4 0,9 1 4 0,3 1-4 0,-13 2 2 15,14-2 0-15,-3-1 0 0,4 1 3 16,2 2-5-16,6-1 4 0,-2 0 1 0,2 2-5 0,9-2 0 15,0 2 6-15,2 1-2 0,0 1-5 16,2 0 3-16,0 1 6 0,1 1-7 16,1 1 1-16,-1 1-1 0,0 0-1 0,3-1-1 15,-1 2 2-15,1 1 1 0,-1 2 1 0,3 2-3 0,0 0-3 0,0-2 5 16,-1 8-4-16,0-6 0 0,-2 3 3 0,3-4 1 0,-1 7 0 16,5-7-2-16,-4 0 0 0,3 2 0 15,0-1 3-15,0 3-6 0,1 0 3 0,-1 2 0 0,3 1 3 16,2 1-3-16,0 0 2 15,-1 0-1-15,2 1-3 0,0 0 4 0,3 0 1 0,5 0-2 16,-5 1-1-16,1-2-1 16,2 3 6-16,0-2-4 0,0 0 0 0,3 1 0 0,1-2 2 0,-1 3-2 15,4 0 2-15,2-3 0 16,-2 3 8-16,5-1-8 0,0 2 0 0,1-1-2 0,1 2 4 16,1-1-1-16,-1 1 2 0,8 8-3 0,-6-7-2 0,-4-1 3 15,10 7-2-15,-6-8-1 0,1-1 1 16,0 0 1-16,9 5 1 0,-8-6 0 0,10 9-1 0,-9-12 2 15,-1 1-4-15,4 2 3 0,-2-3-4 16,2 2-1-16,5 7 6 0,0 2-1 0,-4-11-1 16,0 2 3-16,9 6-1 0,3-2 0 15,0-2 7-15,1-2-9 0,-1 0 10 0,4-4-7 0,0 2-6 0,-10-6 3 16,11 5 0-16,4-2 4 0,-1 1 1 16,-2-1-7-16,-1 4-1 0,1-5 3 0,-11-4-2 15,11 1 11-15,-1 1-8 0,0 2-5 0,-10-6 2 0,14 4-2 16,-4-2 1-16,4 3 4 0,-2-3-2 15,2-1-1-15,0 1-3 0,0-5 4 0,-3 5 0 0,1 0 1 16,-9-9-2-16,12 9 0 0,0-1-3 16,-2-1 5-16,2-5 6 0,-1 2-10 0,1 0 2 0,0-2 1 15,1-3-3-15,1 4 0 16,4-7 6-16,1 3-5 0,-1 0 0 0,2-2 2 0,4 2-2 16,-2-5 1-16,4 0 1 0,-5 1-2 0,4 0 1 0,-3 0-1 0,1 2 1 15,-2 1-1-15,-3-6 1 16,3 2 2-16,-1-3 0 0,0 0 1 0,1 1 1 0,-4-3 0 15,4 7-2-15,1-4 0 16,1 1 0-16,3-7 0 0,28 3-1 0,-29-4 0 16,26-6-3-16,-28 5 9 0,29-10-7 0,-28 7 6 15,25-6 5-15,1-4 1 0,-25 9 3 0,26-5-1 0,-25 3 5 16,23-7 1-16,-27 8-2 0,-1-1 0 0,3-3 1 16,-6-4 0-16,2 2 0 0,3-5-1 0,-5-1 1 0,0-4-3 15,-3-4 4-15,26-11 3 0,-32 13-4 0,1-5-2 16,-6 2 4-16,2-3 4 0,-5-1 4 15,-5 3 0-15,-3-2 5 0,-9 8-3 0,-2 0 7 0,8-11-9 16,-11 12 1-16,1-1-5 0,-1-1-2 16,0 1 0-16,1-4-3 0,-1 1-2 0,9-8-4 0,-2-1-1 15,-3 11 0-15,-6-2 0 16,9-15-2-16,-11 15-2 0,3-11-1 0,-6 10 0 0,-3-2 2 16,-3 0-5-16,0 0 2 0,2-10-3 0,-3 13 0 0,-4-3 0 0,4 3 0 15,-4-3 0-15,3 2-2 16,-4 4 3-16,2-4-1 0,-2 3 0 0,-1 0-2 0,-2 1 1 15,1 2-1-15,-2 1 1 0,-2 2-4 16,2 1 3-16,0 4 1 0,-4-6-1 16,3 4-2-16,-1-2 0 0,1-1-1 0,-2-1 0 0,-2 0 1 15,1 0-2-15,0 1 5 0,-1-2-7 0,-2-1 5 0,3-2-2 16,-1 3 0-16,-3-1 0 0,-2 0-3 16,2-1 2-16,-1 2 0 0,0 0-2 0,0 2 3 15,-1 2 3-15,2 0-8 0,-5 0 4 0,8 5 1 16,-3 1-2-16,3-1 1 0,-2 3-2 0,1-3 6 15,-1 2-1-15,-2-1-2 0,2 1-3 0,-2-2 4 0,1 2 5 16,-4 1-6-16,-1-4 0 0,-2 1-2 16,-4-1 1-16,-1 4 2 0,-2-1 1 0,-5 0-5 15,-2 1 0-15,-15-4 2 0,16 7-3 16,-17-6 1-16,13 5 2 0,-12-3-1 0,11 5 0 0,3 0 2 0,-1-2 2 16,0 3-5-16,0-1-1 0,2 1 2 0,1 3-1 15,1-1 1-15,2 1 3 0,2 3-2 0,10 0 0 16,0 1 1-16,4 1-2 0,0 1-1 15,3 0 5-15,-1 3-4 0,1 3 2 0,-6 3-9 16,2 4-49-16,-9 5-43 0,-3 5-81 0,0 3-99 16,-13 1-171-16,-1 1-487 0,3-14 215 0</inkml:trace>
  <inkml:trace contextRef="#ctx0" brushRef="#br0" timeOffset="152779.32">24674 11569 28 0,'0'-7'116'0,"2"3"-11"16,0-3-3-16,-2 3-15 0,2 0-13 0,-2 4-4 16,6-1-6-16,-6 1-7 0,0 0-1 0,11 16 1 15,-6-2 4-15,4 10-6 0,2 4 7 0,-1 7-2 0,4 14-4 16,3 1 12-16,-2 6-5 0,4 2-6 15,10 21-1-15,-6-25-4 0,4 26-6 0,-5-27-1 0,10 27 0 16,-9-26-4-16,1-1-3 16,2 2-4-16,2-9 4 0,-1 0-20 0,2-5-8 0,-10-10 3 15,3-4 0-15,-8 0-3 0,1-3-2 16,-7 1-1-16,-4-4-13 0,-4-3-13 0,-5 0-22 0,-2 0-21 16,-7-1-35-16,-1 2-17 0,-11-5-126 0,2-2-258 15,-3-3 115-15</inkml:trace>
  <inkml:trace contextRef="#ctx0" brushRef="#br0" timeOffset="153079.54">24494 12918 90 0,'-28'2'186'0,"6"-1"11"0,10 0-6 15,0-1-20-15,5 0-19 0,7 0-16 0,-2-2-10 0,2 2-15 16,28-11-10-16,4 2-7 0,19-7-9 0,12 1-10 0,30-7 0 0,-3 2-10 16,-28 8-11-16,30-3-1 15,-30 8-4-15,-4 3-6 0,1-2-15 0,-5-1-29 0,-16 3-13 16,14-1-26-16,-18-4-16 15,0 0-18-15,-3-2-10 0,-3-3-15 0,-4-3-4 0,-3-2-8 16,-5-4 4-16,-5 0 15 0,-5-2 19 16,-1 1 10-16,-4 3 20 0,-3 2 17 0,-4-4 19 15,-1 6 21-15,-1 2 15 0,1 4 8 0,-7-1 9 16,-2 5 3-16,5 1-4 0,-6 2 5 0,-2 6-8 0,1 6 5 16,0-1 4-16,-1 7-4 0,1 5 2 0,0 3-4 15,5 2-2-15,-2 5-6 0,5 3 1 16,2 2-1-16,0 11-2 0,0 2-4 0,1 4-4 0,1 4-18 15,0 1-48-15,2-3-76 0,-4 5-176 0,0-11-314 16,3-16 138-16</inkml:trace>
  <inkml:trace contextRef="#ctx0" brushRef="#br0" timeOffset="153959.45">28565 8564 30 0,'-2'18'123'0,"-1"11"-9"0,-1 7-16 0,2 9-7 0,2 3-7 16,2 1-8-16,2 2-4 0,-1-1-10 0,1-1-3 16,2-1-4-16,-3-11-1 0,4 7-8 15,-3-9 8-15,-1-1-14 0,-1 0 1 0,2-6-6 0,-3 0-1 0,-1-8-2 16,3-1 0-16,-3-2-23 15,1-5-17-15,-1-2-19 0,0-3-14 0,0-4-29 0,0-3-113 16,0 0-197-16,4-16 87 0</inkml:trace>
  <inkml:trace contextRef="#ctx0" brushRef="#br0" timeOffset="154229.57">28421 8618 105 0,'4'-19'108'0,"2"0"-9"0,3 3-2 15,5 2-19-15,3 4-5 0,2-1-5 16,0 7-1-16,4-1-10 0,5 5-1 0,0 6 0 16,4 4 0-16,0 4-11 0,0 5 3 0,10 10-6 15,0 1-4-15,-2 7-1 0,-3 1-7 0,-2 1 0 0,2 4 7 16,-5-3-21-16,-16-8 15 0,0 0-6 0,-5-1-4 16,-8 2 2-16,-4 1-6 0,-5 1 3 15,-9-4-1-15,1-2 6 0,-6-1-4 0,-7-3-5 0,0-2-3 16,-3-2 4-16,-3-3-4 0,1-4 3 15,2-2-8-15,-4-3 1 0,3 1 0 0,1-5 9 0,11-3-7 16,-3 1-4-16,9-3-33 0,3-3-30 16,5-2-70-16,1-1-103 0,5-12-249 0,11-6 110 0</inkml:trace>
  <inkml:trace contextRef="#ctx0" brushRef="#br0" timeOffset="154429.38">29340 8746 92 0,'-14'24'147'0,"-2"5"-11"0,1 3 3 15,-3-3-12-15,4 2-12 0,-9 10-7 0,1 2-10 0,2-1-7 0,5-8-13 16,-2 14 3-16,3-3-11 0,4-10-8 0,2 0 6 0,3 0-11 16,-1-3-6-16,0-1-7 15,5-2-30-15,-1-5-36 0,2-8-41 0,-2-5-47 0,2-4-121 16,-1-5-249-16,1-2 110 0</inkml:trace>
  <inkml:trace contextRef="#ctx0" brushRef="#br0" timeOffset="154669.73">29188 8480 99 0,'27'-21'147'0,"5"-2"-13"0,15 1-8 0,0 4-9 0,-10 8-7 15,14 3-6-15,-10 6-8 16,-4 5-10-16,0 4-8 0,-2 2-3 0,-4 7-9 0,-3 5-4 16,-7 3-6-16,-2 3-17 0,-10 3 10 15,-1-1-5-15,-11 2-8 0,-2 1 5 0,-8 0-6 16,-11 11 6-16,-12 0-4 0,-4-5-6 0,-8-2-1 0,-3 2-1 16,-2-4-11-16,-22 8-38 0,24-11-52 15,0-3-65-15,1-3-123 0,-2 1-281 0,2-2 125 0</inkml:trace>
  <inkml:trace contextRef="#ctx0" brushRef="#br0" timeOffset="155089.6">28201 9743 28 0,'-9'-8'195'0,"-2"1"-7"0,3 0-20 0,4 0-11 16,4-3-19-16,4-1-10 0,10-2-15 0,9-8-9 0,11 3-14 16,19-4-20-16,34-14-10 15,4 5-4-15,-2 5-7 0,8 3-2 0,-1-1-8 0,9-2-3 0,2 8-7 16,-1 1 3-16,-1 2-2 15,-4 2-9-15,-9 1-6 0,-31 5 1 0,-1 0-1 0,-2 2-3 16,-7 0 0-16,-15 4 0 0,2-1-3 16,-5-1 1-16,-6-1-6 0,-9 2 5 0,-3 2-4 0,-2-1-3 15,-4-1 2-15,-1 2 5 16,-2-1 4-16,-1-1 9 0,-5 2-5 0,8-2 4 0,-7 0-5 0,-1 2 0 16,0 0-3-16,0 0 1 0,-10-10-4 0,2 7 4 0,1 1-4 15,-4-1 0-15,1-1 0 16,-1 2-5-16,1-3 2 0,-1 5 0 0,1 0-1 15,4 1-4-15,-1 2-3 0,-2 0-31 0,-1 3-48 16,1 0-44-16,-4 3-191 0,-4 1-341 0,0-4 151 0</inkml:trace>
  <inkml:trace contextRef="#ctx0" brushRef="#br0" timeOffset="156619.56">17364 4435 16 0,'-4'14'46'0,"-1"5"1"0,-4 12-8 0,0 1 4 16,-5 14-12-16,-6 2-1 0,9-2 0 0,-4 8-3 15,3 1-1-15,2 0-1 0,3-3-2 0,0 2-1 0,6-4 0 16,4-1 0-16,4 3-2 0,8-3-2 0,2 4-4 16,2-1 4-16,4 5 0 0,3-2 9 15,2 25-9-15,-6-29-4 0,-4 7 1 0,7 20 3 0,-13-23 17 16,-1 1-1-16,-2 4-3 0,-1 1 3 15,-2 24-2-15,-3 2 2 0,-1-2-5 0,-2 0 0 0,-1 1 0 16,0 1-8-16,-2 0 8 16,1-1-10-16,-1 5 4 0,2-3-3 0,1 8 6 15,-2 0-5-15,1 1 2 0,4 2-5 0,1-5 18 16,2-5-17-16,4-6 5 0,4 2-3 0,1 1 13 0,6-3 8 16,2 0 0-16,4-1 2 0,-4-1-1 0,4-1-5 0,-9-24 4 15,14 25-2-15,-13-25 0 16,7 24-2-16,5 3 2 0,-9-2 1 0,-3-25-5 0,7 26-3 15,-10-24 0-15,1 0-6 0,3 0 3 16,-9-4-5-16,0-1 2 0,3-7-4 0,-9-13 1 0,3-3-5 16,-3-2-1-16,3-1-28 0,-5-11-39 15,1-3-60-15,-1-7-196 0,-2 0-330 0,-1-6 146 0</inkml:trace>
  <inkml:trace contextRef="#ctx0" brushRef="#br0" timeOffset="157999.31">28007 5879 50 0,'0'0'141'0,"0"0"-17"0,14 13-10 0,-5 3-15 0,2 0-8 15,4 6-4-15,-1 7-16 0,-2-1 0 16,1 3-4-16,-3 2 0 0,-3-1-20 0,-5 5 1 0,2-2-2 16,-4-3-10-16,-2-6 7 0,0-1-11 0,0-6 0 0,0-3-3 15,1-5-4-15,0-1 4 0,-2-5 1 16,-2-1-7-16,0-3 10 0,5-1-13 0,-11-8-5 0,3 0-2 15,-1-7-2-15,-5-10-2 0,4 0 0 16,0-4 2-16,2-6-8 0,-4-12 1 16,6-2-2-16,-3 13 1 0,8-12-3 0,-3 2-7 15,4 11 1-15,1-1 4 0,2 1-4 0,1 1 1 0,2 2 4 16,-1 2-18-16,0 4 27 0,0 8-23 0,2 3 12 0,3 0 2 16,0 2-5-16,4 2 2 15,5 4-6-15,4 2 11 0,4 4-6 0,1 4-2 0,3 4-7 0,-3 7 7 16,-3 3 5-16,-1 1 0 15,-4 6 1-15,-3 0-1 0,-7 5 5 0,-8 1 9 0,-5 3-7 16,-7 2-5-16,-12 10 7 0,-6 0 2 16,-6-2 2-16,2-4 4 0,4-11-4 0,3-2 1 0,0-9-1 15,3 0-7-15,6-6 7 16,3-4-4-16,3-2 0 0,0-4 5 0,1-1-3 0,5-1 0 0,2-4-7 16,0-5 10-16,2 0-6 0,3-5-1 0,2-2-3 0,5 0-3 15,0 2 1-15,3 1-3 16,3 5-2-16,1-3-2 0,1 4 4 0,1 4 0 15,2 2 2-15,-2 1 0 0,9 2-1 0,0 1 3 16,-7 2-6-16,-1 1 2 0,7 3-1 0,-1 1 2 0,-1 2 5 16,-7-2-4-16,6 4 5 0,3-3 0 15,-4 0-6-15,7 0 3 0,0-5 2 0,0-2 0 0,3-4-1 16,4-3 12-16,-4-6-18 0,7-2 6 16,-6-3 4-16,1-2-1 0,-3-2-4 0,-2-2 2 15,-7-1-2-15,-1-1 2 0,-5 2 3 0,-8 4-2 16,-3 2-2-16,-2-2 2 0,-4 5-2 0,-5 2 0 0,-3 1 3 15,2-1-3-15,-6 5-1 0,-6 1 2 0,-2 3-2 16,-1 2-2-16,-6 3 2 0,1 4 3 16,5 0-5-16,3 1 5 0,1 0-2 0,1 3 0 0,2 0-1 15,8 0 0-15,-1-4-3 16,0 7 4-16,4 2-2 0,3 0 8 0,5 0-3 0,7 1 1 0,-1-2-1 16,11 1 2-16,6-6-1 0,3 1-7 0,5-5 10 0,17-7-18 15,2 0-10-15,0-12-16 16,5-1-23-16,-5 0-8 0,1-7-8 0,-5 1-12 0,-6-3 3 15,-13 3 12-15,-1 4 3 0,-7-4 10 16,-2 4 9-16,-11 3 21 0,-2 3 11 0,-3 0 11 0,-2 1 7 16,-4 4 6-16,-2-2 3 15,-6 1 2-15,-2 5 4 0,-3 0 6 0,-7 0-3 0,-2 6 5 0,-6 0-2 16,7 2 4-16,2 1-4 0,-1-1-7 0,2 0 2 0,3 1 0 16,4-1 0-16,2 0 2 15,3 2-13-15,0-3 16 0,3 5-13 0,3-6 1 0,3 3-1 16,3-2 8-16,4 1-3 0,6-1 2 15,11 1 1-15,3-4 4 0,2-4 3 0,5 0-17 0,-1-3 1 16,-2-1 3-16,-2-3-6 0,0-1 0 16,-6-4 0-16,-1 0-14 0,-11 0-11 0,3 2 12 0,-4-2-32 15,-7 2-8-15,1 1-31 0,-4 1-129 16,1-1-223-16,-4 0 99 0</inkml:trace>
  <inkml:trace contextRef="#ctx0" brushRef="#br0" timeOffset="158441.22">29695 5732 47 0,'-4'-2'123'0,"4"2"-6"0,0 0-16 16,-4 8-9-16,4-3-13 0,0 2-12 16,4 3 5-16,1 2-9 0,1-2 6 0,2 4-18 0,5 1-8 15,0-3-5-15,2-2 4 0,3-1-7 16,1-2-3-16,2-3-2 0,2-3-1 0,9-2-2 0,0-4-5 16,2-3 1-16,-2-2-9 0,-1-2 3 0,-4 0-5 0,-3-1 9 15,-7 1-12-15,-2 5 15 0,-6-2 3 16,1 3 18-16,-2 0-3 0,-5 1 4 0,1 0-3 0,0 0-2 15,1 3-8-15,-3-1-4 0,0 0-1 16,2 1-10-16,-4 2-3 0,0 0-4 0,6-3 7 0,-6 3-4 16,0 0-4-16,0 0 2 15,0 0 0-15,13 5-4 0,-12-2-1 0,3 0 5 0,5-1-3 16,1-2 4-16,3 3-5 0,6-3-2 16,3 0 0-16,5-3 0 0,0 3-3 0,0-2 6 0,-6 2-2 15,-3-2-3-15,-5 2-3 0,-3 2-2 0,-1-2-27 16,-4 0-34-16,0 0-32 0,-5 0-45 15,0 0-114-15,0 0-275 0,-19 5 122 0</inkml:trace>
  <inkml:trace contextRef="#ctx0" brushRef="#br0" timeOffset="159089.47">29223 4923 82 0,'-116'2'85'0,"10"3"-5"0,6 7-3 16,-1 3-10-16,1 7-3 0,-3 4-7 0,-4 4-1 0,-3 8-9 16,-1 7-6-16,6 4 4 0,0 9-4 0,3 8 2 15,1-1-4-15,0 8-5 0,5 1-1 16,8 2-4-16,6-1 3 0,6-3-9 0,12-1 2 15,6 2 3-15,26-19-1 0,-5 25 1 0,11 0-5 16,10-20 5-16,1 20-6 0,10 3 0 0,2-25-2 0,8 4-2 16,6-3 0-16,4 0 2 0,9-4-5 15,9-1 2-15,8-7 3 0,31 14 3 0,8-11 6 0,15-15-2 16,5-8 7-16,8-4-3 0,7-12 2 0,10 1-2 0,8-10 3 16,8-4-4-16,-2-4-6 15,-1-1-2-15,6-4-2 0,6-1 4 0,3-7-4 0,6 2-3 16,-2-3-2-16,0-2-2 0,-5-2 10 15,-2-3-9-15,-1 3-3 0,-4 0 1 0,-15 1-6 16,-12-2 0-16,-9-1 0 0,-13-3 1 0,-14-1-2 16,-24 6 8-16,-6-5-9 0,0-9 13 0,-7-2 11 15,-4-5 7-15,-8-5-3 0,6-24 1 16,-19 20-1-16,-7-3-2 0,-5-1-2 0,-8-23-2 0,-6 22 1 16,-13-22-4-16,0 26-4 0,-17-23-4 0,4 27-4 15,-14-18 4-15,-7 2-4 0,14 25-3 0,-6 2-2 16,-4 5 1-16,-27-6-1 0,-9 9 3 0,-14 11-4 0,-4 5-7 15,-10 14-18-15,-3 3-23 0,-8 7-32 16,10 8-38-16,-5 12-45 0,-3 4-151 0,9 4-335 0,10-5 148 16</inkml:trace>
  <inkml:trace contextRef="#ctx0" brushRef="#br0" timeOffset="159639.54">26177 5476 45 0,'-4'0'90'0,"4"0"-4"0,-7 1-10 16,7-1-9-16,-2 7-6 0,4-2-7 0,1 0-4 16,5 2-9-16,7 2 2 0,3 0-9 0,12 5 1 0,7 0 5 15,14 4 1-15,6 0-9 0,30 4 10 16,-24-5-6-16,28 7-3 0,-2-1-10 0,-28-9 2 0,2 3 0 15,2-1-5-15,-3 2 8 0,-4 1-9 16,-1-1-8-16,-4-5 7 0,2 4-2 0,-6-4 0 0,-15-3 3 16,3 1 0-16,-6-3-18 15,0-1 18-15,-10-3-4 0,1 1-17 0,0-2-24 0,-3-1-19 16,0-4-12-16,0-3-24 0,-1-3-81 0,4-8-175 0,-2-4 78 16</inkml:trace>
  <inkml:trace contextRef="#ctx0" brushRef="#br0" timeOffset="160459.42">27183 5292 28 0,'-17'-9'126'15,"6"2"-21"-15,-1 2-10 0,7 3-11 16,-1-1-4-16,2 3 7 0,4 0-25 0,0 0-9 16,0 0-7-16,14 15-8 0,1-1-4 0,11 4 2 0,3 6 3 15,13 8 4-15,3-2-7 0,0 2-12 0,1-1-1 16,0 3 1-16,-1-2-1 0,-1-1 1 0,-7 1-11 0,-7-6-1 15,-6 3 1-15,0-2 2 0,-7-1 4 16,-1 1-9-16,-7 1-4 0,-3 0 6 0,-6 3 1 16,-7-2 5-16,-7 0-4 0,-3 3 4 15,-13 9-2-15,-6-2-2 0,-9 2 5 0,-1-7-2 0,-4 4-2 16,-2-9-2-16,1-1 16 0,1-4 1 0,2-2 16 0,13-5-4 16,2-4 5-16,2 0-3 0,3-4-1 15,10 1-5-15,0-5-4 0,4 2 5 0,1-2-8 0,4-3-5 16,4 1-2-16,-3-1-3 0,2 2-2 15,1-2 0-15,5-2-3 0,-7 2 3 16,4 0-1-16,3-2-2 0,-5 2-3 0,5-2 2 16,0 0 0-16,0 0-3 0,-6 1 3 0,6-1-3 0,0 0-2 15,0 0-4-15,0 0 1 16,0 0 2-16,0 0-2 0,0 0 1 0,0 0 0 0,0 0-2 0,0 0 1 16,0 0-1-16,0 0-1 0,0 0 1 0,0 0 0 0,0 0-3 15,0 0 1-15,0 0-3 16,0 0 1-16,0 0 1 0,0 0-1 0,0 0-3 15,0 0 3-15,0 0 3 0,0 0-8 0,0 0 6 16,0 0 0-16,0 0-3 0,0 0 0 0,0 0 0 16,0 0-3-16,0 0 6 0,0 0-2 0,0 0 1 15,0 0 0-15,0 0 0 0,0 0-5 0,0 0 5 0,0 0-1 16,0 0 1-16,0 0-1 0,0 0 3 0,0 0-1 0,0 0-2 16,0 0-1-16,0 0 2 0,0 0 0 15,0 0-10-15,0 0 9 0,0 0 0 0,0 0 1 16,0 0-4-16,0 0 3 0,0 0 1 15,0 0 1-15,0 0-6 0,0 0 2 0,0 0 3 0,0 0-2 16,0 0 3-16,0 0-5 0,0 0 1 16,0 0 0-16,0 0 1 0,0 0 5 0,0 0-7 0,0 0 2 15,0 0 6-15,0 0-8 0,0 0-6 0,0 0 9 16,0 0 2-16,0 0 1 0,0 0-4 16,0 0 1-16,0 0-4 0,0 0 5 0,0 0-2 0,0 0-4 15,0 0 2-15,0 0 2 0,0 0 5 0,0 0-3 16,0 0-4-16,0 0 2 0,0 0 0 0,0 0 2 15,0 0-1-15,0 0-2 0,0 0 1 16,0 0 1-16,0 0 3 0,0 0-5 0,0 0 1 0,0 0 3 16,0 0 1-16,0 0-6 15,0 0 2-15,0 0 3 0,0 0-3 0,0 0 0 0,0 0-3 16,0 0 3-16,0 0 2 0,0 0 3 0,0 0-5 0,0 0 5 0,0 0-5 16,0 0 2-16,0 0-6 15,0 0 2-15,0 0 4 0,0 0 3 0,0 0 0 0,0 0-5 16,0 0 7-16,0 0-6 0,0 0-14 15,0 0-41-15,0 0-63 0,0 0-69 0,-6 2-125 16,0 2-334-16,-4-4 147 0</inkml:trace>
  <inkml:trace contextRef="#ctx0" brushRef="#br0" timeOffset="162029.47">27902 6614 28 0,'-4'-2'96'0,"-1"0"-17"0,5 2 2 16,-8-3-12-16,4 3-3 0,4 0-11 15,-7-3 0-15,7 3-8 0,-5-1-8 0,5 1-4 0,0 0-4 16,0 0-7-16,0 0-3 15,0 0-3-15,-5 6-10 0,5-6 21 0,0 0-8 16,2 6-4-16,-2-6 0 0,8 4 10 16,-1-3-7-16,1 0-6 0,3 0 6 0,3-1-6 0,4-2-2 15,3-2 7-15,11 0-6 0,4-1 0 16,4-2-2-16,13-3-2 0,2 0 13 0,7-2-14 0,0 2 0 16,30-9 4-16,-2 5-3 0,-26 1 2 0,26-5 1 0,1-2-7 15,1 2 5-15,7-5 2 0,1 1-8 16,0 0 11-16,-2-1 6 0,3 1-12 0,-6 2 9 0,-2 0-3 15,-30 7 5-15,27-7 2 16,-26 9-13-16,27-6 11 0,-31 8-7 0,0-4 2 0,4 1-1 0,-5 1-3 16,0-1 2-16,-2 3-4 15,-6-1-10-15,-1 0 8 0,-13 1-4 0,-3 2 6 16,1-2 0-16,-4 4-2 0,-3-6-1 0,-1 6-1 0,-8-1-1 0,1-2 2 16,-4 5 0-16,0-5-2 15,-5 3 0-15,0 1 14 0,-1-2 8 0,2 2 5 0,-3-3 3 16,1 2-10-16,-5 0 7 0,0 4 3 0,2-5 1 15,-3 4 3-15,2-1-2 0,-4 1-4 0,2-1 0 0,-2-1-6 16,0 1 4-16,1 1-6 16,-3 2 0-16,0 0-4 0,5-3-4 0,-5 3 0 0,0 0-4 15,0 0-3-15,4-1 1 0,-4 1 4 16,0 0-1-16,0 0-8 0,0 0 0 0,0 0-9 0,0 0 6 0,0 0-2 16,0 0 3-16,0 0 2 0,0 0-2 0,0 0 3 15,0 0 1-15,0 0-3 0,0 0-5 16,5-3 4-16,-5 3-3 0,0 0 5 0,0 0-6 0,0 0 3 15,0 0 0-15,0 0-1 16,0 0 1-16,0 0 1 0,0 0 3 0,0 0-5 0,0 0 3 16,0 0-5-16,0 0 4 0,0 0-3 0,0 0 2 15,0 0-1-15,0 0 1 0,0 0-1 0,-21 2 2 0,21-2-2 16,-9 1 0-16,9-1 1 16,-11 0-1-16,11 0-1 0,-9 0 0 0,9 0 0 0,-8 0 0 15,8 0 0-15,-9 0 0 0,9 0 2 0,-5 1-2 0,5-1 0 16,0 0 3-16,-8 0-4 15,8 0 3-15,0 0 0 0,0 0 1 0,0 0 0 0,-6 0-3 16,6 0 1-16,0 0 2 0,0 0-2 16,-6-2 0-16,6 2 0 0,0 0 1 0,0 0-3 0,0 0-2 15,0 0 2-15,0 0 1 0,-10 1-2 16,10-1 0-16,0 0-2 0,0 0-15 0,0 0-18 0,-2 6-20 16,-2 2-26-16,3 1-38 0,-7 3-32 0,-8 9-117 0,4-5-292 15,-7 3 129-15</inkml:trace>
  <inkml:trace contextRef="#ctx0" brushRef="#br0" timeOffset="163469.42">28443 7353 117 0,'-4'-1'113'15,"4"1"-7"-15,0 0-15 0,23-12-6 0,7 4-9 0,19-8-8 16,10 0-11-16,2-1-1 0,26-4 0 15,1-1-11-15,-24 10-5 0,24-9-6 0,-28 13-1 16,-1-3 6-16,-5 1-17 0,-16 4 4 16,-1 1-4-16,-5 1 0 0,-4 0-9 0,-7 2 1 0,-10 0 5 15,2 0 1-15,-5 1-3 0,-2-2-5 16,-1 0-10-16,-2 1 7 0,-3 2-3 0,-1-7-4 0,-5 4 1 16,-4 1 1-16,-3-2-8 0,-6 0 6 0,-4 0 0 0,3 1 3 15,-11 1-7-15,4 2-3 16,7 0 10-16,1 2-4 0,4 1 1 0,3 2-5 0,0 6 3 15,0 3 0-15,3 4 0 0,1 4-6 16,3 7 7-16,2-3-4 0,3 2 2 0,3-1 7 16,-1 4-5-16,2-2 6 0,1 1-3 0,-1 2-1 15,0 0 5-15,-1 2-5 0,-3 0 7 0,0 2-1 0,-7 10 5 16,2-14 10-16,-3-1-27 0,-4-4 2 0,1-1-15 0,-4-1-11 16,2-9-14-16,0-2 0 15,-4 1 1-15,1-5 0 0,0-3 6 0,-2-1 6 0,2-5 8 16,1-1-1-16,2 0 6 0,2-3 3 15,-5-1 4-15,1-1 10 0,-3-2 19 0,9 1 25 0,-2 0-9 16,2-2 17-16,1 1 3 0,4 2-8 16,3-2 3-16,1 0-17 0,6-3-4 0,10-2-5 0,8-7-2 15,11 1 7-15,16-1-7 16,6 1-4-16,6-1 1 0,-1 2-6 0,29-4 1 0,-32 8-4 0,0 2 1 16,-3-1-8-16,1 2 8 0,-7-4-7 0,0 2-16 15,-15 1-17-15,0-2 0 0,1-3-15 16,-4-1-20-16,-4-4-2 0,-1 2-18 0,-1-6 4 0,-6-3-8 15,-5 1 2-15,-1-3 11 0,-3 0 10 16,-5 0 19-16,-3 1 19 0,-3 2 12 0,0 0 9 0,-5 3 21 16,-1 6 3-16,-1 1 27 15,-2-2 7-15,1 1-4 0,3 8 17 0,0-2 7 0,1 7-4 16,1-4-3-16,1 5-18 0,-3 0-10 0,5 4 0 0,0 0-2 0,0 0-6 16,7 14-4-16,0-5-3 15,6 8 1-15,3 5-4 0,4 2 4 0,-1 2-3 0,2 1-4 16,2 3-2-16,-5 2 2 0,10 7-1 15,-11-7 1-15,0 11-4 0,-3-9 0 0,-8 0-22 16,-2 2-34-16,-4-3-24 0,-7 14-38 0,-4-15-145 16,-3-5-269-16,-3-4 119 0</inkml:trace>
  <inkml:trace contextRef="#ctx0" brushRef="#br0" timeOffset="164047.5">29599 7492 101 0,'22'-24'110'0,"8"2"-6"0,14-9-14 16,7 1-6-16,5-2-8 0,24-5-10 16,-23 11 3-16,3 1-17 0,-2 0-2 0,-1 4 1 15,-10 1-7-15,-11 3-10 0,-3 2-1 0,-5 2 0 0,-9 5-10 16,-4 1 4-16,-4 2 1 0,-1 0 6 16,-6 3-12-16,1 0 4 0,-5 2-4 0,0 0-2 15,0 0-5-15,-17 14 1 0,2-3-4 0,2 4 0 0,0-3-7 0,0 1 8 16,1 4-10-16,5-3 5 15,-1 3 3-15,2-2-5 0,3 2 3 0,2-1 3 0,3 0-7 0,5 0 5 16,2-1 1-16,2-1 5 0,6-1-8 16,4 1-9-16,-3-2 15 0,11 0-5 0,-3-4-9 15,1-2-6-15,-5-3-28 0,-3-1 7 16,0-2-14-16,-2-2 0 0,-3-2-8 0,1-4-9 0,-1-5 5 16,-3 0-12-16,1-3 14 0,-5 1-2 0,-1-3 10 15,-5 1 15-15,3-2 6 0,-4 1 8 0,-4 0 10 16,4 0 21-16,-3-1-1 0,-1 1 11 15,2-1 4-15,-3 3 8 0,2 4 6 0,1 3 8 16,2-2-7-16,0 5-5 0,0-1-9 0,5 3-7 0,0 2 2 0,4 2-11 16,3-2 3-16,7 4-2 15,1 3-1-15,10 0-1 0,0 2-4 0,1 3 2 0,2 0 1 16,-1-1-4-16,0 3 0 0,-4 2-9 0,3 0 27 0,-7-1-23 16,-2 2 2-16,-5-4-6 15,-2 5 1-15,3 2 4 0,-6-5-2 0,0-1-3 0,-3-5 3 0,-4 2 4 16,1-2-2-16,-2-1 7 15,-2-2 1-15,-2 0 0 0,-2-1-1 0,2-3 2 0,-10 1-1 16,3-1-3-16,-4-1 5 0,-1-4 8 16,1-1 2-16,1-1 6 0,1-3 3 0,4-2-4 0,0-4-3 15,6-2-9-15,7-7 1 16,8 2-2-16,5-4-6 0,17-7 3 0,3 3-5 0,8 1 9 0,-3 5-11 16,2 3 1-16,-16 8 0 0,3 1-30 0,-6 2-70 0,1 1-67 15,-5 2-104-15,-9 3-285 16,-4 0 126-16</inkml:trace>
  <inkml:trace contextRef="#ctx0" brushRef="#br0" timeOffset="164664.35">31378 7062 26 0,'-49'16'119'16,"17"-4"3"-16,4 4-30 0,3-2 5 0,8-2-21 0,3 2-3 15,6 1-6-15,3-3-5 16,5 2-14-16,4-2 9 0,3-4-12 0,9 3 0 0,7-5-3 15,12-3-11-15,3-9 6 0,17-5-12 16,6-4 3-16,0-2-7 0,0 0-1 0,-8-2-5 0,-2 1 5 0,-12 6-1 16,-7 0-6-16,-4 3-1 15,-8 4-4-15,-3 0 2 0,-6 1-7 0,-2 1 2 0,0 3-13 16,-4 0 13-16,-5 0-8 0,4 4 9 0,-4-4 12 0,-9 13-19 16,0-4 5-16,0 6 3 15,-2-3-7-15,1 0 8 0,3 2-4 0,1-2 1 0,1-2 3 0,3 2-2 16,2-4-5-16,3 3 4 15,3-3 5-15,2-2-3 0,10-2-1 0,11-4 3 16,3-2 26-16,9-3-1 0,12-10-8 0,0-6 0 16,-3-7-2-16,1-4-6 0,-2-3 0 0,-2-3-8 0,-4-6 3 15,-3-2-4-15,-4 2 0 0,-8-2 2 16,-4 0-3-16,-6 2-5 0,-6 11 1 0,-7-2-3 0,-5 1 6 16,-5 1 0-16,-8 0-1 0,0 4 22 0,-5-2 9 15,-2 5-11-15,-6 2-4 0,3 5 2 0,-2 3-3 16,0 5-5-16,6 7-2 0,-1 4-2 0,-1 4-1 15,3 3-1-15,1 3-5 0,-3 9 1 16,5 2 2-16,1 2-13 0,4-1 10 0,2 5-5 0,4 0 5 16,4 3 16-16,5 2-16 0,3 2 14 15,5 14-15-15,2-2 3 0,2 0 2 0,-2-3 0 0,-2-10 6 16,1 1-5-16,-1-2 1 0,0 1 3 0,-3-2 0 16,1 0-13-16,-1-3-41 0,-4-2-52 15,-4-7-71-15,-6-2-120 0,-1-5-305 0,-1-2 135 16</inkml:trace>
  <inkml:trace contextRef="#ctx0" brushRef="#br0" timeOffset="164859.81">31915 7159 1288 0,'-7'-10'69'0,"7"-2"-13"0,0 0-14 0,7 0-8 0,9-8-17 16,8-2 0-16,20-2 0 0,8 0-3 0,7 0 5 0,32-4-4 15,3 3-1-15,6 6 3 16,-3-1-2-16,3 5 1 0,-2 3-3 0,-8-2-6 15,-33 9 1-15,-1 0-1 0,-16 1 11 0,-7 1-14 16,-10 3-13-16,-23 0-27 0,33-3-30 0,-33 3 0 0,0 0-12 16,0 0-26-16,0 0-121 0,0 0-244 15,-79 29 108-15</inkml:trace>
  <inkml:trace contextRef="#ctx0" brushRef="#br0" timeOffset="166259.51">28408 6295 19 0,'0'0'75'0,"0"0"-6"15,0 0-5-15,0 0-3 0,0 0 1 16,0 0-2-16,0 0-9 0,0 0 3 0,0 0 7 15,0 0-21-15,0 0 0 0,0 0 0 0,0 0 4 16,0 0-10-16,-9-2 5 0,9 2-3 0,0 0 1 16,0 0-1-16,-2-4-4 0,2 4 4 15,-3-6-7-15,3 6 2 0,0-5-7 0,0 5-2 0,-1-3 3 16,1 3-5-16,0-6-7 0,0 6 3 0,0 0-7 16,-3-3 10-16,3 3-7 0,0 0-8 0,0 0 2 15,0 0 1-15,0 0-2 0,-1-3-1 0,1 3 5 0,0 0-4 16,0 0-5-16,0 0 5 15,0 0 1-15,-4-3-2 0,4 3-4 0,0 0 2 16,0 0 10-16,0 0-13 0,0 0 1 0,0 0 3 16,0 0-8-16,0 0 9 0,0 0-1 0,0 0 0 0,0 0-3 0,0 0 4 15,0 0-4-15,0 0-2 16,0-5 7-16,0 5-1 0,0 0-3 0,0 0 4 0,0 0-8 16,0 0 4-16,0 0-3 0,0 0 3 0,0 0 3 15,0 0-5-15,0 0 1 0,0 0 3 0,0 0-3 16,0 0-2-16,0 0 2 0,0 0-4 0,0 0 1 15,0 0-1-15,0 0 3 0,0 0-2 16,0 0-3-16,0 0 4 0,0 0-1 0,0 0-13 16,0 0 5-16,0 0 10 0,0 0-10 0,0 0 5 15,0 0 2-15,0 0-1 0,0 0 0 0,-1 11 4 0,1-11-4 16,0 0-6-16,0 0 10 0,0 0-1 0,0 0 10 0,0 0-12 16,0 0-3-16,0 0 7 15,0 0-2-15,-3 3 6 0,3-3-8 0,0 0 3 0,0 0-5 0,0 0 0 16,0 0 7-16,0 0-1 0,-1 4-4 15,1-4-3-15,-6 2 5 0,6-2-1 0,0 0 1 0,0 0-3 16,-7 2-3-16,7-2 8 16,0 0 2-16,0 0-3 0,0 0-3 0,-3 1-3 0,3-1-12 15,-2 4-11-15,0-1-12 0,0 3-32 0,-3 2-89 0,-4 2-176 16,-5 2 77-16</inkml:trace>
  <inkml:trace contextRef="#ctx0" brushRef="#br0" timeOffset="166659.37">28316 6421 54 0,'0'0'63'0,"0"0"-2"0,0 0-21 0,0 4-12 16,1-1-32-16,1 1-37 15,0 0-43-15,2 3 19 0</inkml:trace>
  <inkml:trace contextRef="#ctx0" brushRef="#br0" timeOffset="167579.79">30713 8293 59 0,'7'14'107'15,"-3"-6"-7"-15,0 4-13 0,4 3-7 0,-3 4-3 16,3-2-6-16,1 9-5 0,-4-3-8 0,-1 3-4 15,-3 2-5-15,-1-1 0 0,0-2-8 0,-1-4-5 0,-3 4-3 16,-1-6-1-16,3-2-2 0,0-1-1 16,-2-3-12-16,1-3 9 0,3 0-17 0,-2-6-4 0,2 1-20 15,0-5-25-15,-7-2-18 0,7 2-2 16,-8-10-7-16,4-4 8 0,-5-1 9 0,0 1 17 0,-2-11 0 16,-2 3 7-16,-1-4 10 0,2-3 6 0,2 5 10 0,-2-3 5 15,3 4 6-15,-2-5 11 16,1 2-2-16,1 1 4 0,1-3 3 0,-2 1 6 0,5-2-1 0,1 2-4 15,0 1 35-15,3 1 1 16,1-2-10-16,4 9-8 0,5-8-3 0,1 3-3 0,4 1-7 16,7 3-7-16,4 4 5 0,3-1-9 15,4 3-10-15,1 2 4 0,3 6 7 16,0 2-4-16,1 3-10 0,1 3 8 0,-3 1-1 0,-2 4-5 0,-3 1 8 0,-4 3-8 16,-4 1-1-16,-5-1 2 15,-6 2 1-15,-3 1 0 0,-4 3 1 0,-8 7 4 0,-9 0-2 0,-1 3-7 16,-10-2 8-16,-3-3-3 15,-2 2-2-15,-2-2 3 0,2-2-6 0,2-6 4 0,9-5 1 16,0-2-3-16,0-2-1 0,5-3-5 16,7-1 7-16,-3 1-11 0,1-1-7 0,3-1 3 0,5-1-1 15,-5 4 3-15,5-4-11 16,0 0 6-16,0 0-4 0,0 0 2 0,0 0 7 0,24 4-4 16,-11 1 2-16,1-1-8 0,3 1 5 0,2 1 4 0,8 4-2 0,-8-4 2 15,8 4 4-15,-2 1 8 0,-6-3-8 16,7 1-7-16,-8 1 3 0,0 1 3 0,-3-1-43 15,0 2-30-15,0 0-39 0,-5 0-116 16,-1-4-247-16,0-1 110 0</inkml:trace>
  <inkml:trace contextRef="#ctx0" brushRef="#br0" timeOffset="167819.56">31453 8085 98 0,'0'0'116'0,"0"0"-18"0,7 16-11 15,-5-6-5-15,3 5-5 0,0 2-5 0,-1 3-13 16,0 6 4-16,1 0-13 0,-1 4 3 0,2-1-5 0,-6 0 0 16,3 0-4-16,-3 4-7 0,1-3 10 0,-2-3-15 15,3-2-3-15,-4-7 1 0,3 2-4 0,-3-1 0 16,0-8-45-16,0 2-27 0,-2-6-22 0,0-2-114 0,-1-3-197 15,5-2 88-15</inkml:trace>
  <inkml:trace contextRef="#ctx0" brushRef="#br0" timeOffset="168019.73">31593 7963 67 0,'26'-17'135'0,"2"2"-11"0,3 1-11 16,4 3-13-16,2-1-11 0,0 3-13 0,15 2 0 16,-15 2-10-16,2 2-9 0,-1 1-3 0,-4 4-7 0,-2-2-4 0,-4 4-15 15,-10 1-21-15,0 3-20 16,-9 0-14-16,-5 1-28 0,-9 8-110 0,-12 4-178 0,-10 2 78 16</inkml:trace>
  <inkml:trace contextRef="#ctx0" brushRef="#br0" timeOffset="168159.04">31476 8289 149 0,'0'0'158'0,"21"-8"-16"0,4 1-11 15,10-2-13-15,2-3-14 0,20-1-6 0,-3 4-8 0,6-4-12 16,2 1-6-16,-4 0-10 0,-3 3-21 0,-4 1-51 0,-18 1-99 16,-2 0-79-16,-4-5-202 15,-3 0 89-15</inkml:trace>
  <inkml:trace contextRef="#ctx0" brushRef="#br0" timeOffset="169779.38">8783 14366 5 0,'0'0'76'0,"25"-11"-3"16,1-3 5-16,5-7-5 0,19-12-12 0,21-18-2 15,-19 15 9-15,28-15-23 0,-2 5 4 0,-22 16-4 16,-1 2-10-16,-2 4 1 0,-7 4 10 0,-14 6-24 0,-2 7-3 16,-7 2-18-16,-6 5-6 15,-6 0-2-15,-7 3 5 0,-3 2-6 0,-2 1 2 0,-3 2 2 16,-7 6 0-16,-6 4 0 0,-6 0 5 0,-4 1-5 16,-2 0 5-16,0 1-4 0,-2-2 0 0,0-1 8 15,3 0 7-15,0-1 10 0,5-1-7 0,5-3-4 16,2-3-9-16,7-1 4 0,1 1-6 15,4 4 3-15,1 0-4 0,6 3 6 0,2 0-5 0,4 0 2 16,8 5 1-16,3-1-1 0,2 1 3 16,2 0-4-16,3 1 0 0,-3 1 7 0,2 3-9 0,7 11 8 0,-5 5-2 15,-1-2 6-15,-8 3-1 16,-6-9-3-16,5 11-16 0,-12-9-15 0,2-4-17 0,-3 0-16 16,-4-1-8-16,-2-2-50 0,-5-2-124 0,-2-2 54 0</inkml:trace>
  <inkml:trace contextRef="#ctx0" brushRef="#br0" timeOffset="169919.75">9289 15034 49 0,'-10'-3'171'0,"0"-2"-20"0,2-1-18 0,6-5-15 0,6-7-4 15,5-8-18-15,11-6-7 0,8-11-8 0,4-2-8 0,5 1-6 16,2 2-2-16,2 3-10 0,-1 4-2 0,2 2-7 0,-10 11 1 16,-1 1-11-16,-2-1-41 15,1 5-52-15,-5 2-76 0,1 3-76 0,-10 3-225 16,1 0 100-16</inkml:trace>
  <inkml:trace contextRef="#ctx0" brushRef="#br0" timeOffset="170959.72">9744 13975 71 0,'0'0'113'0,"0"0"-14"0,8 9-2 0,1-2-16 0,1 2-3 16,3 5-9-16,10 2-7 0,0 5-8 0,2 1-1 0,2 3-7 0,-2 0-6 16,0 2 3-16,2 1-6 15,-5 0-2-15,6 12-6 0,-8-11 5 0,1-3-4 0,-2 3-2 16,-4-4-6-16,-2 4-12 0,-3-5-24 15,-6 2-14-15,1-2-22 0,-9 1-13 0,-1 1-7 16,-4-1-81-16,-7-4-165 0,-6 4 73 16</inkml:trace>
  <inkml:trace contextRef="#ctx0" brushRef="#br0" timeOffset="171239.39">9724 14637 141 0,'-7'-11'126'0,"10"-4"-7"15,2-13-15-15,13-2-8 0,10-15-10 16,8-1-11-16,17-23-6 0,6 6-8 0,5 1-4 15,-19 18-6-15,21-16 0 0,-21 19 5 0,1 3-19 16,-1 3 0-16,-4-2-4 0,-13 11-3 0,-4 1 0 16,-1 2 0-16,-5 3 4 0,-8 7-8 15,-2 7 14-15,-3-5-2 0,-5 7-2 0,0 3-10 0,0 1-2 16,-17 16 1-16,-2 5-4 0,-6 8-4 0,-11 11 2 0,-3 0-9 0,5 1 1 16,7-12-6-16,4-4-2 15,4-1-2-15,2-5 1 0,12-2-2 0,-1-1 4 0,6-3-2 16,1 2 3-16,5-4 0 0,10 2-3 15,3-5 8-15,9 0 1 0,4-7-2 0,5-1 1 0,17-10-1 16,-3 0-6-16,-1-4-25 16,-14 2-20-16,1 0-37 0,-3 0-26 0,-7-1-20 15,0 1-96-15,-13 0-240 0,-4 0 107 0</inkml:trace>
  <inkml:trace contextRef="#ctx0" brushRef="#br0" timeOffset="171489.51">10571 14057 7 0,'-15'-6'117'15,"-3"0"17"-15,2-4-7 0,4 5 3 16,3 0-7-16,1-2-15 0,4 1-12 0,2-5-11 0,5 4-5 15,8-7-13-15,0 0-2 0,12-2-9 16,1 1-4-16,6 2-9 0,-2 5-2 0,0 0-8 16,3 4 4-16,-2 2-8 0,0-1 0 15,0 6-7-15,-4-3 1 0,-3 2-6 0,-3 5 3 0,-1 0-4 0,-1 0 1 16,-7 1-3-16,1-3 2 0,-3 3-2 0,-3-2 2 16,-1-3-6-16,-1 2 9 0,-3-5-4 15,-4 7 5-15,-4-6-1 0,2-1 12 0,-6-1 4 0,-2-3-1 16,-1-2-1-16,-2-3 0 0,-1-1-5 15,-2-7 0-15,1-1-3 0,2 0 0 0,5 3-4 16,6-2-5-16,2-1-4 0,4-3-6 16,5-5-21-16,6-1-42 0,8-2-53 0,1 5-201 0,7-2-336 15,4 1 149-15</inkml:trace>
  <inkml:trace contextRef="#ctx0" brushRef="#br0" timeOffset="172398.81">11358 13517 4 0,'-28'8'151'0,"9"0"-19"0,-7 4-11 0,7-2-19 0,2 1-8 16,4 2-11-16,6-5-8 0,1 5-8 16,4-4-7-16,4 0-2 0,1 0-3 0,5 0-4 0,1-2-5 15,9 0-11-15,1-2 13 0,2-5-17 16,6-5 7-16,2-2-6 0,-1-2-1 0,0-1-15 16,-2-2 11-16,-5 2-8 0,-4 3-2 0,-2-1-7 15,-3 4 0-15,-3 0-4 0,0-2 6 0,-3 4-12 16,-1-1 5-16,-1 3-1 0,1-2-3 0,-5 2 10 0,7 0-12 0,-7 0 0 15,0 0 1-15,10 2-1 16,-10-2 3-16,7 3-1 0,0-3 6 0,-1 1-2 0,3-1 2 16,3-1-9-16,2-4 18 15,1-3-17-15,4-3 8 0,4-6-1 0,0-2-2 0,0-3 2 16,-1-5-4-16,-8-2 1 0,3-3 2 0,-5-1-2 0,0-11-2 0,-7-2 7 16,-1 0-5-16,-7 0-4 0,-2-1 6 15,-5 13 9-15,-2-1-14 0,-8-7 4 0,7 12 1 16,-6 5-1-16,-1 2 6 0,-3 3-4 15,-2 5-3-15,1 3-2 0,2 5 1 0,3 4 1 0,-1-2-9 16,1 3 11-16,4 2-14 16,4 0 10-16,0 3-5 0,0 4-1 0,6 2 0 0,1 8-2 15,7 8 0-15,2 6 2 0,4 2 3 16,7 0-5-16,4 12 8 0,9-2 0 0,-1-1 2 0,4 0 0 16,4 1 0-16,-2-2 6 0,1 3-7 0,-3-1 5 0,-3 0-5 15,-9-14 6-15,-3 2-16 0,1-4-20 16,-4-3-12-16,-3-7-10 0,-4-7 10 0,-2 1 4 0,-5-7 0 15,0-3 13-15,0-1-4 16,0 0 5-16,-21-7 0 0,6-4 6 0,-8-6-5 0,3 0 16 16,-3-2 3-16,5 2 2 0,-1-2 7 15,5 4 5-15,3 3 2 0,3-5-9 0,0 2 3 0,4-2 0 16,8-2 5-16,1-6-5 0,8-3-3 0,7-3 1 0,5 4-9 16,7-12 11-16,6 3 1 0,4-1-5 15,-2 1 4-15,2 2-3 0,4 3-2 0,-4 2 1 0,-9 9-11 16,12-4 10-16,-14 7-2 15,-2 3 6-15,-1 2 2 0,-3 2-5 0,-6 3-6 0,-5 4-6 16,2 1 15-16,-3 0-5 0,0 2 0 16,-3 2-1-16,0 0-2 0,-1 2 0 0,-1 0 0 0,0 0 0 15,-1 1 3-15,0-2-4 0,-2 4 8 16,0-5-3-16,0 5-3 0,0-4-3 0,0 1 5 0,-1 2-1 16,1-2 4-16,0-2-3 0,1 1 0 0,0 1-2 0,-1-1 2 15,3-2 1-15,-8-1 3 16,14 0-8-16,-3-3-1 0,-1 0 9 0,3-1-7 0,-3-1 4 15,1-3-3-15,0 2 0 0,-1-2 3 16,-1-1-2-16,0 0 1 0,0-2 3 0,-4 1 0 0,-1-1-4 16,0 1 5-16,0-2-2 0,-3-1 15 15,-1 3-10-15,5 1 4 0,-6-3 0 0,1 5-12 16,-5 0 10-16,1 1-17 0,4 2-48 0,0 4-67 0,0 0-94 0,-21 10-230 16,10-4 101-16</inkml:trace>
  <inkml:trace contextRef="#ctx0" brushRef="#br0" timeOffset="173019.75">10797 15426 75 0,'0'0'126'0,"13"-22"1"16,5-3-20-16,11-13-13 0,7-6-1 0,9 0-10 0,22-19-6 0,-3 3 20 16,-16 18-12-16,22-15-8 0,-23 17-9 0,2 2-2 0,-6 3-4 15,-2 7-4-15,-8 7-8 16,-8 4-5-16,0 2-16 0,-7 7-24 0,-8 3-22 15,3 2-11-15,-8 3-8 0,0 1 0 0,-2 3-24 16,-6 6-20-16,-6 4-3 0,-2 4-8 0,-7 4 0 0,-8-3 3 16,-1 1 6-16,-2-2-40 0,-2-2-133 15,-2 0 429-15,-1-4-226 0,-3-3 15 16,0 0 10-16,1-2 13 0,1-3 9 0,-2-1 10 0,-1-4 4 0,6-1 10 0,1-5 14 16,6-1 5-16,3 3-3 15,6-2 1-15,1-2 12 0,3 4-2 0,1-3 0 0,4 2 8 0,0 0-15 16,1 2-3-16,2 2-8 15,4 2-5-15,-1-6 2 0,1 6-13 0,0 0 8 0,24 3 3 16,-2 0 3-16,6 3 4 16,5 6 4-16,3 3 3 0,10 11-7 0,1 4 4 0,3 3-4 15,-4 7-1-15,1 3-2 0,15 19 5 16,-23-17-39-16,0 2-48 0,-10 1-148 0,-1-5-220 0,-9-14 98 16</inkml:trace>
  <inkml:trace contextRef="#ctx0" brushRef="#br0" timeOffset="174349.46">11831 14461 54 0,'0'0'55'0,"0"-4"9"0,0 4-5 0,0 0 17 0,-1-5-17 15,1 5 1-15,0 0 17 16,1-7 4-16,-1 7-27 0,-3-5-4 0,3 5 11 0,-1-3-2 0,1 3 0 16,-1-4 1-16,1 4-11 15,0 0-10-15,0 0-5 0,0 0-2 0,0 0-8 16,0 0-1-16,7 14-11 0,-1-4 4 0,3 4-2 0,7 8 6 0,-3-1-17 0,2 3 6 16,2 1 4-16,1-1-1 15,-1 0-10-15,-1-2 11 0,0-1-11 0,-4-6 2 0,-2 2-2 16,3-3 5-16,-5-6-6 15,-1 4 11-15,0-7-6 0,-2 3 2 0,-1-2 1 0,0-3 0 0,-1 4 0 16,-1-4 3-16,-2 2-2 16,-2 0-2-16,0-1 0 0,-3-1 7 0,-3-1-4 0,-1 0 2 15,-2-4-3-15,-7-1-2 0,1-3-6 16,-3-2 2-16,-6-7 4 0,-2-1 2 0,0-4-5 0,-3-4 3 16,5-3 3-16,-9-6-5 0,12 6-3 0,4-1 4 0,-3-1 4 15,5-4-10-15,-2-8 5 16,10 5 0-16,-1-10 1 0,5-5-1 0,10-2-3 0,-1-1-1 0,7 1 3 15,5 3-4-15,3 1 6 16,3 8 2-16,-7 13-10 0,5 0 4 0,2 6-4 0,0 1-2 16,-6 8 1-16,1-1-2 0,1 8 11 15,1-2-11-15,-2 5-2 0,-1 5 0 0,1 0 5 0,1 6 4 16,-4 2-2-16,4 4 1 0,-3 6-8 0,-3 5 15 0,-2 1-12 16,-5 4 8-16,-2 16 1 15,-7 5 25-15,-1-6 0 0,-6 3 0 0,-4-5-8 0,4-9 2 16,-3-5-5-16,-2 0 0 0,1-5-1 15,5-7 6-15,-1-2-11 0,1-5 0 0,5-3 2 0,-3 1 9 0,4-3 6 16,-1-1 4-16,4-1-2 16,-4 1-4-16,5-4-3 0,-4 5-4 0,4-5-2 15,0 0-9-15,0 0 3 0,0 0-4 16,0 0 2-16,14 0-4 0,-14 0 5 0,22-5-11 0,-3 2 5 16,2-1-2-16,7 0-3 0,2 0 4 0,2 2-2 0,0-2-2 0,0 3 1 15,-1-1 2-15,2 1 3 16,-2 2-2-16,-2-1 0 0,1 3 0 0,-2-1-6 0,1 1-19 15,-10-1-25-15,3 0-28 0,-3 0-22 16,0 1-17-16,-3-3-10 0,-5-3-1 0,2 1-10 0,-5-3-109 16,-5-2-259-16,1-2 115 15</inkml:trace>
  <inkml:trace contextRef="#ctx0" brushRef="#br0" timeOffset="174529.53">12355 14180 13 0,'-9'-17'138'0,"0"3"-6"15,1 4-7-15,4 1-17 0,2 4-9 0,-2 0-14 0,4 2-13 16,0 3-7-16,1-7-4 0,3 5-11 15,-4 2-4-15,13 3-3 0,0 3-8 0,2 2 3 16,3 1-11-16,1 3 5 0,3 3 2 16,2-1-7-16,-1 4 1 0,-1 1-5 0,-3 3 24 0,4-1-26 0,-3 3-1 15,0 4 0-15,-1-2 1 16,-4-1 2-16,0 0-5 0,-2-4-19 0,-1-6-28 0,-7-4-20 16,0-1-8-16,-2-4-26 0,-3 0-123 15,-6-1-222-15,6-5 98 0</inkml:trace>
  <inkml:trace contextRef="#ctx0" brushRef="#br0" timeOffset="174689.42">12337 14026 12 0,'10'-26'112'0,"2"-1"-12"0,3-2-9 0,2 3-14 16,3-2-4-16,3 4 2 15,1-2-11-15,2 3-10 0,2 2-1 0,0 1-37 0,-1 5-38 16,-3 1-96-16,-7 6-128 0,1 2 58 15</inkml:trace>
  <inkml:trace contextRef="#ctx0" brushRef="#br0" timeOffset="174829.66">12442 14158 82 0,'0'0'189'0,"0"0"-16"0,11-21-17 0,12-1-17 16,13-12-16-16,10-2-10 0,5-3-8 0,27-12-26 15,-23 18-59-15,20-9-82 0,-27 16-125 16,-1-5-201-16,0 4 89 0</inkml:trace>
  <inkml:trace contextRef="#ctx0" brushRef="#br0" timeOffset="175609.25">12665 12215 76 0,'-50'-17'98'0,"-3"5"-3"0,-1 1-20 16,-6 6-12-16,3-1-3 0,-10 0-9 0,3 3 3 0,-26 2-12 15,24 1-1-15,1 1 7 16,-27-1-5-16,1 7 6 0,30 2-14 0,1-1-2 0,-5 4-1 16,1 0-9-16,-24 7 1 0,2 4-6 15,21-4 2-15,4 3-4 0,-30 9 5 0,3 0-9 0,1 6-8 16,-1-3 9-16,2 5 4 0,1 4-11 0,-4 4-2 0,0 10 3 16,-4-6-10-16,-6 4 7 0,1 4-1 15,-3-2-3-15,5 2 1 0,4 4-1 0,4 3-1 0,1 6 3 16,5 2 1-16,-1 2 1 0,4 3-5 15,5 6 7-15,-4-2-15 0,12-1 6 0,-1 7-7 0,4 6 12 16,6 4-10-16,2 4 8 16,5 2-5-16,2 2-2 0,5-1 30 0,3-4-6 0,5 0-4 15,7 14 1-15,5 2-5 0,5-5 1 16,4-4-10-16,10-7 0 0,8 0 5 0,6-7 3 0,4 1 2 16,9-6-7-16,8 3 1 0,6-7-21 0,1-4 7 0,10-5-8 15,5-11 4-15,11-1 0 0,3-6 5 16,8-2 9-16,-1-2-6 0,9-6 7 15,3 0-4-15,1-2 1 0,1-9-2 0,3-2 5 16,12 0 4-16,6-10 1 0,3-9-4 0,8 0 4 0,4-7-1 16,4-3 3-16,6-4 1 0,-1-3-1 15,11-3-4-15,2-5 18 0,-3-4-14 0,3-5-11 16,-2-6 11-16,4-6 4 0,-1-4 1 0,4-12-6 0,-5-1 11 0,-2-12-8 16,-3-5-4-16,2-9 14 15,4-15-2-15,0-12 14 0,-4-2-2 0,-9-13 1 0,-5 9 7 16,-6-1-4-16,-3 0-1 0,-9-4 1 15,-10-3-8-15,-10-2 3 0,-14-2-2 0,-11 6 9 0,-7 6-2 16,-13-4 6-16,-12-3 1 16,-7-2 3-16,-9-3 0 0,-5-5-3 0,-8 5-2 0,-10 1 3 0,-9-4-1 15,-6-4 0-15,-8-1-3 16,-9-3-4-16,-6 12 7 0,-12 11-3 0,-17 6-7 0,-4 9 4 16,-16 3 0-16,-8 8 0 0,-6 9-4 0,-8 15-4 15,-10 11-4-15,-11 14-4 0,-12 11-5 0,0 17 1 16,-9 16 0-16,-7 13-1 0,-10 14-6 0,-6 7 0 0,4 12 6 15,6 2-5-15,-1 9-4 16,-1 5-2-16,0 13-4 0,16 6-26 0,7 6-44 0,10 12-70 16,-1 4-83-16,1 4-119 0,1-5-371 15,-1 0 163-15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3:45.964"/>
    </inkml:context>
    <inkml:brush xml:id="br0">
      <inkml:brushProperty name="width" value="0.05292" units="cm"/>
      <inkml:brushProperty name="height" value="0.05292" units="cm"/>
      <inkml:brushProperty name="color" value="#FF0000"/>
    </inkml:brush>
  </inkml:definitions>
  <inkml:trace contextRef="#ctx0" brushRef="#br0">11868 5259 57 0,'9'-5'99'0,"-3"3"-9"15,4-5-11-15,2 4 4 0,-3 1-13 0,1-2-9 0,2 1-4 16,-1 1-8-16,1-1 0 0,-2 0-6 16,7 1 11-16,-1-1-25 0,2 1 6 0,2 0 2 15,2 2 4-15,9-5-3 0,-2 0 3 16,5 0-7-16,-1 3 8 0,1-3 1 0,-1-2-11 0,3 1 6 16,14-7 7-16,-13 5-12 0,12-2-3 0,1 1-5 0,1-3 5 15,-3 4-9-15,8-4 5 0,-2 5-4 16,2 0 23-16,-1 0 5 0,4 4-10 0,-5-2-6 0,-1 3-4 15,0 2-3-15,-14 0-3 16,14 2-3-16,-15 1 1 0,-1 0 0 0,3 1-4 0,-2 1-5 16,-2-3 0-16,1 3 1 0,-2-3-1 15,1 3-1-15,0-3 6 0,5 0-9 0,10 1 0 0,0-1-3 16,-10-2 0-16,14-2 2 0,4-1 5 16,0 1-8-16,2-5 1 0,-2 3-6 0,-1-1 3 15,-1 1 0-15,-1-1-4 0,-1-1 8 0,1 4 3 0,-3-2-6 0,-1 0-4 16,0 3 3-16,0-2-1 15,-2 0 1-15,-10 3-4 0,14 0 4 0,-3-2-3 0,-12 2-1 16,12-2 2-16,-13 0 0 0,3-2 1 16,10-1-1-16,-13 2-3 0,1-1 2 0,13-2 0 0,-14 0 3 15,15 2-1-15,-14-1-5 0,11-5 4 16,1 4-5-16,3 0 4 0,1-1 2 0,2 1-3 16,1-1 0-16,-3 3-2 0,1-2 1 0,0 2 3 0,-1 1 0 15,1 1-4-15,-17 2 4 0,14 0-1 0,-13 0-1 16,0 2 1-16,13 0-1 0,-17-1 4 0,6 2-1 15,-2-2 1-15,11 0-6 0,-14-1 7 16,14 0 1-16,-1 2-6 0,4-2-5 16,-5 0 4-16,3 0 1 0,3 0 1 0,1-2 1 15,0 2 0-15,-1-1-1 0,5 0 1 0,0-2-7 0,0 1 7 16,0-1 5-16,5 1 3 0,26-4-3 0,-26 1-5 0,25 1 2 16,-30 3-1-16,6-3 4 0,-2 2-4 15,-3-1-1-15,-2 1-5 0,0 2 2 0,-4 2 2 0,-18 1 3 16,17-1-3-16,-17 1 1 0,1-1 1 15,0 1 3-15,2-2-2 0,0 0-3 0,11-1 3 0,4 2 0 16,-16-4-3-16,16 1 0 0,-1-3 2 16,-3 3 2-16,0-2-1 0,-10 0-1 0,-1-2-2 15,11 0 3-15,-12 1 0 0,-2-1-2 16,3 0 4-16,0-2 1 0,-1 2 6 0,11-3-2 0,-8 3-1 16,-6 1 1-16,2 0-6 0,-2 0 1 0,1 2 4 0,-8 0-4 15,-1-1 0-15,-8 3 1 0,-2 0-4 16,-7 0 0-16,1 0 3 0,-3 0-2 0,-3-2 1 0,-6 2 4 15,10 0-1-15,-6-1 4 16,-4 1-2-16,9 0 1 0,-9 0 0 0,5 1-2 0,-5-1 0 16,0 0-1-16,0 0-11 0,0 0-30 15,0 0-41-15,11 2-35 0,-11-2-54 0,1 5-137 0,-1-5-326 16,0 0 145-16</inkml:trace>
  <inkml:trace contextRef="#ctx0" brushRef="#br0" timeOffset="6429.63">7224 8211 92 0,'-5'0'167'0,"1"-3"-25"0,4 3-11 0,-7 0-22 0,7 0-9 0,0 0-11 16,0 0-10-16,0 0-9 0,0 0-11 0,0 0-3 0,0 0-5 15,0 0-2-15,9 10-13 16,-4-8-2-16,3 1-3 0,3-1-3 0,7 1-6 0,2 0 3 15,12-2-7-15,0 1 1 0,22-1 1 16,-2-1-1-16,8-1-3 0,8-4 6 0,25 4-6 16,3-6-3-16,-5-3 0 0,0 2-5 15,1-1-2-15,3-3-2 0,4 2-2 0,2-1 5 0,-3 3 3 16,3 2 0-16,0-1 7 0,-6 3-9 0,-6 1 3 0,-30 2-9 16,7-1 3-16,-3 2-1 0,2 1 0 15,-2-1 2-15,-1 4-1 0,-5-3 0 0,-1 3 0 0,-6-1-3 16,-11 1 2-16,11-2 0 15,-14 0-3-15,2 3 3 0,-2-5-17 0,0 1 14 16,-3-1-2-16,2 1 4 0,-1-1 0 0,3-1 3 16,-4 1-4-16,3-1-2 0,0 1 5 0,2-5-7 0,-1 5 1 15,4-4-2-15,-4 1 4 0,3 2 3 16,-1-2-5-16,1 3 1 0,11 0 0 0,-10-1 2 0,13 2 1 16,-15-1 0-16,14 0 7 0,-14 0-9 0,15-1 3 15,-14-2-8-15,13 0 4 0,-2 1 1 16,1-1 3-16,-13 0-4 0,12-2 0 0,-11 3 4 0,11-3-1 15,-9 3 0-15,9-1-2 0,4 2 4 16,-4-2-6-16,-1 3 1 0,4-1 2 0,-15 1-4 0,13 0 0 16,0 1 2-16,-1 2 0 0,-11-3 1 15,14 0-1-15,0-3-9 0,-4 6 10 16,5-8 0-16,2 4 3 0,5-4-3 0,-1-1 0 0,2 1-2 0,29 1 7 0,-30-2-3 16,1 4-2-16,1-1 2 0,2-3-1 15,-2 5-4-15,-4-1-2 0,7-1 4 0,-6 3-3 0,4 0 4 16,0 0 4-16,30 0 0 15,-3 3 1-15,-28-3-5 0,35 0 3 0,-4-3-7 0,-3 1 1 16,-27-2 9-16,35 1-6 0,-9-2-1 16,2 0 3-16,0 1-2 0,4-3 3 0,0 3 2 0,-2-5-10 15,-3 2 5-15,-1 1 2 16,-29 0-3-16,32-1 3 0,-5-1-8 0,-25 4 8 0,29-4-1 0,-29 3 1 16,28 2-3-16,-29-1-2 0,3-1-4 0,-6 4 5 0,3-1-1 15,-1 0 0-15,-3 1 2 16,1 0-4-16,0 1-1 0,-5-2 4 0,3 4 4 0,-2-4 1 15,2 4-2-15,0-4-5 0,1 1 1 16,4-1 5-16,-5-3 7 0,3 1-10 0,1-2-3 0,-2 0 4 16,0-2-1-16,3 0 7 0,-4 2-3 15,-1 0 0-15,1-3 0 0,1 2-1 0,2 2 0 0,-2-2-2 16,2 2 1-16,-3 0 3 0,6-3-4 0,-3 3 4 0,0 4-2 16,0-6 3-16,-5 2-7 15,-2 0 2-15,-4 2 1 0,-10 1 2 0,10-3-11 0,-9 0 12 16,-5 0-1-16,17-1-7 0,-14 3 0 15,-2-1 5-15,0-2-7 0,-5 2 5 0,2 0 2 0,-3 0-3 16,-1 0 0-16,-5 3-7 0,-5 0 12 16,-1 0-3-16,-1-2 4 0,-6 3 3 0,1-3-9 0,-5 2 6 15,-1 0 12-15,-1 1 11 0,1-2 1 0,-8 2 6 0,9-2-4 16,-5 0 4-16,-4 2-9 0,0 0 4 16,9-1-2-16,-9 1-5 0,0 0-3 0,0 0-3 0,9-3-15 15,-9 3-39-15,0 0-43 16,0 0-71-16,1-5-159 0,-1 5-336 0,0 0 150 0</inkml:trace>
  <inkml:trace contextRef="#ctx0" brushRef="#br0" timeOffset="7329.99">21531 7993 69 0,'17'5'91'0,"1"0"-18"16,3 0-4-16,9-3-8 0,0 3-2 16,5-2-8-16,1-3-4 0,3 0 1 0,14-6-11 0,-1 5 5 15,3-2 2-15,-2-3-3 0,5 2-2 16,2-1 1-16,0 1 2 0,3-4-1 0,3 5 16 16,25-6-30-16,0 1 3 0,-1 0-1 0,-24 4-2 0,33-3 3 15,5 0-8-15,-3 1 16 0,7-2-7 16,2 4-9-16,3-2 4 0,-2 6 6 0,-3-3-14 15,-2 3 2-15,2 0 11 0,-1-1-16 0,-1 1 3 16,1-3-3-16,0-1 1 0,-3 1-5 0,-8 1 14 0,-4-4-8 16,-27 2 7-16,2-3 1 15,24-3 3-15,-33 2 1 0,1 1 2 0,-3-3 0 0,-2 3 4 0,-16 2 1 16,-1-2 2-16,1 4-5 0,-3-3 5 0,-5 3-9 0,-2-2-5 16,-8 4-1-16,-1-2-1 15,-6 2-4-15,-1-1-1 0,-5 2 2 0,1-1-3 0,-3 1-5 16,-5 0-3-16,10 0 0 0,-10 0-3 15,0 0-14-15,-14 11-36 0,-9 1-29 0,-11 2-60 16,-21 6-156-16,-8-3-314 0,-29-1 139 0</inkml:trace>
  <inkml:trace contextRef="#ctx0" brushRef="#br0" timeOffset="8260.02">3397 10079 79 0,'0'0'83'0,"4"7"-16"0,-4-7-1 15,7 1-6-15,-1 1-7 0,0 0-10 16,-2-2-2-16,5 2-1 0,0-1 2 0,4-1-16 16,1 1 6-16,8-2-12 0,9 0 8 0,5-3-7 0,15-3-1 15,8-3 9-15,31-5 1 0,-4-6-17 16,-19 11 13-16,30-15 2 0,12 6-4 0,-6 2 0 0,2-7-4 16,0 5 8-16,-4 3-15 0,0-2-1 0,-3-2 4 0,-2 2 0 15,-2-2 2-15,1 1-3 0,-4 3-1 16,-26 5-6-16,24-4 10 0,-30-1-10 0,-4 3 4 0,-4 4-7 15,-12 0 3-15,-2 1-2 16,-5 3 4-16,-4-5-5 0,-8 8-3 0,-10-1 5 16,3 2 10-16,-4-2 9 0,-1 2 11 0,-2 1 4 15,2-1-3-15,-6 0-8 0,-2 1-3 0,8 0-11 0,-8 0-25 16,5 6-48-16,-5 0-160 0,0 4-236 0,-2-1 105 0</inkml:trace>
  <inkml:trace contextRef="#ctx0" brushRef="#br0" timeOffset="16439.78">5150 13387 8 0,'0'0'88'15,"0"0"-10"-15,0 0-4 16,0 0-10-16,0 0-2 0,0 0-9 0,0 0-7 0,0 0-4 0,0 0-6 16,0 0-5-16,0 0-5 0,0 0 2 0,0 0-6 15,0 0-2-15,17 5-4 0,-4 0-3 16,-3-2 2-16,12 1-1 0,6-2 2 0,1 2-5 15,3-2-5-15,3 0 6 0,3 0-5 0,-1-4 7 16,19 4-8-16,-5-2 2 0,4 0-2 0,4-4-1 0,4-3 1 16,3 3 4-16,26-6-2 15,-27 6 1-15,30-6-5 0,-31 1 2 0,27-1-1 0,-29 3 3 0,5-1-4 16,23-6 4-16,-27 8-7 0,33-5-1 16,-32 1 0-16,26 2 4 0,-24 2 5 0,-1-2-3 15,27 4-2-15,-31 0 2 0,-1-2-1 0,0 3-4 0,-1 1 1 16,2 2-1-16,-1 0-3 15,3-2 2-15,1 1 5 0,0-3-1 0,1 1-2 0,0 6-4 0,3-6 3 16,-3 6 2-16,-1-6 0 16,-3 2 0-16,-1 1 3 0,-1 0-1 0,-1 0-2 0,-4 0 3 15,2-1-6-15,1 1 0 0,2-3-1 16,0 2 11-16,2-2-8 0,0-2 2 0,1 2 3 0,-2-2-7 16,1-2 2-16,-2 1 8 0,0 1-8 0,-6 2 1 0,-2-4-3 15,-11 4 3-15,-3-1 2 16,1 0 7-16,-1-2-14 0,-1 5 1 0,-4-3 7 15,4-1-3-15,-3 0-2 0,-1 2 8 0,-4 1-6 0,-6 2 0 16,-3-2-2-16,-2 1-2 0,-4-1 2 0,-1 2-5 0,-3 0 7 16,-1-2-3-16,-8 2 1 15,14 2 10-15,-14-2 5 0,0 0 5 0,10-3 9 0,-10 3 4 16,0 0 5-16,10-1 11 0,-10 1-11 0,0 0 6 0,7-1 4 16,-7 1 3-16,0 0-2 0,0 0-5 15,0 0 3-15,0 0-2 0,0 0 0 0,0 0-7 16,0 0-3-16,0 0-6 0,0 0 0 15,0 0-1-15,0 0-3 0,0 0-2 0,-7-10-3 0,7 10-5 16,0 0 1-16,0 0-3 0,-6-5 0 16,6 5 1-16,0 0-5 0,0 0 2 0,0 0-7 0,0 0 1 15,0 0 3-15,0 0-4 0,0 0 3 0,0 0-1 0,0 0-4 16,0 0-1-16,0 0 4 0,-4-6 8 16,4 6-8-16,0 0-2 0,0 0-1 0,0 0-3 15,0 0 4-15,0 0-6 0,0 0 1 16,0 0-2-16,0 0-10 0,0 0-27 0,0 0-45 15,0 0-56-15,-13 12-160 0,2-5-326 0,-2 5 145 16</inkml:trace>
  <inkml:trace contextRef="#ctx0" brushRef="#br0" timeOffset="17129.93">10241 12388 19 0,'0'0'102'0,"-2"-3"-8"0,2 3-18 0,0 0-4 0,0 0-13 16,0 0-6-16,0 0-6 0,0 0 2 0,2 13-16 0,1-4 0 16,3 0-5-16,-2 4 2 15,2 1-4-15,1 1-9 0,-1 2 10 0,1 2-8 0,-2 1-3 0,2 3-4 16,0 2 6-16,-2-1 2 15,1-5-6-15,1 5-3 0,-1 1-1 0,-3-4-6 0,3 4 10 16,-1 1-5-16,1-2-8 0,2 1 10 16,-4 1 3-16,1 1-6 0,4-2-1 0,-4 1 1 0,0 0-4 15,-1-6-2-15,1-3-23 16,3 0-30-16,-3-5-99 0,-1-7-161 0,1-1 71 0</inkml:trace>
  <inkml:trace contextRef="#ctx0" brushRef="#br0" timeOffset="17369.89">10677 12204 78 0,'8'18'107'15,"-1"-4"13"-15,6 3-36 0,4 6-9 0,2 4-2 0,0-3-4 16,4 4-11-16,-4-1-2 0,4 1-3 15,-5 0-6-15,9 10-9 0,-7-6 12 0,-2 0-14 0,-2 0-3 16,-2 1-4-16,1-1 2 16,-6-1-6-16,-4-4-15 0,3-1-14 0,-4-8-35 0,-2-2-28 0,-4 1-23 15,-6-6-56-15,0-1-157 16,-3 2 69-16</inkml:trace>
  <inkml:trace contextRef="#ctx0" brushRef="#br0" timeOffset="17639.53">10531 12827 48 0,'4'-13'137'0,"9"-9"-11"0,7-4-15 0,12-9-13 0,7-1-12 16,3 0-6-16,3-1-12 15,7-1-2-15,20-11-1 0,-19 18-12 0,0-1 1 0,0 3-4 16,0 1-25-16,-6 5 14 0,-13 7-5 0,-4 1-7 0,-5 5 7 16,-8 1-12-16,-6 4-5 0,1-1 1 15,-8 1-4-15,2 4 3 0,-6 1 2 0,4 9-6 0,-8-1 1 16,-2 8-3-16,-7 4-16 0,-5 3 12 15,4 2-5-15,1 2 13 0,1-5-18 0,1 4 8 16,4-1-4-16,0-1 5 0,5-4-4 0,0 3 1 0,4-3-1 0,0 0-1 16,6 1 6-16,5 0-6 15,-3-7-7-15,5-1-16 16,3-1-32-16,9-4-10 0,0-1-23 0,-7-6-25 0,2-3-63 16,-1-2-188-16,-4-5 83 0</inkml:trace>
  <inkml:trace contextRef="#ctx0" brushRef="#br0" timeOffset="17889.71">11289 12494 120 0,'0'-2'117'0,"0"-1"-18"16,4-1-8-16,1-1-15 15,8 5 1-15,0 0-10 0,6 4-3 0,0-1-10 0,7 6-11 0,-1 1-3 16,1 2 0-16,-1 3-3 0,-3-1-8 16,4 3-4-16,-5 2 5 0,1 3-9 0,-5-5-1 15,0 4-2-15,-6-4-4 0,1-2 2 0,-3-2-2 0,-2-4 5 0,-1-2-7 16,-2 0 7-16,0-3 35 15,-3 0 29-15,4-2-8 0,-5-2-5 0,0 0-4 0,0 0-3 16,0-16-10-16,0 1-1 0,0-4-9 16,4-10-3-16,1-3-5 0,4 2-5 0,9-3-5 0,-1 1-7 15,8-8-23-15,6 1-20 16,-7 15-32-16,4 2-31 0,-1 3-35 0,-1 2-140 0,-10 5-282 16,2 7 124-16</inkml:trace>
  <inkml:trace contextRef="#ctx0" brushRef="#br0" timeOffset="18679.5">12375 12341 109 0,'-14'2'138'0,"-4"6"-5"16,-9 1-12-16,-2 2-9 0,0 5-10 15,-1-1-14-15,0 2-4 0,3 1-6 0,4 0-10 0,6-2-11 16,6-2-3-16,0 0-6 15,9 3-1-15,-1-1-8 0,6-1-2 0,2 0-1 0,4-2-2 0,5-1-4 16,-2-6 3-16,7-3 0 0,0-3-5 16,13-5-13-16,-1-4 9 0,2-4-5 0,-4-3 7 15,-1 1 1-15,-1-2-13 0,0 2 4 16,-4 1-7-16,-8 2-4 0,-2 7-2 0,-4 0 4 16,-3-2-3-16,1 4 4 0,-4-2-6 0,3 5-2 0,-2-1-4 0,-4 1-1 15,0 0 0-15,11 4 3 0,-7 1 1 16,2 4 4-16,-2-1-3 0,1 4-2 0,-1 0-2 0,5 2 1 15,2 1 2-15,5-1 1 16,-2-6 3-16,0 1-3 0,8-7 2 0,7-1-1 0,3-4 2 0,1-7 1 16,14-9 1-16,-2-5 2 15,-1-5-8-15,-5-5 7 0,-13 6-2 0,3-12-3 0,-7-1-3 16,-5-5 10-16,-6 0-3 0,-5 0-5 0,-6 0 3 0,-5 0 2 16,0 11-6-16,-4 0 0 0,-2 1 3 15,-5 0-3-15,-3 3 1 0,0 4-2 0,-1 1 1 0,-2 2 3 16,4 7 8-16,3 2-6 15,3 6-1-15,2 4-5 0,1 0 0 0,0 10-5 0,1 0 4 16,-3 12-2-16,2 11 0 0,-3 3 4 16,1 18-2-16,3-5 4 0,3 7-6 0,5-2 2 0,3 6 3 15,1 0 5-15,3 3-2 0,2-2 2 0,0-2-4 0,1-2 0 0,3-3-2 16,-4-18-1-16,3-2-14 16,-1-4-2-16,-2-6-9 0,-1-5-18 0,-3-3 8 0,-1-5 3 15,-2-3 4-15,5-3 11 16,-7 0-1-16,6-10-3 0,-2-1 5 0,2-6-1 0,0 0-1 15,0-1 13-15,1-6-5 0,1 5 2 16,3-2 0-16,2-4 3 0,4 0-4 0,0 1 6 0,4 3-1 0,1-2 5 16,0 4-3-16,2 2-7 15,3-1 4-15,-2 5 4 0,-4 3-8 0,2 0 7 0,-1 6 8 16,-1 4-13-16,-3 2 4 0,1-1 1 0,-1 4-1 0,0 1-2 16,-1 5 1-16,-2-2-5 15,-1 0 8-15,-1 7-3 0,-1 0 5 0,3-5-3 16,-5 4-1-16,3-3 8 0,-2-1-2 0,3 0 1 15,-5-3 0-15,0 1 0 0,3-3-2 0,-1 0 7 0,-2-2-1 16,1 0 6-16,3-4-13 0,0 0 1 16,6-2 6-16,1-1-6 0,-3-4 3 0,2 4-1 0,-2-2 0 15,3-1-4-15,-2 1 11 16,-2-1-8-16,0-1-3 0,-3 2 2 0,-3 0 4 0,3 1-5 16,-5-3 1-16,-3 3 5 0,1-1-5 0,-2 1-1 0,-3-1 5 0,3 2 0 15,-4 3-6-15,0-6-31 16,0 6-53-16,0 0-157 0,-14-3-261 0,14 3 116 0</inkml:trace>
  <inkml:trace contextRef="#ctx0" brushRef="#br0" timeOffset="23399.19">18442 15275 9 0,'11'-3'109'15,"-1"1"-6"-15,1-1-4 16,2-1 0-16,0 3-5 0,5-3-1 0,2 0-8 0,1-2-4 0,8 0 4 16,2 1-13-16,-2 1-5 0,5-1-9 0,1 1-2 15,0 0 0-15,4 0-3 0,12 0-8 16,2 0-3-16,-1 0 3 0,4 1-8 0,3-3 5 0,3 4-3 15,0-1-1-15,3 0-2 0,31-4-7 16,-28 2 10-16,30-4-3 0,-1 5 0 0,-2-3-2 0,0 0 4 16,-5 2 0-16,-22 0-7 15,25 0 0-15,-26 1-2 0,-1 1-1 0,26-2-1 0,-31 0-7 0,2 2 3 16,0 2-5-16,-3-2 0 0,1-1 0 0,-3 2-2 0,-5 1-5 16,2 2 1-16,-14 0-2 0,10-1-1 15,-13 1-1-15,1-1 0 16,13 3-6-16,-12-2 3 0,11-1 3 0,1 0-3 0,3-2 0 15,3-1 10-15,-2-1-9 0,5 1 6 0,1-2-10 0,-1 3-2 16,0-1 3-16,-2 2 0 16,0-2-3-16,-8 3 3 0,-11 0-3 0,-3 0 0 0,2 0 0 0,2 0-3 15,-5 3 2-15,1-3 11 16,0 1-10-16,0 2 5 0,0-3-7 0,-4 2 3 0,2 1-2 16,-2-3 12-16,-3 0-11 0,3 0-2 0,-2 0 2 0,4 0 1 15,-3 0-4-15,1-2 13 0,3 1-8 16,0 1-2-16,2-1 1 0,2-2-4 0,0 3 2 15,-1 0 4-15,14 0 2 0,-15-1-6 16,1 2 6-16,-2-1-1 0,-1 2 0 0,0-1-1 16,3-1 0-16,-3 1 0 0,0-1 2 0,1 0-2 15,-5 0 3-15,2-2-4 0,-2 2 1 0,-1 0 3 0,3-2-2 16,1 2-2-16,1 2 4 0,0-1-1 0,1-1 0 0,1 4 4 16,3-4-5-16,0 5 0 0,10-1-1 15,-11 0 3-15,11 0-1 0,-13-3-1 0,2 2 1 0,-2 1 8 16,1-2-10-16,-1 1-3 15,-2-2 1-15,0-1 1 0,-1 0-4 0,-3 3 2 0,-4-3 2 16,2 0-2-16,-10 1 3 0,1-2 0 16,-2 1-2-16,-1 0 1 0,1 0-1 0,-4 0-1 0,0 0 3 15,-2-3-2-15,4 3 0 0,-2-1 0 16,-1 1-2-16,-1-3 2 0,0 5 0 0,-3-2-1 0,-1 1-19 16,-1 0-53-16,-8-1-59 0,14 3-225 0,-9 0-386 0,-5-3 172 15</inkml:trace>
  <inkml:trace contextRef="#ctx0" brushRef="#br0" timeOffset="25184.72">1943 16615 41 0,'0'0'52'16,"8"-8"-9"-16,-3 4-5 0,5 0 4 0,3-1-9 0,6-1 4 0,0-1-9 16,9 4 1-16,1-1-3 0,0 3-1 15,9 0-1-15,-1 1-2 0,14 2-1 0,0 2-13 16,4 1 9-16,3-2-2 0,2 2-2 15,1-2-2-15,3-2-1 0,3-1 1 0,-1 3-2 0,29-10 1 16,-30 2-4-16,23-9 2 16,3-1 2-16,4-4 5 0,0 1 0 0,1-4 0 0,1-3-8 15,-4 2 10-15,-2 1 0 0,-27 10 0 16,29-9 3-16,-29 11-8 0,37-5-16 0,-4 1 16 0,-5 3-12 16,-24 5 6-16,25 0 6 0,-28 2 1 0,0 4-10 15,-2 0 8-15,1 0 0 0,-1 7-1 0,-2-2-6 16,-4 4 0-16,3 0 2 0,3 2-7 0,-3-4 15 15,-1 3-9-15,0-5 4 0,2-4-4 16,-4 0 7-16,1-2-1 0,1-2-8 0,-2 0 7 0,2-4 1 16,-1 2 9-16,-1-3 3 15,-2 0-12-15,0 2-1 0,5-1 3 0,1 0 4 0,-2 1-1 0,-1 0 2 16,1-2 3-16,-2 4-14 0,3 0 0 0,-5-1 3 16,3-1-3-16,-2 4 2 0,-3-3-4 15,0 0 5-15,-2 0 1 0,5 3-3 0,-1-8-1 16,-2 3 3-16,12-3 4 0,23-9-14 15,-23 4 14-15,23-11-5 0,-1 1 3 0,-25 8 3 0,1 3-1 0,27-8-3 16,-30 10 5-16,-5 1-11 16,0-2 2-16,2 1 7 0,1 3-7 0,-8 1 2 0,-14 3-1 15,-1 0 1-15,-3 1-1 16,-4 3 1-16,-10-1-1 0,0 0 0 0,-9-1-6 0,5 3-1 16,-14 0 4-16,15-2-3 0,-15 2 7 0,0 0 1 0,16 0-4 15,-16 0 1-15,0 0-1 0,0 0 4 16,12 6 1-16,-9-1-58 0,-2 3-178 0,-1-8-244 15,-1 13 108-15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4:17.283"/>
    </inkml:context>
    <inkml:brush xml:id="br0">
      <inkml:brushProperty name="width" value="0.05292" units="cm"/>
      <inkml:brushProperty name="height" value="0.05292" units="cm"/>
      <inkml:brushProperty name="color" value="#FF0000"/>
    </inkml:brush>
  </inkml:definitions>
  <inkml:trace contextRef="#ctx0" brushRef="#br0">9227 11785 120 0,'0'0'125'0,"0"0"-22"16,-3-5-2-16,3 5-14 0,0 0-9 0,-2-4-5 0,2 4-14 15,0 0-6-15,6-5-4 0,-1 3-2 0,0-2-8 0,9 3-1 16,3-5-2-16,7 2-8 0,8-4 8 16,4-1-5-16,16-2-6 0,4-2 6 0,3 0-12 15,5-4 5-15,26-6 7 0,-2-7-3 0,1 1 5 16,12-4-3-16,4-2 4 0,6-1 1 0,8-1-12 15,1-1 8-15,7 1-1 0,-3-1-10 16,12 2 1-16,6-3 7 0,3-3-6 0,4-3 2 0,3-1-1 16,10-4-8-16,3-2 9 0,10 1 0 15,0-4-8-15,0 3 1 0,13-3 3 0,8 3 8 0,-2-3-5 16,-5 6-5-16,0 0-2 0,2 2 1 0,0 2 0 0,-4-2-1 16,-7 2-4-16,-6 1 1 15,-11-3 3-15,0 5-9 0,-14 2 4 0,-12 0-2 0,-13 0-3 16,-8 5 1-16,-7-1-4 0,-16 3 8 15,-10-2-8-15,-33 14 1 0,-2 0-1 0,-16 8 4 0,-5 1 1 16,-7 1-6-16,-7 2 3 0,-2 2-2 16,-2-3 11-16,-4 3 0 0,-3-1 0 0,1 3-2 15,-3-2 1-15,1 2 2 0,-1 2-5 16,0-3-3-16,0 2 3 0,0 4-6 0,0 0-2 0,0-6 2 16,0 6-3-16,0 0-3 0,0 0 3 0,0 0 1 0,0 0 1 0,0 0-9 15,-9 10 6-15,4 2 0 16,-1 4 2-16,2 11 0 0,-4 7-2 0,0 14 5 0,0 4-8 15,3 8 6-15,-2 24-4 0,3-1-1 16,4-1 4-16,3 2 1 0,-3 0 0 0,1 5 1 0,7-1 5 16,-3 0-2-16,5-3-4 15,-1-25 1-15,5 23-1 0,-1-28 0 0,1-2-2 0,4-1 4 0,5-4-3 16,-4-2 0-16,0-2-2 0,-6-10 3 0,6 9-1 16,-6-10 0-16,-3 3 1 0,2-2 1 0,-6 0-5 15,4 0 4-15,-3-4-5 0,-2 1 4 0,-4-5-4 16,3 3 4-16,-4-4-2 0,0-6 0 15,-1-2 0-15,-5-3 2 0,3-1 1 0,-6 1 0 0,-4 1 0 16,-4-3 0-16,-6 4 3 16,-5-1 0-16,-4-1-6 0,-16 4 3 0,-8 1-3 0,-6-1 1 0,-24 6 3 15,20-8-2-15,-26 6-1 16,0 0-1-16,-5-1 0 0,-8 2 1 0,-2 1 1 0,-7 1-4 0,0 0 0 16,-6 0 0-16,1 6 5 0,-1 1-2 15,-6 0 4-15,-3 3-6 0,0 2 0 0,2 1 0 16,-2-1 3-16,6 1 4 0,-2 3-6 0,-6-1 3 0,0 4-5 15,-2 1 4-15,3 1 1 0,1 2 1 16,-5 3-4-16,-3-3 0 0,-1 0-6 0,1 2 5 0,3 0-3 16,3 6 5-16,-2-3-1 0,3-2 0 15,2-1-1-15,6-1 0 0,-6 1 1 0,12-4 2 16,6 0 0-16,5-4-4 0,11-7 0 0,7-3 4 0,24-12-3 0,7 0 4 16,4-3 0-16,12-8-1 15,8 0-4-15,5-2 6 0,8-2 0 0,-1-2-1 0,7-1-5 16,0-2-13-16,3 0-32 0,2-4-61 15,-1-5-62-15,2-7-149 0,0-1-344 0,-1-9 152 0</inkml:trace>
  <inkml:trace contextRef="#ctx0" brushRef="#br0" timeOffset="410.4">9789 11670 138 0,'-2'-6'156'0,"-1"2"-18"0,3 2-11 16,0 2-16-16,0 0-11 0,0 0-10 15,19 11-16-15,-5 12-4 16,4 10-11-16,5 17-8 0,14 30-1 0,-2 1-3 0,2 5-6 0,2 2-6 16,1 7 2-16,8 1-7 0,-2 3 6 15,3-5-10-15,0-1 4 0,2-5-8 0,0-8-1 16,4-1-4-16,-5-8 3 0,-1 1 5 0,-13-21-10 15,16 20 2-15,-16-23-8 0,0-1-1 0,2 1 3 16,-2-1 2-16,1-2-5 0,-5-2-13 0,1-4-25 0,-6-12-50 16,1-3-55-16,-8-2-96 15,-4-10-250-15,-4-8 112 0</inkml:trace>
  <inkml:trace contextRef="#ctx0" brushRef="#br0" timeOffset="770.84">11068 11396 28 0,'0'0'162'0,"1"-3"-17"0,-1 3-19 0,0 0-10 0,16 12-12 16,-5 2-10-16,3 3-9 0,4 12-9 15,8 10-2-15,-2 9-16 0,2 5-3 0,9 23-18 16,0 1-4-16,-2 3 1 0,-1 0-6 0,-1-1 1 16,0 0 2-16,4 0-4 0,1 4 2 0,4-1-4 15,-1-7-2-15,5 0-1 0,-11-24 5 0,20 21-5 0,-13-23-5 16,16 16 6-16,-15-21-1 0,3 1-8 15,0-2 2-15,0-3-1 0,-2 1-17 0,-1-2-42 0,-2-5-29 16,-2-3-49-16,-11-14-104 16,-8-7-246-16,-1-3 109 0</inkml:trace>
  <inkml:trace contextRef="#ctx0" brushRef="#br0" timeOffset="1080.83">12156 11194 1764 0,'-16'-51'-8'15,"-2"8"17"-15,8 14-3 16,-2 5 2-16,5 6-8 0,1 7 4 0,3 1-10 0,0 3 8 0,2 2-5 16,1 3-2-16,0 2 3 15,0 0 1-15,13 14-5 0,-6 6-1 0,5 10 5 0,1 2-3 16,6 20 0-16,4 2 4 0,0 2-1 15,9 22-1-15,1-1 2 0,0-4-3 0,-6-18-3 0,10 25 5 16,-1-6 2-16,3 1 1 16,-10-21 7-16,15 17-5 0,-12-20 9 0,3 0-6 0,13 21-11 15,-16-23 10-15,7-1 1 0,13 22-3 0,-20-20 4 0,5-3 0 0,-1 6 3 16,-1-7-2-16,-1 0-2 0,-2-2-13 16,-9-16-41-16,1-5-50 0,-5-1-177 0,-6-10-297 0,-4-5 132 15</inkml:trace>
  <inkml:trace contextRef="#ctx0" brushRef="#br0" timeOffset="1400.78">13086 10689 1607 0,'-3'-10'23'16,"-1"3"-5"-16,2-1-3 0,0 4-23 0,1 1 0 0,1 3 0 15,0 0 1-15,10 24-1 0,3 5 5 16,8 18 3-16,-2 7 3 0,10 32 3 0,-1 1-6 0,-1 0-6 16,0-5 15-16,-1 3 11 0,0-2 5 0,5 6 2 15,-3 2 2-15,4 0-1 0,0-3-5 0,3-3-2 16,2-9 1-16,2 1-9 0,-11-29 8 0,6 1 2 0,1 0-7 15,18 19 5-15,-20-21-9 0,0 1-29 16,-1-3-57-16,1 3-65 0,-2-4-145 0,-12-14-308 16,-3-9 136-16</inkml:trace>
  <inkml:trace contextRef="#ctx0" brushRef="#br0" timeOffset="4158.75">20065 8220 33 0,'0'0'34'0,"0"0"-6"15,0 0 1-15,0 0 0 16,0 0-4-16,0 0-6 0,0 0 2 0,0 0-3 0,0 0-19 16,0 0-39-16,0 0-42 15,0 0 19-15</inkml:trace>
  <inkml:trace contextRef="#ctx0" brushRef="#br0" timeOffset="5340.5">19586 9561 36 0,'-5'0'107'0,"5"0"-3"0,-10 0-18 0,5 0-6 16,5 0-5-16,0 0-2 15,0 0-4-15,0 0-5 0,24-12 2 0,4 3 1 0,21-6 0 16,9-1 3-16,36-7-3 0,-5-1 0 0,7 2-6 16,4-3-1-16,12 0-1 0,8 3-3 15,13 4-2-15,6-3-6 0,-1 4 0 0,6 4 1 0,1-1-6 0,3 2 2 16,2 3-5-16,-3 6-6 15,-10 3-7-15,-7 0-1 0,-2 0-3 0,-8 0-1 0,-9-1 3 16,-9 0-5-16,-10-4-8 0,-28 4 4 16,-7 0-5-16,-6-2 3 0,-13 1-5 0,-4-1 3 0,-6 2-2 15,-10 1 3-15,-5 0 17 0,-1-1 15 16,-5-1 5-16,0 2-2 0,-2-1-1 0,-5 1-6 0,0 0-22 16,0 0-42-16,0 0-59 0,-19 13-80 0,-11 0-163 0,-7-2-352 15,-24 1 156-15</inkml:trace>
  <inkml:trace contextRef="#ctx0" brushRef="#br0" timeOffset="6270.38">10751 12584 137 0,'-5'-3'214'0,"1"0"-20"0,0 1-21 15,2-2-16-15,2 4-22 16,-4-2-12-16,4 2-19 0,0 0-8 0,0 0-11 0,-9 9-10 0,8-2-8 16,1 5-6-16,1 5-8 0,0 1-4 0,5 3-5 0,0 3-7 15,0-5-3-15,6 4-6 16,2 0 0-16,-3-7-3 0,3 0-3 0,-1 1-4 0,6 0-2 0,-6-4 0 15,5-3-4-15,-1-2 2 16,2-1-5-16,-3-4 1 0,4-1-3 0,0-2 1 0,-1-2-1 16,0-3 1-16,-2-1 1 15,-2-3-4-15,3 0 0 0,-9 1 1 0,0 1 5 0,-1-2 10 0,-2 1 7 16,-6-5 5-16,0 3 1 0,0-2 6 0,-6-1-1 0,-3-2-1 16,-7-6-3-16,-3 4-4 15,-4 0 0-15,-4 0-5 0,-3 0 0 0,2 1 4 16,0 0-13-16,1 2-1 0,1 5-1 0,4 1 0 15,3 0-3-15,3 4-2 0,3 1-6 0,3-1-19 0,1 1-43 16,2 3-67-16,1 0-34 0,6 0-16 16,-6 12-171-16,6-4-373 0,2 3 165 0</inkml:trace>
  <inkml:trace contextRef="#ctx0" brushRef="#br0" timeOffset="6730.65">11860 11768 123 0,'0'0'214'0,"-4"-3"-28"0,4 3-19 15,-5 0-26-15,5 0-17 0,0 0-13 16,0 0-9-16,0 0-17 0,-1 9-4 0,1-1-6 0,6 1-12 16,2 5-4-16,1 3-7 15,5 7-3-15,0-1-6 0,3 4-7 0,-2-1 1 0,3 2-3 0,-1-2-2 16,1 3-5-16,-2-3-7 0,5 1 6 0,0-2-5 0,-1 1-1 16,-1 1-1-16,1-3-1 15,-1 2-29-15,-1 2-20 0,1-4-62 0,-2-2-20 0,1 1-39 16,-9-5-110-16,2-2-282 0,-1-4 125 15</inkml:trace>
  <inkml:trace contextRef="#ctx0" brushRef="#br0" timeOffset="7450.56">12051 12508 198 0,'0'0'188'0,"0"0"-17"0,-8 0-24 0,8 0-15 15,0 0-14-15,0 0-8 16,3-7-16-16,3-1-7 0,9-3-10 0,8-7-5 16,8-3-8-16,11-8-7 0,0 0-17 15,3 2-10-15,-1-4-16 0,-1 5-6 0,-11 6-11 16,1 3 0-16,-1 0-3 0,-4 5-2 0,-5 2 9 0,-4 0-5 16,-2 1-13-16,-6 4 7 0,-3 2 1 0,1 1 4 15,-3-2 3-15,1 4 11 0,-5-3 4 0,-2 3 8 0,7 0 1 0,-7 0 10 16,0 0 0-16,0 0-3 15,0 0 3-15,0 0-8 0,0 0 4 0,0 0 0 0,0 0 2 16,-12-5-1-16,12 5-3 16,-6-3-3-16,6 3-2 0,0 0 1 0,-8-2-5 0,8 2-2 0,-4-3-2 15,4 3 1-15,0 0-4 0,0 0-1 0,0 0 0 0,0 0-3 16,0 0 2-16,0 0-2 0,0 0 0 16,-2-4 1-16,2 4-4 0,0 0 0 0,0 0-4 15,0 0 1-15,0 0-4 0,0 0 4 16,0 0-3-16,0 0 4 0,0 0 0 0,0 0 1 0,0 0-2 15,0 0 1-15,0 0 1 16,0 0-3-16,0 0 4 0,0 0-3 0,0 0 0 0,0 0 3 0,0 0-3 16,0 0 2-16,0 0-1 0,0 0 1 15,0 0-5-15,0 0 9 0,0 0-6 0,0 0 0 0,0 0 0 16,0 0 0-16,0 0-1 0,0 0 0 0,0 0 2 0,0 0-3 16,0 0-5-16,0 0 9 15,0 0-2-15,0 0-3 0,0 0 3 0,0 0 0 16,-8 0 2-16,8 0-5 0,0 0 1 0,0 0 2 15,0 0 3-15,0 0-4 0,0 0 1 0,0 0 2 0,0 0-4 16,0 0 2-16,0 0-5 0,0 0 2 16,0 0 3-16,0 0 3 0,0 0-4 0,0 0 0 0,0 0-1 15,0 0-2-15,0 0 3 16,0 0 0-16,0 0 1 0,0 0 2 0,0 0-3 0,0 0-1 16,0 0 7-16,0 0-3 0,0 0-3 0,0 0 1 0,0 0 0 0,0 0 1 15,0 0 0-15,0 0-2 16,0 0 1-16,0 0 3 0,0 0-2 0,0 0-1 0,0 0-1 15,0 0 3-15,0 0-5 0,0 0-2 16,0 0 1-16,0 0-5 0,0 0-3 0,0 0-4 0,0 0 3 16,0 0-5-16,0 0 1 15,0 0-1-15,0 0 4 0,0 0 0 0,0 0 0 0,0 0-2 16,0 0-6-16,0 0-12 0,0 8-28 16,0-8-14-16,-2 6-30 0,-1-1-163 0,-2 1-291 0,-1 3 129 15</inkml:trace>
  <inkml:trace contextRef="#ctx0" brushRef="#br0" timeOffset="9110.81">21220 10897 50 0,'0'0'93'0,"-5"-1"-3"0,5 1-9 15,0 0-14-15,0 0-9 0,0 0 3 0,-5 3-5 16,5-3-15-16,4 7 3 0,-4-7-10 0,6 6 2 0,1-1-3 0,-1 2 8 16,8-1 4-16,-2 0-11 15,7 1-1-15,6 0 2 0,4-2 2 0,2 0 4 0,5-5-1 16,15 3-7-16,3-3 1 0,2-2 1 16,4-2-6-16,3 0 4 0,-2-1-3 0,7 0-7 0,-3-2 4 15,30-3-5-15,-31 3 0 0,29-6-3 0,-32 4 3 0,3 4-3 16,1-8-8-16,2-1 7 15,-6 2 0-15,2-5 1 0,-7 3 8 0,0-3-10 0,-3 0 6 0,-2 1 10 16,-13 3-18-16,13-5 0 16,-2 4 1-16,-12 0 1 0,2 1-2 0,-3-2-5 0,9-6 1 15,-12 4 0-15,2-1 1 0,-4-2-1 16,9-10-1-16,-9 7 2 0,-4-4 4 0,1 3 0 0,-3-3 2 16,-2-1-2-16,0 0 6 0,-2 0 6 0,-3 0 2 15,-2 1-5-15,-2-1-1 0,-1 0 3 16,-5 1-3-16,-2-2-4 0,-6 1 2 0,0 1-1 0,-1-1-3 0,-4 2-1 15,-3-3 0-15,-6-3-5 16,1 6 4-16,-4-3-4 0,2 2-1 0,-1 2 1 16,2-3-6-16,-2 8-1 0,2-4 4 0,3 2-3 15,-3-1-2-15,6 8 2 0,0-2 2 0,-2-1-4 0,4 2 0 16,-2-1-1-16,-1-1 0 0,4 1 1 0,-4 1-2 0,-2 2-2 16,0-3 1-16,1 2-2 0,-8-6 6 15,5 8-2-15,-6-6 0 0,4 5-2 0,-7-2 1 0,-1 1 1 16,7 3-3-16,-10-3 1 15,3 4 0-15,5 0-1 0,-7-3 4 0,4 6-3 0,1 0 12 16,-6-1-5-16,-1-1-9 0,-2 6-1 16,2-4 1-16,-5 3 1 0,0 0-2 0,-6 2-3 0,1 3 5 15,0-4 5-15,-3 2-8 0,-11 2 0 16,10 2 4-16,0 1-3 0,-9-1-4 0,10 1 8 0,-12 6-4 16,1 3-1-16,0 0 0 0,-5 2 6 0,2-1-3 15,-3 6-1-15,3 1-16 0,-2 1-1 16,1 1 6-16,3 2-1 0,-2-2-2 0,2 7 2 0,-1-5 5 15,3 3-1-15,2 4 2 0,-1 1 1 0,-1 1 2 16,5 0-6-16,-4 7 3 0,3-2 3 0,6 1-6 16,3-1 6-16,5 2 2 0,9-11-6 15,4 0 5-15,4 2 0 0,1-1 2 0,2 4 2 0,4-4-4 16,2 3 1-16,-1 0 0 0,3-1 1 0,2-2-1 16,1 0 3-16,1 0-2 0,1 0 4 0,2-3-3 15,2 1-4-15,1-2 6 0,1 0-4 0,6 1 3 0,-2-2-1 16,1 1-2-16,0 0 0 0,4-1 1 15,5-1 4-15,0-3-3 0,2-2 2 16,0-1 0-16,-4-1-3 0,-1-5 0 16,1-2 2-16,-4 0 0 0,2-1-2 0,-2-2 3 0,-3-2-2 15,-3 0 2-15,-3-3-1 0,1 0 2 0,0 1 15 16,-2-1 18-16,-1 1 7 0,0-2-2 0,-4-1-2 0,0 0-1 16,0 0-2-16,0 0-3 0,1-11-2 0,-1 11-2 0,-7-6-7 15,3 3 1-15,1 0-6 16,-4-2-13-16,1 5-50 0,6 0-90 0,-12 4-245 0,3 3-412 0,-3-3 182 15</inkml:trace>
  <inkml:trace contextRef="#ctx0" brushRef="#br0" timeOffset="10020.4">22649 12642 28 0,'-9'0'155'0,"-4"1"-12"0,2 7-13 0,-7 2-18 0,3 4-7 16,-6 8-17-16,7 0-5 0,0 5-12 15,5 2-4-15,5 1-8 0,4 3-7 0,4 3 3 16,6 12-9-16,8 2 1 0,0 4-1 0,4-2-8 16,2 0-2-16,0-1-5 0,1-2 1 0,-2 1-18 15,-2-2 16-15,1-1-3 0,-8-4-8 0,0 3 3 0,-9-11-10 16,-1 0 2-16,-4-1-12 15,-4-1-15-15,-1-3-19 0,-5-3-12 0,-3-2-15 0,0-9-13 0,-1-3 5 16,0-3-14-16,-5-2-32 16,-1-5-68-16,-11-3-196 0,-1 0 88 0</inkml:trace>
  <inkml:trace contextRef="#ctx0" brushRef="#br0" timeOffset="10160.71">22225 13632 85 0,'-21'-16'169'0,"7"1"-7"0,4-2-15 0,4 1-15 15,6-3-10 1,6-1-16-16,9-9-13 0,17-10-7 0,9-1-9 0,9-1-5 0,27-10-6 0,2 5-10 15,0 2-3-15,-20 15-5 0,25-14-25 16,1 3-25-16,-24 18-26 0,-1 0-24 16,3-3-20-16,-4 5-16 0,-3-1-122 0,-8-2-226 15,-3 0 100-15</inkml:trace>
  <inkml:trace contextRef="#ctx0" brushRef="#br0" timeOffset="10340.43">23259 12704 113 0,'-35'11'154'0,"2"6"-14"15,-21 9-4-15,9 7-4 0,5 1-11 0,0 0-3 0,4 3-11 16,13-8-6-16,5 2-12 0,0 13-5 16,9-10-11-16,3 12-5 0,16 2-8 0,-1-2-3 0,9 0-3 15,1 2-10-15,8-7-3 16,8 1 1-16,-1-4-5 0,6-5-13 0,3-5-26 0,3-9-23 0,3-4-26 16,-10-9-18-16,14-8-24 0,-14-4-23 0,-3-4-125 0,10-12-259 15,-13 2 115-15</inkml:trace>
  <inkml:trace contextRef="#ctx0" brushRef="#br0" timeOffset="10590.4">23361 13012 22 0,'-12'-25'166'16,"5"-1"-10"-16,5 8-2 0,4 0-16 0,3 2-14 0,1 1-10 16,4 2-13-16,3-1-11 0,2 6-9 15,3-1-5-15,4 4-9 0,0 4-9 0,-2 1 0 16,8 4-11-16,-6 4-2 0,4 3 0 0,-2 6 0 15,-4 3-10-15,2 2 0 0,-4 6-5 0,-5 2-1 16,-3 3-1-16,-1 1-1 0,-1-1-4 16,-3-1-1-16,0-3-5 0,-4-1-2 0,2-8 3 0,-1-2-4 15,3 0-2-15,0-2 0 0,-1-3-2 0,7 0 1 16,-1-4-8-16,2-9-11 0,9 0-18 16,8-3-25-16,3-10-10 0,0-5-33 0,12-10-28 0,-18 6-32 15,6-17-82-15,-11 9-254 0,-6-4 112 16</inkml:trace>
  <inkml:trace contextRef="#ctx0" brushRef="#br0" timeOffset="10771.65">23878 12796 36 0,'-6'-7'143'0,"1"2"-19"0,2 1-8 0,3 4-21 16,-1-5-14-16,1 5-7 0,0 0 1 0,0 0-2 0,36 14 0 16,-18-7-12-16,8 8 10 0,3 2-3 15,-3 2-6-15,1-2-2 0,0 6-12 0,1 2 4 0,-5 4-1 16,-2 2-13-16,-7 2 8 0,1 13-4 15,-9-10-4-15,-2 10-5 0,-6-12-8 0,-3 3-6 0,-12 6-38 16,2-10-44-16,-12 9-77 0,-8-7-91 16,7-12-250-16,1-6 112 0</inkml:trace>
  <inkml:trace contextRef="#ctx0" brushRef="#br0" timeOffset="11310.62">23926 12368 6 0,'-13'0'154'0,"0"-2"-19"0,4 2-8 15,5 2-10-15,2-1-18 0,2-1-5 0,0 0-9 0,15 7-4 0,8-5 3 16,14-4 5-16,27-5 4 0,38-9 0 0,8-8 0 0,6-2-2 16,17-7-6-16,14 0 0 15,10 4-7-15,2-7-4 0,-1 7-6 16,3 6-4-16,4-5-4 0,-4 4-8 0,0 2-8 0,-11 3-20 15,-7 4-2-15,-13 0-4 0,-7 2 4 0,-9 1-8 0,-17 4-4 16,-35 2 4-16,-5 2-1 16,-18 3-2-16,-11 0-7 0,-10-1 8 0,-3 0 0 0,-6 1-3 15,-5 2 3-15,-3 2-5 0,-1-3-22 16,-14 11-47-16,-1-1-55 0,-9 7-63 0,-7-1-134 0,-1 1-340 16,-16 2 151-16</inkml:trace>
  <inkml:trace contextRef="#ctx0" brushRef="#br0" timeOffset="12345.4">25446 12641 115 0,'-2'-2'172'0,"-3"0"-17"0,5 2-10 0,-9 5-19 0,0 4-17 16,-3 3-11-16,-1 13-17 0,-2 3 4 15,1 4-12-15,-6 13-3 0,4 6-10 0,2-2-8 0,-2 2 0 16,5 5-5-16,-2-1-4 0,3 6 5 16,1-1-11-16,3 1-4 0,-1-3-4 0,5-4 1 0,1-4-8 15,1-16 2-15,-3 0-3 16,3-2-3-16,0-3 2 0,-1-6-3 0,1-3-9 0,-1-6-11 16,1-2-22-16,-2-5 3 0,1 0-9 0,0-4-49 0,-2-1-28 0,3-2-23 15,0 0-101-15,-14-15-251 16,4 1 111-16</inkml:trace>
  <inkml:trace contextRef="#ctx0" brushRef="#br0" timeOffset="12660.46">25114 13435 68 0,'-13'-14'127'0,"-1"-2"-2"0,1 2 10 0,4 0 7 16,1 3-7-16,2-1-8 15,5-3-18-15,5-2-9 0,2 0-9 0,10-8-3 16,5 3-6-16,2-6-15 0,4 3-1 0,15-8-7 0,-2 4-1 0,6 0-7 0,3 2-3 16,4 1-3-16,6 2-3 0,0 1-9 15,2-1-16-15,-1-1-28 0,1 2-22 16,-2 1-32-16,-3-2-18 0,-3 4-20 0,-3-6 0 15,-4 6 3-15,-16 1 12 0,-3 0 6 0,-1-1 13 16,-7 3 30-16,-6 3 10 0,-2 2 16 0,-4-1 7 16,-2 6 23-16,-4-5 1 0,-1 3 16 0,-3 1 9 0,0 3 2 15,-4 1-2-15,-3 1-4 16,-3 3-1-16,-3 7 3 0,-9 1 5 0,-3 9 8 0,-3 0-4 16,3 5 0-16,0 2 0 0,3 2 3 15,3 0-16-15,7 2 3 0,2-1-8 0,4 2 0 0,1 1-4 16,7 2-3-16,2 2-1 0,8-6-3 15,3 0 3-15,7-1-8 0,4-4-1 0,5-3 1 0,7-6-1 16,14-1-1-16,5-4-2 0,1-7-23 0,4-5-27 16,2-9-30-16,-1-2-32 0,-2-6-36 15,-1-6-133-15,-6 0-290 0,-2 4 128 0</inkml:trace>
  <inkml:trace contextRef="#ctx0" brushRef="#br0" timeOffset="12820.71">26674 12736 150 0,'-1'-10'173'16,"-2"0"-5"-16,2 3-6 0,-3 2-20 15,3 1-14-15,-1 2-17 0,2 2-11 0,0 0-12 0,-10 6-1 16,8 2-14-16,-2 1-4 0,0 7-8 16,2 2-5-16,0 7 0 0,2-5-11 0,4 10 0 0,4-1-2 15,-2 5-7-15,2-1-1 16,7 13-9-16,-6-12-36 0,5-2-49 0,-1-2-45 0,4-5-177 0,-7-7-303 16,8-7 135-16</inkml:trace>
  <inkml:trace contextRef="#ctx0" brushRef="#br0" timeOffset="13040.76">26867 12651 2 0,'0'0'178'0,"27"9"-17"0,-8-1-21 16,6 4-5-16,3 3-5 0,-3 2-5 15,2 2-5-15,-3 3-16 0,-3 0 3 0,-1 3-2 0,-2 3-14 16,-8 3-1-16,-2 1-12 0,-2 3-7 15,-2 16-2-15,-9-2-6 0,-5-3-6 16,-3 3-7-16,0-18-7 0,-5 13-2 0,-1-13-9 0,-2 0-33 16,-1-4-45-16,-4 2-48 0,1-3-80 0,-1-8-106 0,3-1-303 15,10-8 134-15</inkml:trace>
  <inkml:trace contextRef="#ctx0" brushRef="#br0" timeOffset="13250.92">27881 13118 2455 0,'-29'-25'-1'0,"5"7"35"15,-5-8 3-15,-2 3 9 0,3 3 3 0,2 2-19 0,11 5 9 0,5 3-12 16,7 1-9-16,3 0 1 0,4 1 0 0,7-1 0 16,6 0-3-16,2 1-1 15,2 0-4-15,6 1-9 0,-7 2-19 0,2-1-25 0,-4 2-20 0,0 2-28 16,-2-1-20-16,-3 1-9 15,1-3-30-15,1 0-23 0,-4 0-174 0,1-9-374 0,2 1 165 16</inkml:trace>
  <inkml:trace contextRef="#ctx0" brushRef="#br0" timeOffset="13390.45">27994 12760 87 0,'0'-5'110'0,"0"0"16"15,-2 1-17-15,-1-1-10 0,3 5-8 16,-4-2-12-16,4 2 11 0,-6 7-10 0,3 1-3 0,-2 3 11 16,0-1-7-16,1 7-5 0,4 1-3 0,0 2-8 0,0 7-6 15,0 3-8-15,4 1 0 0,1 6-6 16,5 13 1-16,-2-1-8 0,4-2-7 0,0 0-28 15,1-16-46-15,8-2-26 0,5-7-27 0,8-3-35 16,1-10-89-16,20-6-237 0,3-10 104 0</inkml:trace>
  <inkml:trace contextRef="#ctx0" brushRef="#br0" timeOffset="13870.36">28725 12690 1200 0,'-14'-31'68'0,"-5"-2"0"0,0 8 17 0,-3 4-23 0,0 2 12 16,8 5-9-16,0 4-13 0,5 5-16 15,4 1-9-15,-1 6-6 0,6-2 3 0,-7 12-2 16,11 3-5-16,1 4-3 0,4 8 1 16,4 1-2-16,5 6-3 0,-3-2 6 0,11 9-11 0,-4 1 9 15,-8-9-3-15,5 10-2 0,-8-10 5 0,1 17-2 16,-6 1 5-16,-6-2-3 0,-5 4-6 0,-8-3-2 16,-5-1-20-16,-6-3-40 0,-4-6-25 0,4-11-3 0,-3-6-5 15,-4-4-11-15,4-7 7 16,-2-6 1-16,-1-4 1 0,1-5 10 0,0-5 12 0,3-6 8 15,2-3 21-15,7 3 25 0,3-6 7 16,5-6 15-16,5-1 16 0,6-2 12 0,4 1 11 16,8-2-4-16,5 0 7 0,16-8 6 0,5 3-6 15,4 5 1-15,7 0-7 0,-1 2 1 0,5 0-7 0,1 3-5 16,-1 0-1-16,4 4-2 0,-4-1-5 0,4 3-3 0,0-4-1 16,-1 4-2-16,0 3-5 15,-3 1 2-15,-2-1-15 0,-4-1-14 0,-11 4-38 0,8-7-27 0,-15 3-12 16,-3-2 12-16,-4 0 4 15,-2 0 5-15,-12 2 18 0,2 2 18 0,-8 3 34 0,-3-2 5 0,-1 6 15 16,-1-2-7-16,-3 5 1 16,-4 1 1-16,-1 7-5 0,-9 3 21 0,-1 5 15 0,-3 8 3 15,-3 3-1-15,-1 3 4 16,2 5-3-16,2 2-8 0,2-3-3 0,-2 3-5 0,4 11-4 16,0 3-6-16,8-12 1 0,-1-1-1 0,2 18 0 0,2-2 1 0,7-13-2 15,2 0-4-15,5-4-14 16,2-6-25-16,5 0-15 0,9-11-34 0,4-3-39 15,6-10-48-15,2-8-108 0,14-9-284 0,2-9 126 16</inkml:trace>
  <inkml:trace contextRef="#ctx0" brushRef="#br0" timeOffset="14270.6">29696 12775 146 0,'-16'2'160'16,"-3"1"-6"-16,-1 4-3 15,2-2-16-15,1 1-11 0,1 2-15 0,1 1-12 0,6 1-5 16,1 0-9-16,4 0-4 0,2 2-7 15,4 3-5-15,3 1-8 0,6 0-4 0,9 1-8 16,4-1 4-16,3-2-13 0,4-2-1 0,3 0-19 16,1-7-15-16,1 0-21 0,-6-2-14 0,0-6-17 0,-3-2-4 15,-9-2-1-15,2-5-10 0,-7 0-2 16,-2-5 11-16,-7-2 9 0,1-6 4 0,-5-1 14 16,-1-2 21-16,-7-1 7 0,-3-4-6 0,3 4 21 0,-6-2 6 15,-4 1 18-15,5-1 12 0,-3 2 2 16,4 0 6-16,6 2-2 0,1 8 4 0,6 2-13 0,7 0-6 15,2 0 0-15,14-2-8 0,4 5-3 16,3 5-5-16,6-2-2 0,13 6-2 0,4 5-3 0,4 5-3 16,6 7-1-16,1 4-6 0,22 11 1 15,-28-3 1-15,1 2-2 0,23 17-3 0,-32-12-2 0,-1 7 8 16,-5-1-3-16,-9-2 5 0,-4 5 4 0,-15-14-6 16,-4 3-3-16,-4 0 4 0,-4-1 8 15,-5 1 7-15,-5 1-2 0,0 2 0 16,-6-3-1-16,-1 3-2 0,-6-3-4 0,-2 2 3 0,-3-4 2 15,-2 0-5-15,-1-1-2 0,-13 8-1 0,-3 2 2 0,1 1-14 16,-9-4-62-16,0 1-88 0,-29 13-213 16,19-22-389-16,-25 3 173 0</inkml:trace>
  <inkml:trace contextRef="#ctx0" brushRef="#br0" timeOffset="15200.72">11031 12998 59 0,'0'0'115'0,"0"0"-2"16,0 0-1-16,0 0-7 0,0 0-6 0,0 0-3 0,0 0-7 16,0 0-9-16,0 0-5 0,0 0-5 15,0 0-8-15,0 0-11 0,0 0-1 0,0 0-2 16,0 0-28-16,0 0-32 0,0 0-35 0,0 0-35 0,0 0-103 0,0 0-198 16,0 0 88-16</inkml:trace>
  <inkml:trace contextRef="#ctx0" brushRef="#br0" timeOffset="16010.55">12388 12515 46 0,'0'0'157'0,"0"0"0"0,0 0-2 0,0 0-8 0,0 0-10 16,0 0-8-16,0 3-16 0,0-3-8 15,0 0-13-15,0 0-9 0,0 0-6 0,0 0-4 0,0 0-15 16,0 0-5-16,0 0-2 15,0 0-6-15,0 0-2 0,0 0-5 0,0 0-1 0,0 0-7 16,0 0-5-16,0 0-8 0,0 0 4 16,0 0-2-16,0 0 0 0,0 0-2 0,0 0-2 0,0 0 2 0,0 0-7 15,0 0 2-15,0 0-3 16,0 0-1-16,0 0 1 0,0 0 2 0,0 0-5 0,0 0-3 16,0 0 3-16,0 0 0 0,0 0-1 0,0 0-4 0,0 0 0 15,0 0 5-15,0 0-7 16,0 0 6-16,0 0-3 0,0 0-5 0,0 0 8 0,0 0-1 0,0 0-2 15,0 0 2-15,0 0-2 0,0 0-2 16,0 0 0-16,0 0 0 0,0 0 4 0,0 0 0 16,0 0 1-16,0 0 0 0,0 0-6 15,0 0 1-15,0 0 0 0,0 0-3 0,0 0 4 0,0 0 3 16,0 0-2-16,0 0-5 0,0 0-6 0,0 0 11 0,0 0 3 0,0 0-9 16,0 0 3-16,0 0 4 15,0 0-4-15,0 0 6 0,0 0-4 0,0 0 0 0,0 0-6 16,0 0-13-16,0 0-21 15,0 0-29-15,0 0-28 0,0 0-36 0,0 0-39 0,-2 5-93 16,2-5-285-16,-3 7 126 0</inkml:trace>
  <inkml:trace contextRef="#ctx0" brushRef="#br0" timeOffset="16760.34">12745 11747 1 0,'-6'-8'184'0,"3"-4"-6"0,-4 3-14 0,2-4-7 16,1 4-11-16,0-3-11 0,3-2-7 0,-3 2-10 0,2 1-6 15,-1 0-5-15,0 1-6 16,1-1-11-16,1 0 3 0,0 1 0 0,-1 2 3 15,1 2-9-15,0 1 1 0,1-1-6 0,-1 2-14 16,-1 1-6-16,2 3-8 0,-2-4-8 0,2 4-7 0,0 0-5 16,0 0-5-16,0 0-7 0,11 14 3 15,-2-4-2-15,3 4-3 0,8 5-1 0,-2 1 0 0,1 2-4 16,0 0-1-16,2 0-3 0,-1 2 1 0,-1-2 0 0,-2-1-5 16,2 2 5-16,-2-4-5 15,1 1 0-15,-3 0 4 0,0-5 0 0,-4 2-2 0,2-2 2 0,-1-1-15 16,3 1-24-16,2 3-28 15,1 2-33-15,-1 0-31 0,-4-4-17 0,4 5-33 0,-3 0-26 16,-6-4-131-16,0-2-353 0,0 2 156 16</inkml:trace>
  <inkml:trace contextRef="#ctx0" brushRef="#br0" timeOffset="16960.49">12900 12415 29 0,'-5'1'176'0,"1"2"-18"0,2-2-17 0,2-1-17 15,0 0-8-15,0 0-11 0,0 0-16 16,29-12-6-16,-3-3-5 0,6-1-7 0,10-10 0 0,2 0-12 16,-11 6-9-16,0 1-1 0,9-8-1 15,-14 11-12-15,-1 0 1 0,-9 4 1 0,-2 2-3 0,-5 3-4 16,-2 3 3-16,-2-3-7 0,-3 4 1 0,0 1-18 16,-4 2-76-16,0 0-77 0,0 0-110 15,-20 22-273-15,-1-4 121 0</inkml:trace>
  <inkml:trace contextRef="#ctx0" brushRef="#br0" timeOffset="18340.37">13984 14548 106 0,'0'0'205'0,"0"0"10"0,0 0-18 0,0 0-21 0,-16-12 11 16,5 2-12-16,-3-4-8 0,-6-10 1 16,-6-2-14-16,-6-13-2 0,0 2-13 0,-2-2-14 15,-3-4-12-15,4-1-9 0,-5 1-10 16,1-6-11-16,0 3-8 0,2-4-10 0,5 2-6 0,-2-1-3 16,2 0-9-16,2 3-1 0,3 0-5 0,-2 6-3 0,-1-2-11 15,9 13 0-15,-4 1 2 16,4 1 2-16,0 5 2 0,3 2-3 0,4 3 0 0,3 5-6 0,1 4-4 15,3 3-5-15,0 1-1 16,1 1-6-16,0-1-3 0,-1 3-1 0,5 1 0 0,0 0-1 16,-1 11 1-16,1 0-1 0,1 4 1 15,-1 10 1-15,0 2-1 0,1 7 1 0,-2 18 0 0,-3 3-1 16,-1 1 2-16,-9 3-2 0,1-1-2 0,-1-3 1 0,0-5 2 16,-4-7-4-16,7-16 0 15,6-9 2-15,-4-3 0 0,5-5 1 0,1-3 0 0,1-2 5 0,-1-1-4 16,3-4-6-16,0 0-3 15,0 0-5-15,-6-24-7 0,6-2-2 0,1-5 2 0,7-16 1 16,-2 13 3-16,4 1-3 0,-1 2 3 16,0 6 1-16,0 6-2 0,0 3 1 0,-2 2-1 0,0 5 2 15,6-1 1-15,-3 3 1 16,7-1 0-16,1 1 2 0,2 5 1 0,11 2 1 0,1 5-4 16,4 0-25-16,-1 7-31 0,0 2-36 0,11 13-43 0,-4 2-63 15,-15-5-226-15,-2-2-467 0,0-8 207 16</inkml:trace>
  <inkml:trace contextRef="#ctx0" brushRef="#br0" timeOffset="19370.77">14301 8936 146 0,'-4'-4'166'0,"-4"0"-3"0,3-1-7 0,0 2-12 0,0 1-16 0,4-1-15 16,1 3-17-16,-8-2-9 0,8 2-10 15,0 0-11-15,0 10-3 0,4 2-8 0,1 2-7 0,9 8-5 16,-1 6-4-16,6 3-4 16,8 11 1-16,1 6-5 0,-2 3-1 0,2-1-1 0,-1 5-7 15,2 0 1-15,-2-1-16 0,0-1 0 16,-3 3-3-16,1-3 6 0,-3 2 1 0,4-4-1 0,-2-2-6 16,-2 2 5-16,-2-3 1 0,-2-2-9 0,-1 1 10 0,-2-2-6 15,-6-11-2-15,0 0-16 16,-5-2-21-16,-2 0-25 0,-2-4-28 0,-1-1-18 0,-3-6-33 0,-7 1-104 15,3-6-263-15,-2-3 117 16</inkml:trace>
  <inkml:trace contextRef="#ctx0" brushRef="#br0" timeOffset="19540.68">14411 10161 5 0,'-9'-4'194'0,"3"2"-25"0,2-1-12 16,-1 0-18-16,5 3-16 0,0-7-7 15,0 7-20-15,14-12-3 0,5 3-9 0,10-2-13 0,4-5-5 16,17-2-7-16,3-3-25 0,0 2-25 16,6 2-41-16,-1-2-16 0,-2-3-35 0,-5 2-126 0,-17 3-227 15,11-5 101-15</inkml:trace>
  <inkml:trace contextRef="#ctx0" brushRef="#br0" timeOffset="19660.39">15084 9826 62 0,'-10'9'128'0,"-4"3"-4"0,1 5 1 0,1-3-24 15,-1 11-8-15,0 0-8 0,4 5-7 0,3 4-6 16,2 2-7-16,1 14-4 0,2 4-16 0,1-5-57 0,0 2-70 16,-4-15-76-16,2-4-171 0,-1-6 76 15</inkml:trace>
  <inkml:trace contextRef="#ctx0" brushRef="#br0" timeOffset="20370.61">16063 8915 98 0,'-6'0'123'0,"6"0"-14"0,-9 0-9 0,9 0-11 15,-17 0-4-15,7 3-14 16,-3-3-4-16,-5 1-5 0,-1 2 1 0,-1 0 2 15,-1-1 2-15,1 2 0 0,-2-3 2 0,3 3-18 16,0 0 1-16,-3 0 4 0,4-1-17 0,0 2 2 0,-2 1-13 16,-1 1 2-16,0 1-4 0,-6 4 6 15,-3-2-7-15,0 2-12 0,-2 5 3 0,-17 6 0 0,-1 3 1 16,-2 2-3-16,-3 3 0 0,-24 9-6 0,-2-2 7 16,25-10 0-16,-30 12-5 0,-1 1 1 15,-2-2 3-15,-12 0 0 0,-1 2 6 0,-2 3 2 0,-7-1-3 0,0-4 3 16,2 0-1-16,1-1 2 15,-2 2 5-15,1-2-3 0,-2 0 5 0,6-4-5 16,2 2 0-16,11-3 4 0,3 4 0 0,4 2-1 16,3-2-1-16,2 1-2 0,-1 0-2 0,1 2-3 0,22-9 1 15,-17 10-1-15,20-9-11 16,-24 10 6-16,30-14 0 0,-2 2-1 0,5-2-3 16,3-5 3-16,12-6-3 0,3-1-3 0,2-2-5 0,3 2 0 0,9-5-8 0,1-6-12 15,2 2-28-15,3-2-26 16,2-2-14-16,2-1-33 0,4-2-4 0,0 0-14 0,0 0-144 0,0 0-303 15,15-27 134-15</inkml:trace>
  <inkml:trace contextRef="#ctx0" brushRef="#br0" timeOffset="21660.35">16183 8901 115 0,'7'0'152'0,"-7"0"-14"0,11 2-16 16,-5-1-16-16,0 1-7 0,-2-2-6 16,-4 0-15-16,7 2-2 0,-7-2 0 0,3 3-2 0,-3-3-5 15,2 3-6-15,-2-3-10 0,0 0-1 16,-12 6-8-16,5 0-7 0,-3 0 4 0,-7 4-11 0,-6 5 1 16,-6-1-7-16,0 2 1 0,-6 4-4 0,-10 2 1 0,-1 2-3 15,-4-4-1-15,-3 1 7 16,-5 1-12-16,-2 4-1 0,-28 4 2 0,0-4-1 0,-3 3 1 15,-1 0-3-15,1 1 4 0,2 1-3 16,0-5 4-16,-2 6-1 0,4-1-15 0,-4-2-5 0,3 0 4 16,-2-2 3-16,4 0 1 15,-3 2 3-15,28-11-3 0,1 3 3 0,0 0-3 0,-1-3 8 0,3 5-5 16,-1-6-1-16,2 0 1 0,-2 2 0 0,2 1 2 0,-2-2 1 16,0 0 2-16,-1 2-4 15,5-1 6-15,-4 0-3 0,4-1 2 0,-4-2 1 0,3 3 3 0,3-2-3 16,-5 2 1-16,3 3 2 15,-4 1-3-15,-1-2-5 0,0 1 5 0,-1-3-3 0,2 2 4 16,-1-1-1-16,3 0 0 0,2-1 5 16,4-2 2-16,12-5-3 0,2 1-2 0,3-2 1 0,-1 2-3 15,3-3-1-15,1-1 4 16,2-1 6-16,2 1-3 0,3-2-7 0,-3 3 3 0,-1-4-1 16,1 4-1-16,1-1 0 0,-3 0-1 0,0-2-2 15,3 2 3-15,-4 2 1 0,0 0-6 0,-5-1 3 16,1 0-1-16,2-1 0 0,-2 4-1 0,-1-2 2 0,2-1 0 15,-4 2 0-15,4 0 0 0,-18 8-4 0,2-6 6 16,12-2-8-16,3 3 4 0,-11 5-2 0,9-6-3 16,-1 0 2-16,1 1-2 15,-10 4-2-15,12-3 3 0,-2 0-3 0,1 0 0 0,-14 3 1 16,0-1-1-16,1 2 2 0,-3-6-3 0,15 0 2 0,-13 2-1 0,-2 0-1 16,0 1-1-16,0-1 0 15,-3-4 5-15,16-4-3 0,-12 5 4 0,14-2-2 0,-1-3 4 16,0-1 0-16,4 0-1 0,-3 2-3 15,3-1 3-15,0-3-2 0,3 2-1 0,-2 0 4 0,3 0-5 16,-3 2 2-16,-1-2-2 16,3 0 1-16,-2-1-2 0,-1 2 4 0,1-4-7 0,-2 1 7 15,1 1-2-15,-2 2-2 0,-1-2 0 16,2 1-2-16,-1-2 0 0,-16 7 3 0,17-4-1 0,0-1 0 16,2 3 0-16,0-1 0 0,2-2-2 0,-1 3 4 15,4-2-2-15,-1-1-2 0,9-1 3 0,-2-1-3 16,4-1 1-16,2 0-1 0,3-2-4 0,0 1 7 15,6-1-3-15,-3 0-3 0,3-2-7 16,0 2-23-16,0-1-34 0,1 0-14 0,4 4-12 0,0 0-13 0,-2 1-16 16,2 0-19-16,1 2-16 15,-3 2-157-15,2-1-341 0,-1-3 151 0</inkml:trace>
  <inkml:trace contextRef="#ctx0" brushRef="#br0" timeOffset="22090.65">9940 10533 51 0,'-4'-4'142'0,"4"4"-12"0,-3-5-26 16,3 5-6-16,-1-5-7 0,1 5-12 0,0 0-2 0,0 0-10 0,0 0-11 15,-14 15 0-15,11-7-8 16,-3-1-1-16,1 4 5 0,-1-1-16 0,-1-1-3 15,-2 8 1-15,0-1-12 0,-1 1 7 0,-4 6 8 16,0 3-6-16,1 3 1 0,-3 1-2 0,-1 1 0 0,-2 11 0 16,2-9-5-16,3 1-1 0,-4 10-8 15,8-10-3-15,-3-3-4 0,4 4 5 0,8-4-3 0,-3 3-4 16,2-2 3-16,4-3-3 0,3-1 5 0,3-3-6 0,2 1 5 16,0-9 6-16,8 2-10 15,-1-8 0-15,2 1-2 0,7-4 2 0,4-3 1 0,1-5-3 0,3 0-4 16,1-4 7-16,2-4 6 15,4-1-8-15,-3 0-3 0,10-7 6 0,-13 6-4 0,1-3 9 16,-5 1-3-16,-3 1 0 0,-3 2 9 16,-9 1-8-16,-2 2 20 0,-4 2 14 0,0-1 17 0,-2 2 25 15,-2 0 8-15,-2-1-5 0,0 1-5 16,-1-2-10-16,-1 2-6 0,-2 1-10 0,0 2-4 0,1-7-12 16,-1 7-34-16,0-5-50 0,0 5-91 0,0 0-273 0,0 0-438 15,0 0 193-15</inkml:trace>
  <inkml:trace contextRef="#ctx0" brushRef="#br0" timeOffset="23600.21">10038 14569 56 0,'0'0'109'15,"0"0"-12"-15,0 0-16 0,-13 0-2 0,13 0-15 0,0 0-1 16,0 0-8-16,0 0-3 0,-7 1-2 0,7-1-10 0,0 0-1 16,0 0-8-16,0 0-8 0,0 0 5 15,0 0-3-15,0 0-2 0,0 0 3 0,0 0 2 16,0 0-5-16,0 0 1 0,0 0 5 15,0 0 4-15,0 0 4 0,0 0-4 0,0 0-7 0,0 0 2 0,0 0 10 16,0 0-11-16,0 0-9 16,0 0 5-16,0 0-5 0,0 0-5 0,0 0 0 0,0 0 0 15,0 0-4-15,0 0-1 0,0 0-8 0,0 0 10 0,0 0 0 16,0 0-7-16,0 0 2 0,25-3-7 16,-13 0 13-16,2-3-6 0,5 3 3 0,9-2-2 0,4-6 11 15,3-2-2-15,14-1 4 0,1-5 4 16,3 1 25-16,3-3 7 0,-2 0-15 0,3-4 0 0,0 5-4 15,2-6-1-15,0 5-2 16,24-11-4-16,-28 10-4 0,3 4 2 0,-1 1-4 0,1-4-1 0,-1 4-2 16,-1-2-1-16,3 0 0 15,-4 1-3-15,0-1-1 0,-1 0-3 0,2 1-1 0,0-3 2 16,0-1-2-16,3-2 2 0,-1-3 0 0,26-6 6 0,-25 8-5 16,24-11 5-16,-25 7-6 15,35-5-1-15,-11-1 3 0,-24 10-1 0,28-7-3 0,-29 7 0 0,3 2 0 16,2-4-2-16,21-4-3 15,-26 9 3-15,3-2-1 0,0 0-2 0,0-1 5 0,0 4-5 16,3-1 1-16,-6-2-4 0,0 4 0 16,-1-1 0-16,-2-2-4 0,-1 0 5 0,0 3 3 0,-1 2-1 15,1-5-2-15,3 3 2 16,1-3 3-16,-1 3-3 0,4 0 1 0,0-3-4 0,1 2 3 16,1 1 5-16,24-9-6 0,-30 14 0 0,-1-7-1 0,5 3 2 15,-4 1 0-15,-1-3-3 0,0 4-2 16,-4 1 3-16,9-3-3 0,-6 1 3 0,1 4-2 0,-3-3-1 15,0-3 2-15,-1 1-1 0,2 2 3 16,0-2 2-16,-1 2-4 0,0 2 0 0,-4-2 5 0,-1 0-4 16,3-2 0-16,-3 4 2 0,-11 2 0 15,11-5-1-15,-11 6-2 0,1-2 1 16,0 1 1-16,0-1 0 0,0 2-2 0,-1-2 3 0,-3 0-4 0,2 2 3 16,-5 1 1-16,1-1-2 0,-5 0 1 15,-1 2-3-15,-3 0 7 0,-7 3-2 0,6 0 3 0,-4-1 4 16,0 1-1-16,0 0 0 0,-2 2-2 15,-2-2-3-15,-2 2 1 0,2 0-3 0,1 1 1 16,-5-3 0-16,5 4-3 0,-5-3 1 16,0 2 3-16,1-1-3 0,-2 2-2 0,-3 2 4 0,3-3-4 15,-3 2 1-15,-5 2-2 0,9-3 3 16,-9 3 2-16,6-1-5 0,-6 1 2 0,4-5-3 0,-4 5 3 16,0 0-4-16,0 0-11 0,0 0-15 0,0 0-19 0,0 0-34 15,0 0-50-15,0 0-30 16,-9 14-215-16,-1-8-405 0,-3 1 179 0</inkml:trace>
  <inkml:trace contextRef="#ctx0" brushRef="#br0" timeOffset="24230.62">15009 12401 1931 0,'-9'-7'88'16,"-4"-2"-38"-16,2 1-18 0,-5-1-17 0,7 1-8 0,-5 3-2 15,5-2 3-15,2 2-5 0,0 3 3 16,2-2-3-16,0 1-3 0,1 0-3 0,-1-1-3 0,5 4 16 16,-4-2-11-16,1-1-4 0,3 3-3 0,0 0 1 0,-4 0 1 15,4 0 0-15,0 0-1 16,0 0 2-16,0 0 3 0,0 0-6 0,0 0 1 0,18 3 5 0,-7-1 1 15,8 2 2-15,8 0 5 0,5-2 6 16,3 0 2-16,4 2-3 0,16 0 2 0,4 0 2 16,-2 4-5-16,5-3 2 0,-1 2 0 15,2 0-19-15,-1 1 3 0,0 3-7 0,-5-3 7 0,-1 3 2 16,-5-1-1-16,-12 0-1 0,13 0 2 0,-19-2 4 0,3-4-3 16,-4 2-3-16,-1 2 2 0,1-5 1 15,-3-1 0-15,-11 1 2 0,1 1-4 0,0-1 1 0,-6-3-1 16,-4 2 3-16,1-2-1 0,-2 0 0 15,-3 0 6-15,2 0 4 0,-3 2 2 0,-4-2 2 16,0 0-1-16,7 2 2 0,-7-2 1 16,2 3-4-16,-2-3 0 0,-1 8 0 0,-1-3-2 0,-5 4 5 15,-8 13-4-15,-3 4-2 0,-4 4 2 16,-10 15-5-16,-6 2 4 0,1 1-6 0,-17 17 4 0,16-21 1 16,-2 0-3-16,3 1-2 0,-5 1 1 0,3 2 1 0,0-6-3 15,1-1 0-15,6-4 1 16,0 4-1-16,8-13-4 0,2 1 3 0,-2 1 1 0,2-4-2 15,7 0 0-15,-2-4 5 0,4-9-7 16,3 2 2-16,4-4-4 0,-1-1 5 0,2 1-3 0,1-3-2 0,-1 0 3 16,4-4 0-16,-3 3-1 15,0-1 4-15,3-2 1 0,1-1-3 0,-4 2 1 0,4-5 0 16,-1 4-1-16,-2-1 3 0,3-3-5 0,-1 3 2 0,1-3 0 16,0 0 2-16,0 6 3 0,0-6-2 15,-3 5-10-15,2 2-39 0,-1 3-71 0,-4 5-250 0,-2 5-396 16,-1-3 175-16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4:59.164"/>
    </inkml:context>
    <inkml:brush xml:id="br0">
      <inkml:brushProperty name="width" value="0.05292" units="cm"/>
      <inkml:brushProperty name="height" value="0.05292" units="cm"/>
      <inkml:brushProperty name="color" value="#FF0000"/>
    </inkml:brush>
  </inkml:definitions>
  <inkml:trace contextRef="#ctx0" brushRef="#br0">2001 8356 108 0,'-9'-9'151'16,"0"3"-2"-16,1 0-13 0,-1 0-4 0,4 4-13 15,-1-2-10-15,2-1-12 0,0 5-12 16,4 0-9-16,-8 0-9 0,8 0-5 0,0 0-7 0,-6 5-6 0,6-5-6 0,-3 5 2 16,2-4-11-16,1-1-3 15,0 6-1-15,0-6 0 0,0 0-5 0,0 0 0 0,0 0 10 16,18-6 8-16,0-1-6 0,10-9-1 15,4-4 0-15,17-12-6 0,5 1-3 16,32-19-8-16,-6 1 8 0,6-5-2 0,6 4-5 16,5-3 0-16,-6 4-6 0,-7-1 2 0,-2 0-9 0,0 1 5 15,-26 17-3-15,-1 2 0 0,28-13 2 0,-29 18-3 0,-5 3-1 16,-1 1 0-16,-12 8 0 0,-4 4-2 16,-7 0 3-16,-8 4-4 0,-7 2 1 0,-1 2 1 0,-3-2 5 15,-6 3-4-15,0 0 0 16,0 0-1-16,-9 17 3 0,-10 0-4 0,3-4-12 15,-6 9-30-15,4 3-50 0,-8 0-69 0,-7 13-162 16,6-15-344-16,-2 0 152 0</inkml:trace>
  <inkml:trace contextRef="#ctx0" brushRef="#br0" timeOffset="2080.21">10351 7224 2 0,'-13'-3'192'0,"5"-3"-16"0,1 2 1 16,-1 0-23-16,3-1-5 0,-1 2-11 0,1-4-10 16,1 4-11-16,1-2-13 0,1-1-13 15,1 0-5-15,2 0-12 0,1 1-6 0,4-3-13 0,0-1 0 16,5-1-7-16,6 0-6 0,0 1-1 0,3 0-9 0,2 2-6 0,-2 2-2 16,7 1-2-16,-5 3-2 15,-4 2-1-15,1 2 0 0,-6 0-5 0,3 4-1 0,-5 0 1 16,0 0 0-16,-1 4-3 15,-1 0 0-15,0 4 0 0,0 1-4 0,-4-1 7 0,-1 2-3 16,1 1 0-16,-5 0-1 0,1 0-3 16,-1-2 3-16,0-3-3 0,0-2 0 0,0-1-5 0,-1-3 3 15,2 3-5-15,2-4 0 0,2 3-1 16,0-2-3-16,4 0 2 0,0-2 1 0,4 4-2 0,5-4 0 16,1-2 3-16,2 1-4 0,7 3 3 0,0-2-1 0,-7 1 0 15,7 1-6-15,2 3 6 16,-3 1-4-16,-3 1 2 0,-7-2-1 0,-1-1 3 0,0 4 1 15,-3 0-1-15,-2 1 2 0,-2 1-2 16,-2-1 3-16,-3 2 4 0,-6-3-1 0,-2 4-1 0,-4 2 1 16,-5-4 0-16,-7 6 4 0,-2-6 2 15,-1 2 3-15,-5-3-2 0,-3 0-1 0,2-5 0 0,-6 0 0 16,5-4-10-16,-2-3 8 0,5 0-3 16,4-2-20-16,7-2-44 0,4-2-58 0,-1-2-233 15,4-4-379-15,4-9 167 0</inkml:trace>
  <inkml:trace contextRef="#ctx0" brushRef="#br0" timeOffset="2487.65">11573 6902 121 0,'-1'-4'154'0,"1"-4"-13"0,-2 3-14 0,4 2-6 16,-1-4-17-16,5 0-14 0,2 4-8 0,1-2-12 0,4 1-5 15,4 2-7-15,5 2-6 0,-3 6-8 0,8-1 1 16,-5 3-5-16,3 4-3 0,-2 6-3 15,-3 6-6-15,-3-1 3 0,-4 6-5 0,-4 5-1 0,-4 1-4 16,-5 15 4-16,-6 1-1 0,-7 0-7 16,-7-3-1-16,1-4 3 0,-1-12 1 0,0-3 1 0,2 0-4 15,0-8-4-15,4 0-4 0,4-8 5 16,-3 0-4-16,5-5 3 0,5-1 1 0,-1-2-9 0,0-1 8 16,2 1-12-16,2-2 4 0,0-3-3 0,8 2 3 0,5-5 0 15,15-6 1-15,8-5-3 16,22-8-14-16,28-11-26 0,9 0-9 0,0-2-29 0,3 0-51 15,-1 0-124-15,-1 2-270 0,-4 2 119 0</inkml:trace>
  <inkml:trace contextRef="#ctx0" brushRef="#br0" timeOffset="3249.79">10830 7454 143 0,'-2'-2'164'16,"2"2"-11"-16,-3-3-19 0,3 3-10 15,0 0-17-15,0 0-7 0,0 0-8 0,0 0-11 16,9-9-10-16,3 2-7 0,12-3-8 0,8-5 5 0,5 1-12 0,14-6-11 0,3 3-15 16,-4 2-25-16,-12 5-30 0,-2 0-18 15,-4 1-17-15,-3 2-7 0,-10 4-2 0,-2-1 6 0,-7 1 8 16,-2-1 0-16,-6 0 7 15,1-1 26-15,-6 1-20 0,-2-1 2 0,-5-2 14 0,-4-2 9 16,-3 0 22-16,-1 0 7 16,-6-2 18-16,-1 2 14 0,4-1 5 0,4 2 17 0,0 1 6 15,1 1 1-15,5 1 8 0,1 2-7 16,3-1-4-16,2 2-12 0,-1 0-1 0,1 2-13 0,5 0-3 16,0 0 0-16,-7 6-6 0,11 0-1 0,1 2-3 0,4 6-9 15,4 1 4-15,6 7-2 0,3-1 7 16,2 2-8-16,4 2 0 0,8 8-1 0,2 3-10 15,-12-10-26-15,12 8-49 0,-13-9-34 16,-4 3-137-16,3-2-261 0,-1-3 116 0</inkml:trace>
  <inkml:trace contextRef="#ctx0" brushRef="#br0" timeOffset="3470.3">12568 7082 119 0,'0'-5'171'0,"4"-1"-17"16,5 0-19-16,1-2-14 0,6-2-12 0,9-4-15 16,3-2-12-16,0 3-29 0,4-2-16 0,3 3-32 15,-2-4-27-15,3 1-32 0,-2 3-34 0,-3-1-65 16,1-2-166-16,-5 1 74 0</inkml:trace>
  <inkml:trace contextRef="#ctx0" brushRef="#br0" timeOffset="3669.93">12658 6774 20 0,'-5'0'142'15,"5"0"-14"-15,-8 3-15 0,5 1-10 0,6 3-9 0,1 3-10 16,3 5-30-16,5 6 18 15,4 5-4-15,1 4-7 0,4 1-4 0,8 13 1 0,-1-1-9 0,0 1-1 16,-1 0-6-16,-2-3-25 16,-4-11-23-16,-1-2-20 0,3 1-27 0,2-5-42 0,-5-5-77 0,6-7-186 15,-6-8 83-15</inkml:trace>
  <inkml:trace contextRef="#ctx0" brushRef="#br0" timeOffset="3839.96">13391 6702 1411 0,'-5'-10'53'0,"-3"2"26"0,3 3-46 0,-1 2-10 16,2 2-16-16,4 1-3 0,-4 9 5 15,4 7-7-15,2 0 7 0,0 3-6 0,3 11 5 0,3 0-2 16,-2 4 2-16,3 12-4 0,-4 6-3 0,2-2-9 0,-5 1-20 16,-2 4-25-16,-5 0-35 15,-4 2-47-15,-6-2-90 0,0-1-244 0,-1-7 108 0</inkml:trace>
  <inkml:trace contextRef="#ctx0" brushRef="#br0" timeOffset="4129.85">11037 8470 131 0,'22'-19'177'0,"25"-12"-12"0,44-14-19 0,13-8-13 0,13-2-24 16,17-1-13-16,8-4-2 0,14-1-16 0,5 0-2 16,0 0-9-16,0 4-3 0,3-1-4 15,-1 2-12-15,-3 13-12 0,-8-3 1 0,-14 2-1 0,-10 9-1 16,-7 5-11-16,-8 6 3 15,-16 6 2-15,-36 9-2 0,-6 2-27 0,-17 6-24 0,-6 4-48 0,-10 2-34 16,-8 4-144-16,-11 1-269 16,-6 1 120-16</inkml:trace>
  <inkml:trace contextRef="#ctx0" brushRef="#br0" timeOffset="4559.75">13243 8410 85 0,'-27'14'171'15,"-5"1"-9"-15,-10 11-23 0,-5 8-15 0,-2 0-8 0,3 5-14 16,0 0-6-16,0 2-5 0,3 2-5 15,2 0-4-15,5 0-10 0,3 1-5 0,6 0-10 16,0-3-3-16,12 3-7 0,2-10-6 16,7 14 0-16,3-13-8 0,6 0 0 0,3-1 1 0,7 0-5 15,2-2-1-15,4-7-5 0,4-2 2 16,1-6-2-16,2-2-4 0,7-7 0 0,-1-2-4 0,0-4-2 16,0-4 4-16,0-3-5 0,-4-2 0 0,-6 2 6 0,-3 0 16 15,-1 0 21-15,-8-2 21 16,-2 2 10-16,-3 3-6 0,-4-4-1 0,-2 0-14 0,-4 2-5 0,-8-1-9 15,-7-1-5-15,-12 1-4 16,-4 5-6-16,-19 4-5 0,-5 0-5 0,-3 3-3 16,3 0-6-16,5-3-3 0,16-1-12 0,3 0-15 15,4-2-22-15,3-1-17 0,12-3-30 0,4 0-29 0,7-4-62 0,2-5-48 16,9-13-133-16,7-5-383 0,11-17 169 0</inkml:trace>
  <inkml:trace contextRef="#ctx0" brushRef="#br0" timeOffset="4900.1">12383 8181 118 0,'-100'82'124'0,"6"11"-14"0,4 2-14 0,7 8-5 15,4 0-10-15,4-2-2 0,11-2 6 0,9-2-3 16,5 2-4-16,10-4 1 0,7-5-8 0,11-3-3 0,9-5-3 15,7-23-6-15,5-3-11 16,8-2 5-16,10 1-1 0,4-6-16 0,8-7 3 0,12-3 1 16,13-5 5-16,30-3-3 0,8-18 1 15,6-9-3-15,12-15-2 0,7-17 0 0,8-10-6 0,8-14-3 16,3-8 2-16,9-9-3 0,-1-7-6 0,-3-5-3 0,-10-4-1 0,0 6-1 16,-7-1 0-16,-16 6 0 15,-12 3 0-15,-14 8 2 0,-21 2 4 0,-28 20 13 16,-7-2 1-16,-16-3-1 0,-7 2-4 0,-15-2-4 15,-12 4-1-15,-16 0-6 0,-12 5-2 0,-39-6-9 16,-5 14-21-16,-11 17-34 0,-10 7-45 16,-14 11-52-16,-23 14-200 0,-9 0-369 0,-8 4 163 0</inkml:trace>
  <inkml:trace contextRef="#ctx0" brushRef="#br0" timeOffset="6044.93">5866 7827 92 0,'-27'-13'107'0,"-2"-1"-5"0,0 0-13 0,-2 3-8 0,-1 2-7 16,0 4-8-16,-1-3 1 0,-3 0-17 0,-4 4 0 0,-11 3 1 15,-1 0-12-15,-1 2 2 16,-2 5-11-16,2 0-2 0,-2 3 3 0,-4 3-8 0,-1 1 1 15,0 5-8-15,0 0 1 0,5 5-2 16,-4 6 6-16,4 0-4 0,1 4 0 0,-17 20-3 0,22-17-4 0,3 5-1 16,-16 21-2-16,17-18 3 15,-12 19 3-15,19-17-5 0,-14 29 1 0,6-5 1 16,14-16-7-16,-13 23 4 0,6 1-2 0,12-25-3 0,-11 24 1 0,12-23 2 16,3 1-3-16,-9 20 9 15,9-21-2-15,-2 24-5 0,9-24 7 0,5 0-4 16,-2 4 3-16,10-1-1 0,-2 3 3 0,5-1-1 15,0-5 0-15,7 1-1 0,3-4-5 0,6 2 5 0,0-8 4 16,7-3-20-16,2 1 13 0,6-1 2 16,5-3-1-16,1 3 0 0,5-5-3 0,4-1 1 0,8-1-2 15,-1-4 6-15,25 10-4 0,-20-15 2 0,29 2 1 16,-27-11 3-16,33 3 10 0,0-7-3 16,4-1 0-16,1-7 9 0,1 0-4 0,1-2 3 15,-3-7-3-15,-4 0 3 0,4-2-1 0,-2-2-3 0,-3-2 1 16,1-6 7-16,3-4 1 0,1-6 3 0,3-7-4 15,-6-10-5-15,1 5 4 0,-3-3-3 16,1-1 1-16,-3-5 1 0,-1-2-2 0,1-2 1 0,-10-3-1 16,-2-2-7-16,-5-7 1 15,-8 1-2-15,-5-6-5 0,-7 1 1 0,-18 18 8 0,14-24 4 16,-17 25 0-16,-4 2 10 0,-3 3 5 0,-2-1-4 0,-10 15-2 0,-1-3 4 16,-3 3 2-16,-3-2-6 15,-2 1 1-15,-4 0 0 0,-4-2-3 0,-1 1-3 0,-8-1-2 0,-1-14-5 16,-4 15-3-16,-4-11-4 15,-6-1 0-15,-4 3 5 0,-3 0-11 0,-2-1 1 0,-3 3 1 16,-5-3-5-16,3 3 2 16,-1 3-2-16,-6 3-3 0,8-1-1 0,-9 5 0 0,17 9-1 15,-11-5 0-15,9 8-1 0,-1-1 1 0,-10-3-3 16,11 7 2-16,-3 2 0 0,3-1 2 0,-2 2-6 16,-2 5 2-16,-12-5 1 0,13 6 30 0,-13-3-8 0,0 5 0 15,11 0-3-15,-15-2-5 0,-1 4-1 16,0 0 0-16,-1 0 0 0,-4 1-6 0,3 1 3 15,1 0-2-15,2-1-1 0,-1-1-2 0,0 2-1 16,6 1 1-16,9-2 0 0,3 2-8 0,2 1 6 0,2 3-2 16,2 1-9-16,3 4-43 15,-3 3-58-15,4 7-84 0,-14 16-268 0,8 2-498 0,-2-1 221 16</inkml:trace>
  <inkml:trace contextRef="#ctx0" brushRef="#br0" timeOffset="7045.2">15910 6682 112 0,'-11'-12'112'0,"1"2"1"0,4 0-20 15,0 4 3-15,-1-2-10 0,2 3-7 0,-1-2-7 0,2 4-7 16,0 1-10-16,0 0-9 0,4 2-1 0,-6 5 0 0,3 5-12 16,-1 6-2-16,-3 8-11 0,0 12 5 15,2 13-7-15,4 11 7 0,-3 27-5 0,0-2 2 16,3 7-5-16,-2-3 5 0,6-1-3 15,-1 0-5-15,1-2 4 0,6 3 1 0,-1 6 12 0,2-3-8 16,3 3 17-16,-3-2 11 0,-1-8-7 16,0 0-2-16,0-25-2 0,5 22-5 0,0 3 0 0,1 1 3 15,-1-5 1-15,-5-21-2 16,5 23-4-16,-9-22 2 0,1-3-3 0,1 2 0 0,-4 0-1 16,-1-3-4-16,2-4 4 0,-7 0-2 0,2-9 0 0,1-8 0 0,0-6-4 15,0-2 5-15,0-11-3 16,0-1 12-16,0-4 20 0,0-6 24 0,0 3 16 0,0-6 12 15,0-3 6-15,0 9-1 0,0-6-13 16,0-3-2-16,4 5-17 0,-4-5-8 0,0 0-10 0,0 5-30 16,0-5-64-16,-4 4-75 0,4 3-50 15,-5 3-75-15,-5 7-230 0,-5 7-496 0,-6-2 220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30.655"/>
    </inkml:context>
    <inkml:brush xml:id="br0">
      <inkml:brushProperty name="width" value="0.05" units="cm"/>
      <inkml:brushProperty name="height" value="0.05" units="cm"/>
      <inkml:brushProperty name="color" value="#ED1C24"/>
      <inkml:brushProperty name="fitToCurve" value="1"/>
    </inkml:brush>
  </inkml:definitions>
  <inkml:trace contextRef="#ctx0" brushRef="#br0">1920 477 31 0,'0'0'95'0,"0"0"1"0,0 0-11 0,0 0-1 16,0 0-6-16,-6 4-4 0,6-4-9 0,0 0-4 15,0 0-2-15,0 0-5 0,0 0-5 0,0 0-9 16,0 0 7-16,0 0-7 0,0 0-3 0,0 0 7 16,0 0-8-16,0 0-2 0,0 0 3 0,0 0 2 15,24 3-11-15,-24-3 0 0,10 0 6 0,-10 0-7 16,12 0 0-16,-12 0 0 0,14 0 2 0,-14 0-14 16,14 0 13-16,-7 0-6 0,-7 0 1 0,16 0-4 15,-6 0 3-15,0-2 4 0,2 4-5 0,0-4-1 16,3 2-2-16,2-1-1 0,-1-2-1 0,-1 2-2 15,5-2-1-15,-6 3 9 0,1-4-12 0,4 4 1 16,-6-2 2-16,3 1 0 0,1-2 0 0,-4 3 0 16,3-1 9-16,-4-3-4 0,-4 4-3 0,5-2 2 15,1 2-3-15,2 0-2 0,1-4 0 0,-4 1 0 16,1 1 2-16,-3 2-4 0,3-2 4 0,-2 1-11 16,2-1 6-16,-2 1-4 0,3-2 1 0,2 2 2 15,-1 1-5-15,-1-3 4 0,3 6-1 0,-2-6-2 16,2 2-1-16,8-1 2 0,-9 1 3 0,15-2-1 15,-4 3-2-15,-2-1 5 0,-1-1 0 0,-2 0-5 16,1-1 1-16,2 3 0 0,-6-2-2 0,8 1 1 16,-8 0 0-16,0-2 0 0,0 1-8 0,0 0 11 15,0-1-5-15,-4-1 3 0,6 2-4 0,-2 0 2 0,6-1 1 16,2 3-2-16,-1-4-2 0,-5 4 8 0,10-5-3 16,-4 4 1-16,4 0-2 0,-5 1-4 15,3 1 4-15,2-1-2 0,-5 0-1 0,3 0 4 16,2 0-2-16,-3 1 1 0,2-1-1 0,-1 0 3 15,-4 0-1-15,2 0 2 0,0-1-5 0,-1 1 3 0,-1 1 5 16,0-2 0-16,-9 1-2 0,5-1 3 0,1-3-2 16,-3 8-3-16,4-8 2 0,-5-1 0 15,2 3-3-15,-7 2 2 0,6-2-2 0,-6 1 3 16,1-1-6-16,-3 2 2 0,7-2 1 0,-10 2 0 0,10 0-1 16,-4 0-1-16,0 0 1 0,4-3 3 0,-4 3-4 15,2 0 3-15,0 0 2 0,3 0-4 0,0 0 1 16,1 3 8-16,10-3 0 0,-7 0 2 0,-4 0-2 15,6-3 1-15,2 1-3 0,-8 2 1 16,0-1 1-16,1 0-3 0,-2 1 4 0,-4-4-1 0,1 1 0 16,-4 3-5-16,-1-2 8 0,-1 2-4 0,-10 0-2 15,19-2-2-15,-12 4-1 0,-7-2 2 0,14-2 5 16,-14 2-8-16,14-1-1 0,-14 1-1 0,14 0 0 16,-7 1-2-16,-7-1 4 0,17-3-4 0,-7 3 3 15,-10 0-9-15,13 0 4 0,-13 0 5 0,17-2-4 16,-12 0 2-16,-5 2 0 0,12 2-3 0,-12-2-1 15,12 0 3-15,-12 0 1 0,10 0-4 0,-10 0 1 16,0 0 2-16,12-2-1 0,-12 2 2 0,0 0 1 16,0 0-3-16,8 0 2 0,-8 0 1 0,0 0-1 15,0 0 1-15,0 0-2 0,0 0 0 0,10 2 2 16,-10-2-3-16,0 0-1 0,10 0 2 0,-10 0 0 16,12 0-2-16,-12 0 1 0,12 0-1 0,-12 0 1 15,9 0 0-15,-9 0-2 0,0 0 1 0,13 0-3 16,-13 0 4-16,0 0 0 0,0 0 5 0,0 0-4 15,9 0 5-15,-9 0 3 0,0 0 5 0,0 0 2 16,0 0 4-16,0 0 3 0,0 0 1 0,0 0 0 16,0 0 2-16,0 0 2 0,0 0-10 0,0 0-3 15,0 0 1-15,11-2-4 0,-11 2-2 0,0 0 6 16,0 0-8-16,0 0-3 0,0 0 3 0,3-4-1 16,-3 4-3-16,0 0-2 0,0 0 0 0,0 0 2 15,0 0-1-15,0 0 2 0,0 0-3 0,0 0-2 16,0 0 4-16,0 0-2 0,0 0-2 0,0 0 2 15,0 0-1-15,0 0-2 0,0 0 0 0,0 0-3 16,0 0 9-16,0 0-7 0,13 0-2 0,-13 0 3 16,13-1 0-16,-4 1-1 0,0-2 1 0,-9 2-1 15,15-4 2-15,-5 3-3 0,-1 0 2 0,-9 1 0 16,14-3 0-16,-7 1 1 0,-7 2-1 0,10-1 2 16,-10 1-1-16,6-2-3 0,-6 2 3 0,0 0 1 15,0 0 0-15,0 0-1 0,10-2 2 0,-10 2-1 16,0 0-1-16,0 0 1 0,0 0-1 0,0 0 1 0,0 0-3 15,0 0-1-15,0 0 1 0,0 0 1 16,0 0-1-16,0 0 0 0,0 0 2 0,0 0 1 16,0 0-2-16,0 0 0 0,0 0-3 0,0 0 5 15,0 0-5-15,0 0 3 0,0 0 8 0,0 0-9 16,0 0-2-16,0 0 1 0,0 0 0 0,0 0 9 0,0 0-7 16,0 0-2-16,0 0-3 0,0 0 4 15,0 0-3-15,0 0 3 0,0 0-1 0,0 0-2 16,0 0-3-16,0 0 2 0,0 0 4 0,0 0-5 15,0 0 4-15,0 0-2 0,0 0 0 0,0 0 1 0,0 0 4 16,0 0-2-16,0 0-1 0,0 0 2 0,0 0-3 16,0 0 2-16,0 0-1 0,0 0 0 15,0 0 0-15,0 0 3 0,0 0-6 0,0 0 7 16,0 0-2-16,0 0-3 0,0 0 1 0,0 0-2 0,0 0 3 16,0 0-4-16,0 0 3 0,0 0 2 0,0 0 1 15,0 0-2-15,0 0 0 0,0 0-1 0,0 0 0 16,0 0 3-16,0 0-1 0,0 0-2 0,0 0 4 15,0 0-1-15,0 0-4 0,0 0 6 16,0 0-2-16,0 0 0 0,0 0-2 0,0 0 1 0,0 0-1 16,0 0 0-16,0 0 0 0,0 0 1 0,0 0-1 15,0 0-2-15,0 0 2 0,0 0-4 0,0 0 3 16,0 0-3-16,0 0 1 0,0 0 7 0,0 0-5 16,0 0 1-16,0 0 2 0,0 0-3 0,0 0-1 15,0 0 1-15,0 0 1 0,0 0-3 0,0 0 8 16,0 0-6-16,0 0 0 0,0 0-2 0,17 2 3 15,-17-2 1-15,8 2-1 0,-8-2 2 0,18-2-4 16,-10 0 1-16,4 2 1 0,-12 0 1 0,17-2-2 16,-5 2 1-16,1 0 0 0,-1-4 0 0,-3 3 1 15,2 0 0-15,-11 1 1 0,14 0-3 0,-14 0 1 16,7-1 0-16,-7 1 0 0,10-4-1 0,-10 4 2 16,0 0-1-16,7-1-1 0,-7 1 2 0,0 0-4 15,0 0 3-15,13 0-2 0,-13 0 3 0,0 0-1 16,12 0-1-16,-12 0 2 0,8-2-2 0,-8 2 1 15,0 0 0-15,9 0 0 0,-9 0-3 0,0 0 5 16,0 0-1-16,0 0 1 0,12 2-1 0,-12-2-1 16,0 0-1-16,0 0 2 0,0 0 0 0,0 0 1 15,0 0 0-15,0 0 1 0,6 1 0 0,-6-1 2 16,0 0-3-16,0 0 0 0,0 0 0 0,0 0 2 16,0 0 0-16,0 0 6 0,0 0-10 0,0 0-1 15,0 0 3-15,0 0-3 0,0 0 0 0,0 0-6 16,0 0-4-16,0 0-22 0,0 0-22 0,0 0-28 15,0 0-32-15,0 0-35 0,0 0-36 0,-21 11-242 16,10-9-462-16,3 2 204 0</inkml:trace>
  <inkml:trace contextRef="#ctx0" brushRef="#br0" timeOffset="1562">42 631 71 0,'0'-7'165'0,"0"7"-7"0,0 0-4 0,0 0-9 16,0 0-7-16,0 0-11 0,-6-3-4 0,6 3-8 15,0 0-9-15,0 0-12 0,0 0-11 0,0 0-8 16,0 0-16-16,0 0 2 0,0 0-10 0,0 0-4 16,0 0-3-16,0 0-5 0,9 13-8 0,-5-6 1 15,1 0-7-15,1 1 0 0,-1 4 3 0,4 0-2 16,0 1 2-16,-1 1 0 0,3 4-5 0,-4-5 2 16,2 6 2-16,8 4 4 0,-3-3-2 0,0 5 1 15,-3-2-3-15,2 2 1 0,0 3-1 0,1 0 1 16,-4 6-1-16,1-8-5 0,1 1 2 0,2-4-1 15,-2 2-3-15,-4-1-1 0,0-3-2 0,4 2-3 16,-4-6 1-16,-2-3 2 0,1 1-2 0,0-1-5 16,5-3 1-16,-6-3-4 0,2 1 0 0,-2-1-4 15,-2 0-15-15,3-5-21 0,2 4-15 0,-6-3-32 16,3-2-26-16,2-1-34 0,-8-1-70 0,10-4-120 16,-6-2-356-16,-3-1 157 0</inkml:trace>
  <inkml:trace contextRef="#ctx0" brushRef="#br0" timeOffset="2391">6 648 46 0,'0'0'173'0,"-4"-7"-7"0,4 7-17 0,0-7-5 16,-2-2-14-16,2 9-12 0,0-7-5 15,0 7-3-15,0-11-4 0,0 7-1 0,0 4-4 16,2-10-10-16,-2 5-8 0,0 5-9 0,4-11-7 15,-4 5-5-15,2 1-6 0,3 0-9 0,-2-3-2 0,1 4-6 16,2-4-2-16,2 1-4 0,3-3-2 0,4-1-4 16,-1 1-2-16,1-4 2 0,2 6-5 15,8-9 0-15,-5 6 1 0,3 0-1 0,-10-3-4 16,14 3 1-16,-14 1 1 0,7 1-3 0,-6 2 2 0,0 1 3 16,4-4-5-16,-4 5 2 0,0-2 1 0,-2 4-2 15,-3-4 0-15,5 4 0 0,2-2-6 16,0 3 0-16,0 0 19 0,2-2-7 0,-1 3 0 15,3 2-4-15,0 3-1 0,2-4-3 0,-6 4-1 16,7 1-2-16,0 0 1 0,2 6-4 0,1-6 3 0,-4 8-3 16,-1-6-2-16,-1 4 5 0,3 0-6 15,-5-1-2-15,2 2 3 0,-1-1-3 0,2 2 1 16,-4-2 0-16,0 0-2 0,6-1 0 0,-9 2 0 16,3-2 1-16,0 2-2 0,-2 1 2 0,2-2-2 0,-2-1 1 15,-1 2-2-15,0-2 3 0,3 2 4 0,-8 2 2 16,5-3 0-16,-5 3 2 0,3 0-2 0,-1 1-1 15,0-1-1-15,-2 2 0 0,0 0 2 16,-1 2-4-16,-1-2 4 0,0 4-1 0,3-6-1 16,-5 9 2-16,1-1-2 0,-1-6-2 0,-4-1 1 0,4 0 0 15,-4 1 1-15,4 0 1 0,-5 2 0 0,3-1-2 16,-3 2 3-16,0-1 0 0,-2-2 1 0,2 6-1 16,-1-3-2-16,-4-1 2 0,4-2 3 15,-4 0 4-15,2-2 2 0,-3 4 1 0,-5-2 6 16,2 1-1-16,-3 2 0 0,-2 1 5 0,-6-1-4 0,-1-2-1 15,1 2-2-15,-3 1-2 0,-8-2 1 0,-3 1 2 16,-1-1-1-16,7-4 5 0,-12 1 0 0,11-3 1 16,0 1 3-16,1-10 0 0,-2 8 0 15,2-4-3-15,0-2-7 0,1 1 6 0,7-1 1 16,0-3-7-16,0-2 14 0,5 4-9 0,-1-4 0 0,2 1 0 16,2-1 2-16,1 0-9 0,11 0 4 0,-16-1 1 15,16 1-10-15,-14 0 2 0,8-4-1 0,6 4 1 16,0 0-5-16,-11 0 1 0,11 0-15 0,-5-2-15 15,5 2-22-15,0 0-30 0,0 0-39 0,-4-5-47 16,4 5-45-16,-2-11-55 0,2 11-294 0,2-14-593 16,-2 8 263-16</inkml:trace>
  <inkml:trace contextRef="#ctx0" brushRef="#br0" timeOffset="3890">1420 12 61 0,'0'0'174'0,"0"0"-3"0,0 0-9 0,0 0-1 16,0 0-6-16,0 0-13 0,0 0-6 0,0 0-4 15,0 0-9-15,0 0-15 0,0 0-5 0,-11-5-10 16,11 5-7-16,0 0-4 0,-8-2-9 0,8 2-7 16,-9-2-7-16,1-1-7 0,8 3-6 0,-13-2 1 15,13 2-7-15,-16 2-3 0,9 1-6 0,-1 1-4 16,8-4-3-16,-15 1-2 0,2 2 0 0,6-2-2 15,1 1-4-15,-2 2-4 0,-4-3 4 0,4 1-4 16,0 6 1-16,2-4-1 0,-6 0-5 0,4-2 1 16,0 3-3-16,-4 2-4 0,4 0 5 0,-4 3-2 15,1-2-1-15,1 2 1 0,2-2-3 0,-3 2-5 16,7 1 7-16,1 1-4 0,-3 4 1 0,4-5-2 16,-1 3 7-16,0-2-2 0,1 4-3 0,2-3 1 15,2 4 0-15,-2-2-3 0,3 3 3 0,0-4-3 16,-1 4 3-16,2 0-6 0,1-4 7 0,-2 4 1 15,3-6-2-15,-5 3 1 0,4 2 0 0,3-4-2 16,-2 2-1-16,-5-3 3 0,6 2-1 0,-1 0-2 16,1-3-1-16,-5 6 0 0,4-7-1 0,0 2 6 15,2-2-2-15,3-2-1 0,-4 2 0 0,6-2 2 16,-4 3 1-16,5-4-1 0,-2 0 0 0,2 0 0 0,-1-1 1 16,6-1-3-16,-2-1 2 0,0-1 1 15,1 1-4-15,-1-1 3 0,-2 0 1 0,4-2 0 16,-4 5-1-16,0-5-2 0,2 1-4 0,-1 0 7 15,-3 1-2-15,-5-3 2 0,4 2-3 0,-4 0 2 16,6-2-4-16,0 3 2 0,-1-1 0 0,0 0 0 0,1 2 0 16,-1-2 1-16,6-1 5 0,-4 3-5 15,2-2 1-15,0 1-1 0,-2-1-1 0,4 3 0 16,-4-4 1-16,0 0-2 0,4 4 1 0,-4 1 3 16,2-3-2-16,-2 1-2 0,4 0 2 0,-4-2-1 0,0 4 0 15,4-4-1-15,-4 5 2 0,-1 1-1 16,0-1 16-16,-2-4-1 0,-4 1-2 0,6-1 2 15,-4 1-3-15,0 3 0 0,-1-1 0 0,1-1 0 16,-2 0-2-16,-2-2-2 0,0 3 4 0,2 1-1 16,-2-1 5-16,0 3-3 0,2-2 3 0,-2 0 1 0,0 1 0 15,-1-2 0-15,0 5 0 0,2-3-1 16,-4-2 1-16,-1 6 2 0,4-4-2 0,-3 2-2 16,0-2 3-16,-1 5-1 0,-2-1 1 0,1-2 8 15,-1 1 2-15,0 2 2 0,-1-1 3 0,-1 5 3 0,-1-4-3 16,0 2 3-16,-2-4-1 0,2 5-2 0,-3-2-4 15,0-1 2-15,0 1-3 0,-2-2 2 16,4 6 3-16,-6-7 1 0,3 3 9 0,-4-3-11 16,-1 0 5-16,1 1 8 0,-9 2-3 0,-1-1 2 15,-4 2-4-15,3-1-2 0,-5 0 0 0,1-3 7 0,-2 3-7 16,-4-6 11-16,1 2-7 0,7-3 6 16,-2-2 3-16,4 1 1 0,7-1-3 0,-5-2-5 15,1 0 1-15,9-3-7 0,-9 3-5 0,10-2 0 16,-3-1-6-16,-1 0-17 0,6 2 13 0,7-2 2 0,-19 1-7 15,19-1-1-15,-9 0-3 0,9 0 22 0,-12 0-24 16,12 0-16-16,-6 1 16 0,6-1-3 0,0 0 0 16,0 0-2-16,0 0 2 0,0 0-7 0,0 0 2 15,0 0-1-15,-8-4 4 0,8 4 3 16,0 0-4-16,0 0-1 0,0 0-2 0,0 0-1 0,0 0 1 16,0 0-17-16,0 0 17 0,0 0 0 0,-8-4-4 15,8 4 6-15,0 0 4 0,0 0-8 0,0 0-1 16,0 0 4-16,0 0-2 0,0 0-2 0,0 0-23 15,0 0-56-15,0 0-56 0,0 0-95 0,0 0-113 16,0 0-307-16,-6-6-704 0,6 6 311 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5:27.523"/>
    </inkml:context>
    <inkml:brush xml:id="br0">
      <inkml:brushProperty name="width" value="0.05292" units="cm"/>
      <inkml:brushProperty name="height" value="0.05292" units="cm"/>
      <inkml:brushProperty name="color" value="#FF0000"/>
    </inkml:brush>
  </inkml:definitions>
  <inkml:trace contextRef="#ctx0" brushRef="#br0">19417 5920 17 0,'-11'-6'195'0,"1"0"1"0,-1-2-8 0,3 1-4 16,0 2-7-16,0-1-9 0,4 0-11 0,0 1-10 0,1 1-17 16,0 1-14-16,3-2-15 15,2 0-11-15,0 3-9 0,4-3-7 0,3 0-9 0,4 0-10 16,14-4-3-16,2 5-8 15,2-1-1-15,2 2-8 0,-1 3 1 0,3 3-8 16,-5 3 0-16,-4 2-3 0,-2 2-2 16,-5 0-2-16,-6 2-2 0,-3 2-2 0,-5 2-1 0,-1 3 1 0,-4 1-3 15,-8 7-2-15,-3 2 4 0,0 1-2 16,-6-2-2-16,2 0 1 0,-6-7-4 0,7 2 1 0,3-10-3 16,2 4-1-16,2-2 1 0,3-5-2 0,1 3-1 0,0-1-1 15,3 0-1-15,5-2-1 16,-1 0 0-16,5 4 1 0,4-1 1 0,3-4 0 0,2 1-1 0,5 4-4 15,2 1 2-15,-5-6-1 16,-2 2-1-16,2 4 2 0,-2-2 5 0,-2 2-4 0,-4-3 0 16,-3 1-7-16,0-2 2 0,-2-1 4 15,-4 2 0-15,0 0 0 0,-4-2 3 0,-3 2 2 0,-5 0 1 16,-1 2 2-16,-7-2 4 0,-8 5 3 0,-5-5-4 0,0 2 0 16,-6-4 1-16,-1 1 3 15,0-2-3-15,-2-1-1 0,1-1-11 0,2 0-25 0,0-3-39 16,6-1-43-16,9-2-71 0,2-2-227 15,8-3-439-15,3-5 194 0</inkml:trace>
  <inkml:trace contextRef="#ctx0" brushRef="#br0" timeOffset="499.94">21528 5803 91 0,'-3'-4'161'0,"-1"1"-15"0,2 1-10 16,0 0-6-16,2 2-20 0,0 0-8 0,4-10-7 0,0 7-13 15,3 1-4-15,5 0-2 0,1-1-2 16,0 2-5-16,7-3-3 0,0 7-15 0,0-1-1 0,-1 2-6 16,2-1-4-16,-3 6-1 0,0-1-4 0,0 4-1 15,-4 0-3-15,0 4-8 0,-1 5 4 16,-4 4-7-16,-4 2 6 0,-6 7-1 0,-4 1-7 0,-7 15 6 15,-7-6-3-15,0-2-3 0,-7 1 2 16,3-14-2-16,-2 0-1 0,0-2-11 0,-3-5 10 0,2-3 3 16,2 0 14-16,6-6 5 15,4-4 4-15,3-1 0 0,1-2-3 0,3 0-6 0,2-2-4 0,0-2-6 16,1 1 2-16,4-3-6 0,0 0 1 0,13 2-2 0,-3-2-2 16,13-2 0-16,9-2-1 15,4-3-3-15,14 1 2 0,2-3-1 0,1 2-9 0,-1-1-36 16,0 3-29-16,2-2-49 0,1 2-51 15,-3-3-194-15,12 2-383 0,-1 0 170 0</inkml:trace>
  <inkml:trace contextRef="#ctx0" brushRef="#br0" timeOffset="929.74">23730 5629 59 0,'-9'-5'192'0,"4"-2"-12"0,3 2-9 0,-1 1-19 16,3-4-16-16,0 5-15 0,6-2-11 15,11-1-6-15,5 0-15 0,12 1-3 0,4 1-18 0,20 2-5 16,-3 3-6-16,-1-4-4 0,-1 3-6 16,0-1-4-16,-18 2-9 0,0 1 3 0,-2-1-6 0,-12 0 0 15,0-1-4-15,-3 0-4 0,-4 3-4 0,-5-3-7 0,0 1 7 16,1 0-7-16,-3 2-1 0,-2 1 1 16,0-1-4-16,-2 3 4 0,-1 6-5 0,3-1-2 0,-5 8-1 15,-2 6 1-15,-1 2 3 16,-2 2 8-16,5 1-5 0,0 2 3 0,0 1-3 0,0-2 4 15,3 2-2-15,-1 1-4 16,3-1 0-16,0 1 5 0,0 2 2 0,2-1 1 0,-1 0-3 0,0-2 0 16,0 2-28-16,0-5-22 15,1-2-29-15,-1-3-45 0,0-8-37 0,-3-2-162 0,-3-4-333 16,0-4 147-16</inkml:trace>
  <inkml:trace contextRef="#ctx0" brushRef="#br0" timeOffset="1130.15">23896 6157 13 0,'22'-19'189'0,"10"3"-9"0,20-9-19 0,7 4-11 0,29-5-10 16,-27 9-23-16,33-4-9 0,-33 7-15 0,4 2-3 0,30-4-16 15,-32 4-15-15,31-7-31 0,-29 9-31 16,26-9-28-16,-26 9-28 0,25-7-24 0,-35 5-122 0,2-2-221 15,-1 0 98-15</inkml:trace>
  <inkml:trace contextRef="#ctx0" brushRef="#br0" timeOffset="1390.12">25991 5450 15 0,'-7'-9'207'0,"3"-1"-16"0,-1 3-12 16,1 0-10-16,-1 1-9 0,2 2-13 0,1-1-15 0,-3 1-17 15,5 4-17-15,-1-3-14 0,1 3-5 16,0 0-10-16,0 0-6 0,8 21-7 0,0-1-7 0,1 4-5 16,4 9-2-16,6 11-4 0,4 3 2 0,-1 1-2 0,-2 1-1 15,2 2-5-15,-1-1-2 16,-2 3-7-16,-1 0 5 0,0 3 0 0,7 25 5 15,-4 3-7-15,-2-5-17 0,-3 1-72 0,10 2-103 16,-13-22-173-16,2-5-367 0,-3-9 162 0</inkml:trace>
  <inkml:trace contextRef="#ctx0" brushRef="#br0" timeOffset="3070.23">19986 8511 69 0,'-1'3'130'0,"1"-3"3"0,0 0 2 0,-3 4 3 0,3-4 2 0,-1 3 8 16,1-3 9-16,0 0 2 0,-1 4 12 15,1-4 14-15,0 0 8 0,0 0 7 0,0 0-17 16,0 0-17-16,-5-10-19 0,2-3-14 0,-2-4-15 0,-4-9-2 0,1-2-20 15,-1-1-12-15,0-3-10 16,-2-13-27-16,1 9-7 0,-9-10 2 0,3 0-12 16,-2 0-5-16,3-1 1 0,-3 1-5 0,3 0-2 15,1 14-4-15,2-1-2 0,-3 1 1 0,3 2-7 16,-3-2 2-16,5 0-4 0,-2 3 1 0,0 1-2 0,3-3-2 0,2 4-1 16,-3-2 5-16,4 2-4 15,-1 2 1-15,1 0-2 0,-1 0 1 0,0 2-2 16,3 4 3-16,-3 0 7 0,2 1-15 0,0 4 6 15,-1-2-5-15,2 6-1 0,-1 0 8 0,2 4-6 0,2-1 0 16,-3 3 0-16,2 0-4 16,0 1-2-16,0-2 2 0,2 5-2 0,0 0 0 15,0 0 2-15,-13 15 2 0,5 2-1 0,-2 5 3 0,-5 7 1 0,-2 14 2 16,2-8 3-16,-4 9 5 0,2 1-5 0,3-12 0 16,1 0 0-16,2 1-3 0,-2-2 4 0,3-2-1 15,-2-1 0-15,6 0-1 0,-3-1-6 16,0-3-10-16,4-7-10 0,-1-2-5 0,0-5 0 15,3-2 3-15,1-3 4 0,0 1 4 0,0-6-2 16,2-1 0-16,0 0-3 0,4-17 0 0,3 0-2 0,3-12-1 16,1-3 1-16,7-16 4 0,0 2-5 15,1-4 1-15,3 8 4 0,-8 6 1 0,3 6 1 16,-2 1 3-16,-1 3 3 0,0 2 0 0,-5 5-3 0,-1 4 3 16,2-2 2-16,-4 7 1 0,2-1-2 15,-1 1 3-15,1 0-3 0,0 3-1 0,0 2 0 0,3 0 3 16,-1 2 1-16,2 1-2 0,3 4 3 15,2 1-1-15,2 5 4 0,1 1 0 0,7 5-1 0,-2 4 3 16,0 0-1-16,-1 5 2 16,1-1 3-16,-2 1 0 0,-3 0 5 0,-1-2-6 0,-2 1 1 0,-2-6-10 15,-2 0-21-15,-3-2-27 16,2 1-42-16,-4-5-39 0,-1-2-35 0,1 0-194 0,-3-6-396 16,0-4 175-16</inkml:trace>
  <inkml:trace contextRef="#ctx0" brushRef="#br0" timeOffset="3710.34">20284 9183 121 0,'-1'-6'191'16,"-1"3"-16"-16,2 3-18 0,0 0-21 0,0 0-9 0,0 0-15 15,7 20-10-15,1 0-1 16,3 6-7-16,0 3-5 0,5 5-13 0,9 10-1 0,-2 6 13 16,0-4-6-16,1 4-4 0,-3 1-7 0,-2-2-7 15,0-1-5-15,0 1 2 0,-7 0-12 0,-1-1-6 16,0 3-2-16,0 0-17 0,-4-1-39 0,-1-4-49 0,0-12-62 16,-6 2-210-16,0-9-363 0,-1-8 162 15</inkml:trace>
  <inkml:trace contextRef="#ctx0" brushRef="#br0" timeOffset="3980.42">20450 9650 1583 0,'-12'-33'32'0,"6"1"87"0,0 3-29 0,-2 1-3 0,2 3-5 15,3 6-10-15,2 4-9 0,1 0-13 16,1 4-10-16,2 1-5 0,0-2-5 0,6 2-5 0,3 4 0 15,7-2-1-15,9 0-2 16,5 4 0-16,4 1 1 0,18 3-5 0,-1 3 2 0,-4 6-1 0,-13-1-1 16,-4 1-3-16,-4 4-1 0,-4 1 0 15,-6 0-17-15,-5-4-2 0,-4 0 4 0,-3 1 0 16,-6 0 1-16,-4 6 0 0,-8 4 0 0,-11 2 1 16,-6 3-14-16,-18 0-24 0,-3 1-39 0,1-7-56 15,-1-2-91-15,-6-3-119 0,4-5-371 0,13-8 164 0</inkml:trace>
  <inkml:trace contextRef="#ctx0" brushRef="#br0" timeOffset="5700.04">19521 5245 56 0,'-54'0'81'0,"15"1"-5"16,-15 5 1-16,3 4-3 0,-5 7 4 0,1 8-9 0,0 3-3 16,-17 20-2-16,-1 2-10 0,7 12 4 15,-3 5-1-15,-2 8 1 0,7 3-23 0,2 4 12 0,7 5-5 16,3 3-10-16,6-1 10 15,9-2-6-15,9 0 1 0,6-5-6 16,9-24-5-16,8 0 6 0,1-2-8 0,4 1-6 0,1 0 6 16,7-6-6-16,1 0-7 0,8 2 14 0,-2-3-9 0,9-2-4 15,4-5 5-15,12-5-4 0,6-4 12 16,9-5 3-16,33-4 0 0,10-10 2 0,9-16-1 16,1-12 4-16,7-9-11 0,5-11 1 0,9-15-2 0,2-3 8 0,-3-3 8 15,-3-7-6-15,-18-1 2 16,-8-1 10-16,-14-9 8 0,-12-3-3 0,-13-1-4 0,-17-5 1 15,-11 0 3-15,-14 23-3 0,-13 1-9 16,-5 1 1-16,-12 2-4 0,-4 8-3 0,-12 3-6 0,-6 11-3 16,-11 7-3-16,-5 11-2 15,-15 10-1-15,-32 6-7 0,-9 13-20 0,1 11-27 0,0 8-37 16,5 10-15-16,7 6-52 0,-5 4-187 0,7 11-357 0,7-8 158 16</inkml:trace>
  <inkml:trace contextRef="#ctx0" brushRef="#br0" timeOffset="6653.44">30331 5441 116 0,'3'-3'141'0,"-3"-2"-3"0,1 0-13 0,-2 1-3 0,1 4-7 0,0-5-14 16,0 5-9-16,-3-5-15 15,3 5-4-15,0 0-8 0,-14 6-7 0,-2 7-10 0,-11 9-4 16,-13 15-5-16,-6 3-6 0,-19 21 5 0,20-15-9 0,-12 19-2 0,17-19 3 16,2 0-5-16,2 3-2 15,4-1 2-15,5 1-5 0,5-3 0 0,7-2-3 0,6-11-3 16,2 1 3-16,7 0-5 15,2 0 2-15,5-2 0 0,7-2-6 0,7 1 0 0,0-8 3 16,6 1 0-16,3-4-1 0,5-5 2 16,2-4-3-16,14-2 0 0,-13-5-1 0,3-4-6 0,-2-4 9 15,-2-4-1-15,-5 2 3 0,-1-6 8 16,-6 2 16-16,-9-1 8 0,0-2 8 0,-5-4 10 0,-2 1 3 16,-5 0-3-16,-4-3-7 0,-2 0-6 0,-5-8-5 0,-6 5-5 15,-6 1-3-15,-4-2-6 16,-4 0 0-16,-5 3-4 0,-14-4-4 0,14 11-1 0,-5 0-4 15,2 3-12-15,3-2-21 0,1 4-22 16,13 4-33-16,0 0-56 0,9 1-62 0,0 1-168 16,9-1-384-16,0-2 170 0</inkml:trace>
  <inkml:trace contextRef="#ctx0" brushRef="#br0" timeOffset="7130.13">30168 5153 44 0,'-54'-3'86'0,"-1"7"-4"0,-2 2-4 15,-1 6-9-15,3 2-3 0,0 6-2 0,-1 3-7 0,1 9-3 16,-20 17 3-16,25-10-3 0,-17 19-10 0,6 0-4 16,2 5-2-16,18-16 9 0,-15 22-8 15,19-21-3-15,1 3-9 0,4 2 4 0,6 0-10 0,5 2 9 16,3 4-8-16,7-2-7 0,2 2 13 0,8-1 0 16,3 1-9-16,6-1 0 0,3 2 5 0,8-7-6 15,6-4-2-15,7 1-5 0,7-7 11 0,10-7-1 0,27 9 7 0,-15-19-3 16,33-1-4-16,7-9 5 15,13-10-3-15,3-12-3 0,7-5-2 0,8-8 4 0,-1-5 8 16,0-5 3-16,-3-4-3 16,-4-5 8-16,-15-3 2 0,-5-5 23 0,-8-4-1 0,-14-2-2 15,-12-11-6-15,-11 3 5 0,-7-6 3 0,-17 13-2 16,4-21-3-16,-10-4-2 0,-12 24-7 0,-4-2-3 16,-8-1 1-16,-8-1 1 0,-9 7-3 0,-11 2-9 0,-17 8 0 15,-29-11-6-15,-20 20 0 0,-15 15-13 16,-16 12-38-16,-11 15-52 0,-8 13-86 0,-15 16-226 0,-14 3-417 15,-4-6 185-15</inkml:trace>
  <inkml:trace contextRef="#ctx0" brushRef="#br0" timeOffset="9679.92">20035 5346 33 0,'-17'-14'49'0,"2"2"4"16,-7-4 1-16,5 4 3 15,-2 3-19-15,-9-3-6 0,1 0-5 0,0 2 6 0,-1 2-10 16,1-2 2-16,0 3-3 0,-2 1-1 15,1-1 4-15,1 0-3 0,-1 2-2 0,-1 0-5 16,-1 0 8-16,4 1-1 0,-1 1-3 0,-4 0-2 16,3 1-3-16,-3 1 6 0,3 1-1 15,-5 1 0-15,1 1 2 0,0 3-3 0,-4 1-5 0,3 2-4 0,-5 2 0 0,-1 1 1 16,-11 6 4-16,1 1-8 16,-1 4 5-16,3 9 1 0,-2 1 0 0,3 2-5 0,-1 2 0 15,-2 5 5-15,-17 20-3 0,6 3 0 16,20-14 22-16,-19 22-20 0,4-2 0 0,5 1-2 15,-1-1 2-15,7 2-3 0,2 1 8 0,11-18 4 16,-11 18-4-16,15-22-8 0,1 6-2 0,-1-5-4 0,8-1 4 16,1-1-1-16,7-1 2 15,3-3 11-15,3 0-7 0,5-9-3 0,5 10-7 0,3-11 2 16,5 13 8-16,4-1-2 0,4 1-3 0,6-3 2 0,2-3-2 16,1-2 4-16,4-4 4 0,3-1-7 15,5 0 3-15,7-4 7 0,6-6-8 0,33 2 2 0,3-3 6 16,-1-13-3-16,4-2-3 0,2-9 1 15,-1-1-7-15,-4-4 2 0,-26-4 0 0,27-7 3 0,-27 4-2 16,26-12 0-16,0-6 0 16,-6-4-4-16,1-5 1 0,-5-8 0 0,-2-11 5 0,-4-2-3 0,2-4 5 15,-9 1 0-15,-6-2 11 0,-4-1-8 0,-22 15 5 16,9-23 5-16,-14 21-3 0,-9-4 4 16,6-25-3-16,-14 25-4 0,-9-1 7 0,-10-2 5 0,1 6 0 0,-10 0 2 15,-6 9 4-15,-6 2-2 16,-7 5-2-16,-5 5-2 0,-10 3-1 0,-7 7-5 15,-6 3-1-15,-31 0-5 0,-4 9 0 16,3 5-3-16,1 6-2 0,24 5 6 0,-22 4-14 0,27 4 0 16,2 1-17-16,1 5-32 0,-20 18-34 15,21-9-39-15,-18 20-51 0,27-10-94 0,-26 15-283 0,27-17 125 16</inkml:trace>
  <inkml:trace contextRef="#ctx0" brushRef="#br0" timeOffset="10878.32">21288 5291 84 0,'-9'-5'101'0,"4"0"-10"0,1-1 0 16,-3 0-13-16,0-1-3 0,6-1-2 0,-3-1-8 0,4 0-9 15,5-7-13-15,5-2 0 16,3-2 0-16,5-3-5 0,6-1-1 0,5 0-7 0,15-12-1 0,1 5-1 15,5-3 22-15,5 2-4 16,25-11-3-16,-22 12 6 0,23-9-14 0,-22 12-6 0,27-13-3 16,3 4-6-16,-3 0 3 0,2 4 0 15,4-1-7-15,0 1-3 0,-1-2 2 0,3 4-3 0,-3-3 2 16,1 0-8-16,1 4-1 0,3-2 5 0,3 2-6 0,4 3 0 16,-2-2 6-16,1 1-4 15,-2 3 0-15,-4 0 2 0,2 3-7 0,2 1-1 0,-3 2 2 16,3 0 2-16,-1 5 0 0,-3-2-1 15,1 6 0-15,-6-3 2 0,5 3-4 0,-7-1-2 0,10 0 3 16,-1 1 1-16,-2 1-2 0,6 0 4 16,0-1-5-16,-5 2 1 0,1-2 1 0,-8 9-5 0,-22 0 3 15,24-1 13-15,-28 4-14 0,28 6 2 0,-27-4-4 16,26 3 4-16,-32 0-3 0,6 1 4 16,25 6-2-16,-31-4-6 0,-1 2 4 0,-1 2 5 0,6 2-2 15,1-4-4-15,-2 2 10 0,2 5-3 16,23 3-2-16,-24-8-2 0,1 2 3 0,21 6-2 0,-21-5-1 15,0 1 4-15,23 7-6 16,-32-4 2-16,6-1 0 0,-2 4 4 0,0 0 0 0,-3 3 8 16,0 0-9-16,-5 3 2 0,1-1 1 15,-5 3-5-15,-2-5 4 0,2 3-1 0,-4-3 0 0,3 2-1 16,0-4-2-16,0 2 3 0,-1-3-1 0,2 0 0 0,-1 0 4 16,-1-2-3-16,1 0 0 0,-13-6 3 15,3 2-1-15,-3 1-3 0,2-1 3 0,-1 0-2 0,-2 3 0 16,0-3 7-16,-5 2-7 15,1 1-1-15,-4-1-1 0,3 2 3 0,-3 2 2 0,-3 0-3 0,-1-3 1 16,2 4 5-16,-5-3-7 16,3-3 5-16,-10-2-8 0,8 3 2 0,-5-6 4 0,1 3 2 15,-4-5-4-15,3 2 1 0,-3-2 3 0,3-2 7 0,-2 1-1 16,-1-3 3-16,-1 0 0 0,-3-4-3 16,4 1-2-16,-4 0 1 0,2 1 1 0,-1-2-1 0,-1 1 0 15,0-1-1-15,1 0-3 16,-1 0-22-16,-1 1-34 0,5-1-37 0,-3 1-42 0,-1 2-146 0,-2 1-294 15,-1-6 130-15</inkml:trace>
  <inkml:trace contextRef="#ctx0" brushRef="#br0" timeOffset="11140.38">28191 5464 111 0,'18'-4'158'0,"11"1"-21"15,6 0-2-15,18-3-25 0,5 3-11 0,-2 1-13 0,0 0-5 16,-1-1-5-16,-3 3-12 0,-12-4-4 16,-1 3-3-16,0-2-14 0,0-1-5 0,0 2 6 0,1-3-14 15,12 0 1-15,-15 2-1 16,2-1-10-16,0 1-20 0,0-2-14 0,-2 1-34 0,-2 1-23 15,-3-3-29-15,-2-2-97 0,-5-9-212 16,0 2 94-16</inkml:trace>
  <inkml:trace contextRef="#ctx0" brushRef="#br0" timeOffset="11520.13">29229 5064 79 0,'-11'6'106'0,"1"2"-10"0,-1 6-9 15,-2 1-13-15,-1 8-8 0,-3 5-6 0,-2 0-3 16,-1 4 0-16,-3 9-2 0,-3 2 2 16,8-13-3-16,-1-1 5 0,2 0-9 0,1-3-1 0,4 0-1 0,0-3-1 15,3-4 9-15,1-5-18 0,1 1 3 0,0-4-2 16,2-2-1-16,1 0-1 0,0-1 1 16,1-1-4-16,2-1-5 0,-1 1 0 0,0-3-2 0,1-2-6 15,-2 2 1-15,3-4-1 0,-3 6-4 16,2-4 3-16,1-2 2 0,0 0 0 0,0 5 1 0,0-5 1 15,0 0 5-15,-2 3 5 0,2-3 6 16,0 0 5-16,0 0 6 0,0 0 2 0,0 0 0 0,0 0 2 16,0 0 1-16,0 0-3 0,0 0 0 15,0 0 0-15,0 0-5 0,0 0 0 16,0 0-4-16,0 0-3 0,0 0-4 0,0 0-6 0,0 0-2 0,0 0-2 16,0 0-4-16,0 0-1 0,0 0-3 15,0 0-2-15,0 0 0 0,0 0-3 0,0 0-1 0,0 0-1 16,0 0 0-16,0 0-7 0,4-10-27 15,-4 10-34-15,0 0-54 0,0 0-90 0,0 0-192 0,0 0-422 16,-33 5 186-16</inkml:trace>
  <inkml:trace contextRef="#ctx0" brushRef="#br0" timeOffset="13460">5158 12186 3 0,'0'0'130'0,"-5"-4"1"0,5 4-13 16,-4-3 0-16,4 3 1 0,-5-3-6 15,5 3-2-15,0 0-9 0,-4-1-6 0,4 1-5 0,0 0-8 0,-4-3-11 16,4 3-3-16,0 0-7 16,-5 0-13-16,5 0 0 0,0 0-13 0,0 0 2 0,0 0-7 15,0 0-5-15,0 0-4 0,0 0 0 0,0 0-1 0,0 0-2 16,0 0-1-16,18 3-5 16,-9-3 0-16,1-3-3 0,12 3 4 0,0 0 2 0,7-7-2 0,4 0-2 15,4 4 3-15,1-6-4 16,14 1 1-16,-15 2-2 0,15-3 2 0,-13 6-4 0,0 0 0 15,16-4 2-15,-14 5 0 0,10 1-4 16,-10-1 1-16,9 1 0 0,-8 0-2 0,9 1 5 16,-11 0-3-16,11-2-1 0,-13 2 2 15,2 0-5-15,-3-1 0 0,4 1 2 0,-2-2-2 0,1 2 5 0,-3-1 2 16,4-2-5-16,-4 1 6 0,15-3 1 0,-12 3-2 0,-3-3 2 16,18-1 1-16,-3 1 2 15,-2 0-1-15,-11 1 0 0,12-1 6 0,-14 1-4 0,17-1-2 16,-17 1-4-16,15 1 3 0,-11 0 1 15,-2 1 4-15,0-3-8 0,-2 1-3 0,2 4 1 0,1-3 0 16,-4 2 2-16,0-3-5 16,2 0 4-16,-4-1-7 0,2 2 8 0,1-1-3 0,-1 0 0 0,0-2 5 15,0 1 0-15,-1-2 1 0,-1-2 4 16,0 1 0-16,2-1 1 0,-4 0 2 0,1 1-3 16,0 0-2-16,-1 2 0 0,0-2-2 0,-1 0 1 0,-3 0-4 15,-1 2 3-15,-5 1-3 0,-3-1 2 16,-1 2-5-16,-1-1 1 0,-4 5 0 0,1-3-5 15,-3 2 0-15,-2-2 0 0,-2 2 1 0,0 0-3 16,-1 0 7-16,-1-1-1 0,-1 0-1 0,-4 2 0 0,10 0 3 16,-10 0-5-16,5-3 3 15,-5 3-3-15,0 0-1 0,0 0 4 0,8 3-3 0,-8-3 2 16,5 0 0-16,-1 4-8 0,0-1-36 0,-2 1-54 0,5 3-81 16,-5 3-220-16,2-3-426 0,-4-7 189 15</inkml:trace>
  <inkml:trace contextRef="#ctx0" brushRef="#br0" timeOffset="17400.16">18211 4750 51 0,'-5'2'88'0,"0"-1"-8"16,5-1-9-16,-9 0-7 15,9 0-13-15,-4 1-2 0,4-1-7 0,0 0-1 16,0 0-2-16,0 0-5 0,0 0-5 0,0 0 1 16,0 0-1-16,0 0 1 0,18 3-10 0,-18-3 2 0,8 0 1 0,-8 0 1 15,6 0-5-15,-6 0 0 0,0 0-8 16,10 0-2-16,-10 0 8 0,0 0-4 0,0 0 8 16,0 0 1-16,0 0 0 0,7-1-1 0,-7 1-4 0,0 0 7 15,0 0-6-15,0 0 2 0,0 0-6 16,0 0 4-16,0 0 3 0,0 0-9 0,0 0 1 15,0 0-23-15,0 0-39 0,2 2-21 16,-2-2-101-16,0 0-183 0,11-1 81 0</inkml:trace>
  <inkml:trace contextRef="#ctx0" brushRef="#br0" timeOffset="17999.86">18505 4691 59 0,'-20'17'120'0,"-2"4"-6"16,1 4-13-16,5 1-9 0,-1 5-10 15,7-1-8-15,4 1-4 0,3 0-5 0,4-1-11 0,1 0-1 16,5-2-10-16,7-1-1 0,-2-3-6 0,4-2-1 0,1-1 0 16,0-9-2-16,1 2-4 0,-1-4 0 15,3-2 9-15,5-1-20 0,-2-2 5 0,0-5-4 0,5-5 0 16,-7 0 1-16,-1 2 1 15,-1-4 0-15,-5-2 14 0,-5 1 7 0,-1 0 5 0,-4-1 4 16,-4 0 0-16,-4-3-3 0,-9-2-9 0,0-1 0 0,-11-2-8 16,-3 0 9-16,-1 2-23 0,-4-2 3 15,-2-1 2-15,-12-2-5 0,0 0 0 0,1 1-6 0,-4-3 4 16,2 0-5-16,0-3 1 16,1 1-7-16,11 5 1 0,6-2 1 0,0 0 2 0,7-1 0 0,4 4 1 15,8 2-2-15,4-2 4 16,6-1-3-16,8-5-4 0,6-3 2 0,17-11-3 0,8 8 4 15,5-2-8-15,5 3 6 0,1 5-7 16,-1 5 1-16,-13 6-3 0,1 4 0 0,-1 2 1 0,0 4 0 16,-6 5 1-16,0 4 12 15,-10 0-14-15,-1 5 8 0,-3 2-8 0,0 7 4 0,-3 8-1 16,-3 1 5-16,-6 6-2 0,-5 1 4 0,-4 10-3 0,-8 1 1 0,1 2 5 16,-3 1 1-16,-3 1-4 15,-1-2 1-15,0-3-7 0,2 1-28 0,0-3-22 0,4-9-41 16,0-2-41-16,1 1-157 0,2-5-314 15,0-2 139-15</inkml:trace>
  <inkml:trace contextRef="#ctx0" brushRef="#br0" timeOffset="18220.33">18658 5237 1614 0,'-10'-5'12'0,"-8"-4"-7"0,0 2 2 16,0-2-9-16,-1 4 8 0,3-1-4 0,2 1 8 0,0 1-13 15,2 1 9-15,2 0-1 16,0-1-3-16,5 4-38 0,-1 0-13 0,6 0-16 0,-5 4-23 0,5 0-42 16,0 0-86-16,3 3-234 15,3-4 103-15</inkml:trace>
  <inkml:trace contextRef="#ctx0" brushRef="#br0" timeOffset="20210.02">25192 4880 16 0,'8'6'-3'0,"-2"-1"-3"0,5 2 1 15</inkml:trace>
  <inkml:trace contextRef="#ctx0" brushRef="#br0" timeOffset="20750.12">30188 5990 48 0,'0'0'68'0,"0"0"-6"0,0 0-2 0,0 0-6 0,0 0-1 15,0 0 7-15,0 0 3 0,0 0-3 16,0 0 2-16,0 0-8 0,0 0-8 0,0 0-2 0,3-8-1 16,-3 8-9-16,0 0 3 0,0 0-15 15,0 0 2-15,1-5-1 0,-1 5 3 0,0 0-12 0,0 0 7 16,0 0-1-16,1-6-9 0,-1 6 6 0,0 0-8 0,0 0 6 16,0 0-10-16,0 0 9 0,0 0-13 15,0 0 6-15,0 0-12 0,0 0 0 0,0 0-2 0,0 0-46 16,-5-3-6-16,5 3-99 15,0 0-172-15,0 0 77 0</inkml:trace>
  <inkml:trace contextRef="#ctx0" brushRef="#br0" timeOffset="21780.24">19007 5232 65 0,'0'0'91'0,"0"0"-11"0,0 0-10 0,0 0-6 0,0 0-8 16,0 0-9-16,0 0 0 0,-2-4-13 15,2 4 8-15,0 0-16 0,0 0-8 0,0 0-23 0,16 8-17 16,-11-3-81-16,3-1-110 16,1 3 49-16</inkml:trace>
  <inkml:trace contextRef="#ctx0" brushRef="#br0" timeOffset="23209.94">31032 7440 19 0,'0'0'124'0,"0"0"-23"0,0 0-1 0,0 0-15 0,0 0-2 16,0 0-9-16,0 0 8 15,0 0 10-15,0 0 4 0,0 0-1 0,0 0 1 0,-7-8-16 0,3 5-3 16,-2-2-5-16,-3 1-1 15,1-4-1-15,2-1 4 0,-4 0 20 0,2 1-7 0,-5-7-11 16,4 6-1-16,-5-1-9 16,7-2-3-16,-5 0-5 0,3 1-4 0,0-2-4 0,-1-1-7 15,-1-3-4-15,-4-6 3 0,-1 2-5 0,2-5-4 0,-3-3 0 0,-2-1 1 16,-1-1 0-16,-6-11 1 16,3 11 4-16,-1-10 1 0,5 12 3 0,1-1 3 0,1 1-4 15,1 2 1-15,1 1-9 0,0 0 0 16,2 1-6-16,2 4 0 0,2-3-4 0,1 7 5 15,-1 0-12-15,0-2 3 0,0 2-3 16,4 0-1-16,-3 2-1 0,2 0 5 0,0 4 1 0,3 1-2 16,-2 5-8-16,3-2 8 0,0 2-10 15,-2 0 2-15,4 1-3 0,-2 1-1 0,1-2-3 16,-3 3-1-16,4 2 1 0,-3-5-6 0,3 5-1 0,0 0 3 16,0 0-1-16,-6 9 0 0,3-3 3 0,-1 5-4 15,1 4 1-15,-5 2 1 0,-2 9 2 0,-2 1-1 0,0 2 2 16,-1 2 1-16,1-1 2 15,-6-1-1-15,4 2 1 0,-4-2-1 0,3-1-5 0,0-5 6 16,-1 2 1-16,2-4-2 0,5-4 1 0,-3-1-10 16,5-6-12-16,1-1 1 0,1-3 1 0,1 0 5 15,0-3-3-15,-1-2-4 0,5-1-7 0,0 0-5 0,-9-17-11 16,8 0-1-16,1-12-4 0,2-1-1 16,6-4 9-16,5-12 1 0,-3 10 2 0,2 3 3 0,0 2 7 15,2 4-3-15,-4 2 0 16,-1 7-2-16,0 2 6 0,-1 7 2 0,2-1 2 0,-1 3 12 15,0 2-9-15,5 0-2 0,3 0-2 16,1 3 7-16,3 2 0 0,-1 0 7 0,3 4-5 16,-2 0 4-16,7 5-1 0,-3-2 5 0,0 3-1 15,-4-4 3-15,-2 2 0 0,-1 3-1 0,-2-1 1 0,-1 1-22 16,-2 1-34-16,-5-3-34 0,0-1-37 0,-4 1-58 0,-2-2-140 16,-4-1-351-16,2-6 156 15</inkml:trace>
  <inkml:trace contextRef="#ctx0" brushRef="#br0" timeOffset="23594.88">29966 6682 127 0,'0'0'172'16,"0"0"-18"-16,0 0-12 0,0 0-19 0,15-8-10 16,-2 1-11-16,15-3-16 0,5-2-6 0,20-5-11 15,8-1 4-15,25-9 12 0,-24 8-11 0,2 4 1 16,24-12-20-16,-28 13-3 0,0 1-3 15,-6 1-5-15,-4 3-8 0,-15 2-2 16,-1 1 0-16,-6 1-6 0,-6 1-5 0,-4 1-1 0,-5 1-3 16,-4 0 1-16,2 0 7 0,-5 1 20 0,-1 0-11 15,-5 1 6-15,8 0-5 0,-8 0-2 0,8-1-5 16,-6-1-2-16,-2 2-14 0,0 0-29 0,0 0-42 16,0 0-45-16,-12 14-65 0,-3-4-141 0,-10 5-334 0,-3-4 149 15</inkml:trace>
  <inkml:trace contextRef="#ctx0" brushRef="#br0" timeOffset="24580.17">18323 5465 28 0,'-6'-5'116'0,"6"5"-25"0,-2-2-3 0,2 2-8 0,-4-1-6 16,4 1-8-16,-4-4 1 0,4 4-7 15,-3-3 2-15,3 3-17 0,0 0-4 0,-5-3-1 0,5 3-8 16,-4-2-3-16,4 2-2 0,0 0 0 15,-3-3-7-15,3 3 5 0,0 0-15 0,-5-1 7 16,5 1-4-16,-4-3 4 0,4 3-3 0,-3-2-6 16,3 2 2-16,0 0-1 0,-5-3-6 0,5 3 3 15,0 0-5-15,0 0 2 0,-5-3-10 0,5 3-29 0,0 0-23 0,-10 8-41 16,-7 0-55-16,2 4-167 16,-2 0 74-16</inkml:trace>
  <inkml:trace contextRef="#ctx0" brushRef="#br0" timeOffset="26070.21">18463 4816 80 0,'-45'37'115'15,"1"1"-6"-15,6-4-5 16,13-6-18-16,4-3-3 0,3 1-6 0,7-5-14 16,5-4-1-16,3 0-8 0,6-1-3 0,2-4-3 15,2-4-8-15,2 1 3 0,5-4 2 0,7-5-2 0,8-5 0 16,3-8 1-16,18-9-4 0,1-10 2 0,2-2-6 16,21-23 0-16,-4 5 0 0,-24 13-3 15,1-5 0-15,-4 2-6 0,-3 1 1 0,-8 1-4 0,-9 9 2 16,-5-1-1-16,-3 6-1 0,-3 0 2 15,-6 3 2-15,-3 3-2 0,-4 2-5 0,-4 2 3 0,-3 2-1 16,-7 2-1-16,-10 0-9 0,-2 4 0 16,-6 7-4-16,-19 9 5 0,-7 9 1 0,-28 23-4 15,3 10 3-15,-7 9-4 0,-3 9-2 0,-4 7 4 0,2 1-7 0,13-2 3 16,9-2 1-16,15-10-5 16,30-20 4-16,9-10-2 0,13 2-2 0,3-3-3 15,6-1 8-15,5 0-6 0,6-3 1 0,3-1 2 16,5-3 1-16,1-7-2 0,6-3 3 0,5-6 1 15,4-7 2-15,4-8-6 0,12-10 1 0,3-8 3 16,-1-5-2-16,24-18 6 0,-6-3-8 0,-5-4-4 16,-1-4 1-16,-7-1 1 0,-3-3-2 15,-19 17-3-15,-4-3 3 0,-2 1-4 0,-5 2 2 0,-5 4-1 16,-12 14 5-16,-5 3-3 0,-2-2 8 0,-7 12 1 16,-4 2-1-16,-6 5 0 0,-13 3-2 0,-6 9-6 15,-19 8 6-15,-7 10-1 0,-24 17 0 0,0 5 2 16,5 8-2-16,-4 1 1 0,8 2-1 15,24-15 0-15,5-3-1 0,7-3-1 0,11-10 0 0,7 1 2 16,5-4-4-16,7-3 4 0,3-2-2 16,3-1-3-16,5-5-3 0,2 4 3 0,2-4 3 15,5 1 0-15,5-4-1 0,10 2 4 0,4-8-2 0,3-7-1 16,2 0-2-16,14-13 2 0,-3-3 7 16,-2-4-7-16,-1 0-4 0,-16 8-3 0,3-8-1 0,-3 5 4 15,-3-1-1-15,-5 3 2 0,-8 5-4 16,0-1 6-16,-3 1-3 0,-5 3-1 0,-1 2-3 15,-1 0 4-15,-2-2 2 0,-4 3-2 0,0-1-1 16,-1 0 9-16,-1 4-13 0,-2 1 1 0,3-1 4 16,-5 1 0-16,3 1-1 0,2 2-1 0,-2 0 0 15,2-2 2-15,0 4 0 0,1-3-1 0,4 3 2 16,-8-2-1-16,8 2-3 0,-8-2 4 0,8 2 1 16,-2-2-2-16,2 2-2 0,0 0 4 0,-5-2-2 15,5 2-2-15,0 0 1 0,0 0 0 0,0 0 0 16,0 0 0-16,0 0 2 0,0 0 8 0,-4-1-11 15,4 1 0-15,0 0-3 0,0 0 1 0,0 0 3 16,0 0-2-16,0 0 3 0,-5 5-1 0,5-5 1 16,-3 3 1-16,3-3-1 0,-5 4 0 0,3-1 2 15,2-3-5-15,0 0 2 0,0 0 3 0,-3 3 0 16,3-3 0-16,0 0-4 0,0 0 10 0,0 0-8 0,0 0 1 16,0 0 0-16,0 0 2 15,0 0-1-15,0 0-3 0,0 4 6 0,0-4-2 0,0 0 1 16,0 0-1-16,0 0 0 0,0 0-1 15,0 0 1-15,0 0 0 0,0 0-1 0,0 0-3 0,0 0 4 16,0 0-2-16,0 0 2 0,0 0-1 16,0 0-1-16,0 0-1 0,0 0 3 0,0 0-1 0,0 0 0 15,0 0-2-15,0 0-2 0,0 0 1 0,0 0 4 16,0 0-4-16,0 0 2 0,0 0 1 0,0 0-5 16,0 0 4-16,0 0-3 0,0 0 3 15,0 0-3-15,0 0 3 0,0 0-3 0,0 0 1 16,0 0 2-16,0 0-1 0,0 0 2 0,0 0 0 15,0 0-5-15,0 0-1 0,-9 0 7 0,9 0 0 16,0 0 1-16,0 0-3 0,0 0 4 0,0 0 0 16,0 0-3-16,0 0-1 0,0 0-1 0,0 0-11 15,0 0-28-15,0 0-10 0,0 0-24 0,5 10-35 16,-1-6-52-16,1 6-118 0,0 0-302 0,0-3 135 16</inkml:trace>
  <inkml:trace contextRef="#ctx0" brushRef="#br0" timeOffset="27634.93">7522 14926 25 0,'-18'7'82'0,"3"2"-1"0,0-1 10 0,-2-1-13 16,-1-1-1-16,3 2 1 0,-2-3 4 15,1 2-1-15,4-2-5 0,2 0 0 0,-2-1-5 0,6-1 0 16,1 0-7-16,-2-2-5 15,3 0-9-15,4-1-9 0,-7 0-5 0,7 0 3 0,0 0-11 0,0 0-4 16,0 0 0-16,0 0 4 16,1-10 3-16,8 1 3 0,1-2 2 0,11-9-2 0,1-2 7 15,3-4-5-15,3 2-6 16,12-12-2-16,-1 1-1 0,5 6 0 0,-3-2-4 0,-9 10-4 16,9-6 2-16,-13 9-3 0,-2 1-1 0,0 2 1 0,-3 2-2 15,-5 5-3-15,-4 0-7 0,0 2-12 16,-5 0-21-16,2 1-15 0,-4 1-20 0,-1 1 1 15,1-2-39-15,-3 1-157 0,-3-5-278 0,0 1 123 16</inkml:trace>
  <inkml:trace contextRef="#ctx0" brushRef="#br0" timeOffset="28030.28">7610 14462 93 0,'0'0'126'0,"0"0"-11"0,8-8-15 0,-2 6-8 16,6-4-10-16,3 0-3 0,4 0-18 16,1-1 5-16,6 0-10 0,6-2-10 0,0 2-1 0,4 0-7 15,0-1 1-15,-2 3-8 0,2 0 0 0,-3-2-7 0,2 6-2 16,-2-2 1-16,-4 3 1 16,2-1-3-16,-3 2 6 0,-7 2-15 0,2 0 5 15,-7 2 1-15,2 2-1 0,-4 3-3 0,3-1-1 16,-7 5-7-16,-1 0 7 0,-4 3 0 15,0 2-3-15,-5 5 4 0,0 2 0 0,-4 5 2 16,-2-8 6-16,2 4 5 0,-5-3 1 0,4-5 5 0,-4-3 1 16,4-3 2-16,0 0-1 0,1-3-5 15,0 0-3-15,0-3-1 0,0 0 0 0,3-1-9 0,-4 1 0 16,4-3-1-16,1-1 0 0,-3 0-4 0,3-3 3 0,-1 6-1 16,1-6 2-16,-2 3-1 15,2-3 0-15,0 0 3 0,0 0 9 0,0 3-10 0,0-3 4 16,0 0-3-16,0 0 1 0,0 0-8 15,0 0 0-15,0 0 0 0,0 0-5 0,2 5-13 0,-2-5-27 16,0 7-29-16,0 2-74 0,0 7-166 16,-2 1-327-16,-2-1 146 0</inkml:trace>
  <inkml:trace contextRef="#ctx0" brushRef="#br0" timeOffset="29000.2">21039 8453 3 0,'-4'-2'123'0,"0"-2"-10"15,3-1-13-15,-3 2-6 0,0 0-25 0,2-1-31 0,-2 2-49 16,4 2-78-16,-12-4-95 15,2 3 43-15</inkml:trace>
  <inkml:trace contextRef="#ctx0" brushRef="#br0" timeOffset="29639.88">19953 6602 6 0,'0'0'38'0,"0"0"2"0,-8 1-9 0,8-1-3 0,0 0-4 16,0 0 0-16,0 0-7 0,0 0-1 0,0 0 0 0,0 0-3 16,0 0 0-16,0 0-3 0,0 0-2 15,0 0-2-15,0 0 6 0,0 0-3 0,0 0-1 16,0 0 2-16,0 0-5 0,0 4 2 0,0-4-3 15,0 0 1-15,0 0-3 0,0 0 1 0,0 0 4 16,0 5-6-16,0-5 4 0,0 0-2 0,0 0 7 16,0 0 4-16,3 5 4 0,-3-5 9 0,0 0 7 0,0 0 11 15,0 0-2-15,0 0 0 0,0 0-1 0,0 0 1 0,0 0 1 16,0 4-6-16,0-4-5 16,0 0-3-16,0 0-1 0,0 0-6 0,0 0 5 0,0 0-5 15,0 0-7-15,0 0 2 0,0 0-1 16,0 0-3-16,0 0-3 0,0 3-9 0,0-3-18 0,0 0-20 15,1 9-41-15,-1-4-72 0,0 2-159 16,-1-2 71-16</inkml:trace>
  <inkml:trace contextRef="#ctx0" brushRef="#br0" timeOffset="47539.83">21004 9489 42 0,'8'7'92'0,"2"1"-9"16,3 1-15-16,5 0-1 0,5 1-6 0,5 1 6 0,7-5-1 0,4 2-3 15,12-4-3-15,7 1-12 16,-2-2-1-16,0 0 10 0,3-2-14 0,-3-5-14 0,-1 0 13 16,-2-1-4-16,-1-6-3 0,-1 0-2 0,-14-1 7 0,11-6-4 15,-12 2 0-15,8-7 4 0,-9 3-6 16,8-6 13-16,-6-5 2 0,-1-5-7 0,-3-1 0 0,-4-6-4 15,1-2 6-15,-2-6 0 16,-1-4 5-16,0 1-1 0,4-22 0 0,-8 21 0 16,-2-1 2-16,7-25-4 0,-9 27 4 0,-1 0-6 15,1-2 1-15,-1 1-13 0,-2 2 6 0,0 4-4 0,-3 2-2 16,2-1-3-16,-3 2-4 0,-1-1-2 0,-4 11 2 0,2-11-1 0,-4-1-6 16,-3 2 3-16,-2-1-1 15,-5 12 2-15,-3-11-3 0,-2 0 0 0,-1 11 1 0,-2-12-8 16,-5 1 0-16,4 13-5 15,-5-13 3-15,4 13-3 0,2 0-2 0,-5-14 0 0,5 14-2 0,0-13-1 16,2 12 2-16,1 2-4 16,-2-2 0-16,3 1-1 0,-4-1 0 0,-1-1 3 0,-1-8-2 15,0 14 0-15,-1-2-2 0,-2 2-1 16,2 0 3-16,-2 0 0 0,0 4 1 0,0-2 1 0,3 1-6 16,-2 0 2-16,1 0 0 0,1 3 2 0,0-2-1 0,2 1-2 15,3 7 5-15,-1 1-4 0,-1 1 2 16,2 0-4-16,0 0 3 0,1 2 1 0,1 3-3 0,1 0 2 15,0 3 1-15,3-1-1 0,-1 4 0 0,4-3-2 16,-3 2 2-16,1 2-5 0,0 1 1 0,0-1-2 16,3 3 1-16,0 0 0 15,0 0 6-15,-13 4-2 0,11 3-1 0,-5 2-2 0,1 5 1 16,-6 2 3-16,0 8 8 0,-5 3-8 0,-1 4-3 16,-9 7 3-16,0 5 2 0,-2-4 0 0,0 3 0 15,7-13 2-15,-1 0 0 0,1-3 2 16,3-2-2-16,1 1-3 0,5-11 2 0,6 2 2 15,-1-6 1-15,0-2-3 0,5-1-1 0,-1-3 6 0,1 1-4 16,2-2 4-16,1-3-6 0,0 0 3 16,5-15-5-16,3 1 0 0,6-10 1 0,1 0 2 0,2-6-4 0,-1-2 2 15,7-10-8-15,-5 12 10 0,8-13-6 16,-11 12 5-16,2 0-6 0,-1-1 5 0,1 1-1 16,-2 4-1-16,2 0-4 0,-2 7 2 0,-3 3 3 0,-1 3-1 15,0 0-2-15,-1 4 2 16,-3 2-1-16,1 0-6 0,1 2 4 0,1 2 0 0,-5 1 6 0,6 0-6 15,-3 3-1-15,5 3 3 16,4 2-4-16,1 2 3 0,7 2-2 0,5 3 5 16,0 2 0-16,2 2 0 0,3 0 1 0,-2 1-1 15,16 4-1-15,-18-3 2 0,3 0 1 0,0-1 2 0,2-1-2 16,-4-2 4-16,-1 1-4 0,-2 0 0 0,1-2 2 0,-6-2-1 16,-3-2-1-16,-4-1 0 15,2-2 4-15,-6-1-6 0,1-1-1 0,-2 1 7 0,-1-1-6 0,-3-2 1 16,-1 1 1-16,-1-1-1 15,1 1 4-15,-3 0-1 0,0 0-2 0,-2-1 0 0,0 0 2 0,-2 5-12 16,-4 4-48-16,-1 5-67 16,-13 3-237-16,-1 5-389 0,-3-7 172 0</inkml:trace>
  <inkml:trace contextRef="#ctx0" brushRef="#br0" timeOffset="49330.36">30593 5186 6 0,'-32'-10'64'16,"-5"1"-10"-16,-16-3 2 0,-4 3-6 0,-4 4-7 0,-4 5 0 15,-2 0-2-15,-25 9-1 16,25-1-1-16,-25 11 3 0,29 0-8 0,-22 18 5 0,1 9 1 0,1 10-4 15,0 8 4-15,-6 12-9 16,-3 6 8-16,1 5-11 0,4-3-5 0,3 1 2 0,12-5 1 16,16 0-1-16,14-8 1 0,22-23-4 15,4 0-10-15,8-1 4 0,6-1-2 0,4 0-4 0,6 0 3 16,5-3-4-16,11 0 18 0,11-4-23 0,13-1 6 16,38 4 7-16,12-8-2 0,12-13-1 0,15-6-10 15,7-7 8-15,16-9 5 0,17-8 4 0,1-4 0 0,6-4 5 16,-8-4 9-16,-3-5 17 0,-11-7 3 0,-8-2 0 0,-22-2-2 15,-13-1-1-15,-23-1-5 16,-29 8 8-16,-10 1-1 0,-18 3 5 16,-3 0 0-16,-5-2 5 0,-8-1-9 0,-8 0-15 0,-5-2 6 15,-12 4-7-15,-5-2-5 0,-12 6-3 16,-20-2-3-16,-10 3-37 0,-29 5-26 0,22 9-45 0,-24 6-51 16,-1 8-175-16,2 2-331 0,1 8 147 0</inkml:trace>
  <inkml:trace contextRef="#ctx0" brushRef="#br0" timeOffset="50010.31">30174 8008 161 0,'-4'-2'149'0,"-1"2"-5"0,-6 1-24 0,-6 7-16 16,-14 6-9-16,-17 18-11 0,-4 3-5 16,-24 20-3-16,6 0-4 0,23-14-8 0,-12 23-8 0,23-18-5 15,4 1-1-15,5 0-12 0,7-3 4 0,8-11-9 16,5 1 1-16,4-2-3 0,2 2-1 16,5-3-6-16,1 0-2 0,4-1-1 0,7-4 6 0,0-2 3 15,5 0-11-15,6-4-2 0,5-3 5 16,1-5-6-16,6-3 1 0,16-1 0 0,-2-5 2 0,0 1-7 15,-15-6-2-15,0 2-1 16,-6-5 0-16,-4 2 3 0,-9-2-3 0,-2-3 2 0,-3 2 14 16,-5-1 1-16,-1-4 12 0,-3 2 3 15,-1-5 3-15,-4 2 1 0,-5-5-3 0,-3 0 0 0,-6-5-3 0,-8 1-3 16,-1 1-2-16,-4 0-2 0,-2 1-4 0,-5 2-2 16,-1 3-4-16,-15-5 2 0,14 9-6 15,1 1-2-15,5 3-1 0,2 0-1 0,9 3-4 0,4 3-14 16,3 3-32-16,2 3-43 15,5-1-44-15,5 2-45 0,1 4-173 0,12-5-369 0,15 1 164 0</inkml:trace>
  <inkml:trace contextRef="#ctx0" brushRef="#br0" timeOffset="50229.91">30940 8705 50 0,'-7'-3'245'0,"-1"-1"-25"16,5 1-12-16,0-2-27 15,-1 3-17-15,7-4-20 0,3 0-12 0,12-5-12 0,10-5-11 0,7 4-13 16,20-2-8-16,2 0-18 0,3 3-28 0,-1-5-43 16,0 6-45-16,5-4-77 0,-2-2-161 15,2 0-307-15,-2-2 137 0</inkml:trace>
  <inkml:trace contextRef="#ctx0" brushRef="#br0" timeOffset="50609.96">31710 8157 203 0,'5'-13'181'0,"8"-1"-16"0,10-2-22 15,6 0-12-15,7 4-14 16,19 0 12-16,-4 3-12 0,3 5-11 0,-15 4-13 0,1 4-9 0,-3 2-6 15,-1 4-9-15,-5 2-7 0,-4-1-4 16,-4 4-6-16,-3 5-4 0,-9-3-1 0,-2 0-5 16,-2 7-2-16,-7 2-4 0,-7 1 1 15,-2 0-5-15,-6 2 1 0,-4 0-2 0,-4 1 0 0,-4-5-6 16,-10 7 1-16,6-8-2 0,2-5-6 0,2 1 4 0,2-6-5 16,7-2-3-16,2 0-1 0,6-7-4 15,2 4-1-15,2-1-4 0,4 2 2 0,3-1 0 0,6 2-2 16,6 0 5-16,10 4-9 15,3-3 0-15,4 3 3 0,2 1-1 0,-1-2 0 0,1-1 0 0,-5 1-2 16,0-3 2-16,-2 3-5 0,-9-3 4 0,-4-1-1 0,1 1-3 16,-6-2 0-16,-2-1 1 15,-1 1 2-15,-1 1 5 0,-4-2 6 0,-5 3 3 0,-5 3 6 16,-10 3 0-16,-6-2-3 0,-8 0 0 16,-14 4-1-16,-7 1-2 0,2-7-1 0,-6 0-2 0,-3 1-7 0,0 0-34 15,-27 3-59-15,33-4-84 16,-3-7-201-16,2 1-405 0,5-3 180 0</inkml:trace>
  <inkml:trace contextRef="#ctx0" brushRef="#br0" timeOffset="51039.82">29553 9783 28 0,'-33'-1'198'16,"11"-3"-7"-16,8 2-17 0,5 0-25 0,5 0-11 16,4 2-15-16,0 0-15 0,44-12-12 0,11-1-3 15,41-8-4-15,21-3-4 0,19 0-8 0,14-1-3 0,14-4-1 16,15 3 0-16,11-7-1 0,17 8-7 0,-10-2-6 0,6 3-3 16,-1 6 5-16,-4 0-9 15,-4 5-3-15,-18 4-5 0,-12-1-5 0,-17 7-6 0,-20 1 28 16,-16 2-6-16,-19-1-7 0,-42 1-4 15,-16 1-3-15,-12-1-3 0,-5 0-2 0,-6-1-6 16,-6 1-13-16,-5 1-34 0,0-1-35 0,-23 8-43 16,-9 1-61-16,-23 11-236 0,-8-1-424 0,-26 8 188 0</inkml:trace>
  <inkml:trace contextRef="#ctx0" brushRef="#br0" timeOffset="51530">30952 10710 1462 0,'-20'0'115'16,"2"0"-12"-16,7-3-14 0,-1 3-16 15,2-4-15-15,5 2-17 0,0 2-8 0,5 0-7 0,-3-6-8 0,3 6 9 16,10-6-8-16,2-1-15 15,3-1-7-15,2 3 6 0,-4 0-2 0,-1 2 1 0,2 2 1 0,-1 1 1 16,2 0 2-16,-3 1-1 16,-1 2-1-16,1 1-1 0,-3 2 1 0,1 1 5 15,-2 1 2-15,-2 3-6 0,-1 0 2 0,-1 7-1 0,0-1 4 16,-6-1-3-16,-2 2 1 0,0 2-3 0,-1-3 0 16,-2 1 2-16,5-2 0 0,-6 1-6 0,7-2 4 15,-2-1 0-15,6-1-6 0,-2-1 5 16,4 0-5-16,0 2 1 0,2-2-3 0,-2-3 2 0,1 4 4 15,2-2-3-15,-1-1 0 0,2 2 0 16,0 2 1-16,4-1 0 0,-4-3-3 0,4 5 2 16,-4-3 1-16,4 2 3 0,-1-2-7 0,-3 2 1 15,-2-1 2-15,4 2-1 0,-6-4 2 0,-3 3-4 16,1-3 3-16,-6 6 9 0,-3 0-4 0,-6 0 3 0,-8 4-1 0,-12-1 5 16,-16 6-2-16,-4-2 2 0,-4-7-2 15,-5 0-3-15,5-5 0 0,-8-3-1 0,5-4 2 16,6 0-2-16,13-9 1 0,3 3 0 0,5-3-4 15,4-1-3-15,11-2-20 0,7 2-28 16,5-6-62-16,6-5-88 0,13-11-126 0,11-16-351 16,26-27 155-16</inkml:trace>
  <inkml:trace contextRef="#ctx0" brushRef="#br0" timeOffset="51920.18">30867 10117 114 0,'-63'-7'125'16,"-1"7"-1"-16,2 5-11 0,0 7-6 15,0 8-14-15,-23 17 4 0,6 5-13 0,6 5 2 16,4 8 0-16,21-16-19 0,2 5-3 0,-16 19-1 0,28-15-3 16,-10 27-12-16,9-3 1 0,13-14-5 15,-1 20-3-15,15-21-7 0,4 4-4 0,4 22-2 0,8-27-5 0,5-3-1 16,7 3-5-16,8-4 6 15,7 0-2-15,22 13-3 0,-8-24 1 0,24 14 0 0,0-6-2 16,-16-20-7-16,31 3 1 16,1-6-6-16,5-13 9 0,7-9-3 0,5-7-5 15,3-7 2-15,-2-4 0 0,-1-9 1 0,-9 1-3 0,-4-3-1 0,-2-2 1 16,3-2 1-16,-34 7 0 0,2-2 4 16,20-12 2-16,-35 8 15 0,-1-3 45 0,-7-7 1 0,-6-2 4 15,-4-6 3-15,-3-8-4 0,-8 1 0 16,-8-4 6-16,-6 1 4 0,-4-1 3 0,-9 2 9 0,-10 1-18 15,-8 6-7-15,-13 3-7 16,-10 6-4-16,-33-4-8 0,-10 12-12 0,-1 12-20 0,-5 7-40 0,-12 10-49 16,5 12-53-16,-4 6-88 15,-9 0-247-15,10 1-490 0,-2-4 217 0</inkml:trace>
  <inkml:trace contextRef="#ctx0" brushRef="#br0" timeOffset="52530.22">28503 11435 42 0,'-8'-3'228'0,"1"2"-28"0,0 0-19 16,3 0-19-16,4 1-19 15,-6-3-15-15,6 3-13 0,0 0-14 0,0 0-8 0,0 0-12 16,0 0-7-16,28 6-1 0,0-7-11 0,8-1-4 0,16-5-6 0,9-2-6 16,29-6-5-16,-1-3-1 15,2 2-6-15,-3 3-1 0,-25 6-20 0,-5-2 3 0,-4 3-2 16,-13 2-3-16,-4 1 1 0,-1 0-3 15,-6 2-1-15,-8-2 2 0,0 2-10 0,-4 0-28 0,1 1-29 16,-6-1-32-16,-3 1-40 16,3-1-168-16,-8 0-320 0,4-1 141 0</inkml:trace>
  <inkml:trace contextRef="#ctx0" brushRef="#br0" timeOffset="53730.26">29204 11078 150 0,'-5'-5'178'16,"3"3"-17"-16,0-2-9 0,2 4-16 15,-5-3-16-15,5 3-10 0,-2-3-16 0,2 3-11 0,0 0-8 0,0 0-7 16,0 0-13-16,0 0-3 0,0 0-8 0,16 6-1 16,-2-2-7-16,8 3-1 0,6 4-7 15,9 0-3-15,12 4-3 0,2-2 2 0,0 4-4 0,0 0-1 16,-2 1-1-16,-3-1-2 0,-12 0-1 15,0-1 0-15,1 1-5 0,-3-1-1 0,-4 2-1 16,-1-1 4-16,-3-1 2 0,-1 0-3 16,-6 0 4-16,2 0-4 0,-4-2 3 0,2 8 3 0,-7-6-12 0,-2 0 11 15,-3 1 1-15,0 1-1 0,-2 7 2 0,-6-7-2 16,-1 9-1-16,-5-4 3 0,-2 4 1 16,-4-4 1-16,-2 2 1 0,0-3 1 0,1 2-1 15,4-7-1-15,-3-3-3 0,1 1 1 16,4 2-2-16,-3-4 0 0,3 0-3 0,1-5-2 0,1 1 0 0,2-2 1 15,-1-2 3-15,6 0-2 16,-3 0-5-16,-1-2-1 0,1-1 3 0,2 3-5 0,-1-4 3 16,2 2 1-16,1-3-3 0,-4 2 3 15,4-2-2-15,-4 3 5 0,4-3-1 0,0 0-2 0,0 0 4 16,0 0-1-16,-4 3-1 0,4-3-3 0,0 0-2 0,0 0 3 0,0 0-2 16,0 0 1-16,0 0-1 15,0 0 3-15,0 0-2 0,0 0-3 0,0 0 4 0,0 0 1 16,0 0-1-16,0 0 5 15,0 0-1-15,0 0 1 0,0 0 2 0,0 4 0 0,0-4-6 16,0 0 1-16,0 0-2 0,0 0 3 16,0 0-4-16,0 0-1 0,0 0 3 0,0 0-1 0,0 0-3 15,0 0 0-15,0 0 2 0,0 0-3 0,0 0 1 0,0 0 0 16,0 0-1-16,0 0 1 0,0 0-2 16,0 0 2-16,0 0-2 0,0 0 1 0,0 0-3 0,0 0 3 15,0 0-4-15,0 0-4 0,0 0 4 16,0 0 2-16,0 0-2 0,0 0 3 0,0 0-1 15,0 0 0-15,0 0-1 0,0 0 1 0,0 0-2 0,0 0 0 16,0 0 0-16,0 0 0 0,0 0 4 0,0 0-5 16,0 0 0-16,0 0 3 15,0 0-2-15,0 0 1 0,0 0 0 0,0 0-2 0,0 0 2 16,0 0-5-16,0 0 5 0,0 0 0 16,0 0 1-16,0 0 0 0,0 0 0 0,0 0-1 15,0 0 1-15,0 0-2 0,0 0-2 0,0 0 2 0,0 0 0 0,0 0-4 16,0 0 2-16,0 0 0 0,0 0 1 15,0 0 0-15,0 0 1 0,0 0-2 0,0 0 0 16,0 0 3-16,0 0-4 0,0 0 1 16,0 0 4-16,0 0-3 0,0 0 1 0,0 0-1 0,0 0 0 15,0 0-2-15,0 0 3 0,0 0-3 0,0 0 1 16,0 0 0-16,0 0 2 0,0 0 0 0,0 0-1 16,0 0-1-16,0 0 2 0,0 0-2 0,0 0 1 15,0 0 0-15,0 0 1 0,0 0 8 16,0 0-11-16,0 0 0 0,0 0 0 0,0 0 1 0,0 0 1 15,0 0 2-15,0 0-1 0,0 0-1 16,0 0-1-16,0 0 3 0,0 0-3 0,0 0-1 0,0 0 3 16,0 0 0-16,0 0 7 0,0 0-8 15,0 0-1-15,0 0 2 0,0 0 2 0,0 0-3 0,0 0-2 16,0 0 3-16,0 0-2 0,0 0-5 0,0 0 5 0,0 0 4 16,0 0-3-16,0 0 3 15,0 0-3-15,0 0 10 0,0 0-7 0,0 0-2 16,0 0 2-16,0 0-5 0,0 0 1 0,0 0 1 15,0 0 5-15,0 0-6 0,0 0 3 0,0 0 1 0,0 0-4 16,0 0 2-16,0 0-2 0,0 0 0 16,0 0 2-16,0 0-2 0,0 0 2 0,0 0-3 0,0 0 3 15,0 0 2-15,0 0-1 0,0 0 1 0,0 0-1 0,0 0-2 16,0 0-1-16,0 0 4 16,0 0-3-16,0 0-1 0,0 0 0 0,0 0 2 0,0 0 1 0,0 0-3 15,9-10 2-15,-9 10 1 0,0 0-4 16,0 0 1-16,0 0 1 0,0 0-2 0,0 0 4 15,0 0-2-15,0 0-1 0,0 0 9 16,0 0-8-16,0 0 0 0,0 0-1 0,0 0 0 0,0 0 0 16,0 0 2-16,0 0 0 0,0 0 0 15,0 0-3-15,0 0-2 0,0 0 4 0,0 0 0 0,0 0 2 16,0 0-5-16,0 0 0 0,0 0 1 0,0 0-9 0,0 0-20 16,0 0-25-16,0 0-32 15,0 0-50-15,0 0-38 0,0 0-215 0,-9 14-425 0,4-10 188 0</inkml:trace>
  <inkml:trace contextRef="#ctx0" brushRef="#br0" timeOffset="56889.98">20638 10172 111 0,'-14'0'238'0,"1"-1"-19"15,1-1-27-15,2 1-17 0,1 1-22 0,4 0-16 0,5 0-17 0,-10 3-10 16,4-3-10-16,6 0-11 15,-6 1-11-15,6-1-7 0,-5 1-5 0,5-1-6 0,0 0-2 16,0 0 1-16,0 0-4 0,-5-5-6 16,6-2-4-16,3-10-6 0,1 0-4 0,3-11 0 15,2-9-9-15,7-7 0 0,-6 9-2 0,2-12-7 0,-5 13 3 0,1-14-6 16,-5 16-2 0,-2 2 1-16,-2 5-1 0,0 5 2 0,-1 4-1 0,-2 0-5 0,1 5 8 15,-3 1-8-15,2 1 2 0,1 1-1 16,-1 2-9-16,2 3-6 0,-2 0-33 0,3 3-31 0,0 0-6 15,0 0-28-15,-1 11-26 16,5 0-41-16,-3 6-153 0,4 1-350 0,-1 0 155 0</inkml:trace>
  <inkml:trace contextRef="#ctx0" brushRef="#br0" timeOffset="57930.04">22618 10302 104 0,'0'0'143'0,"0"0"-11"0,0 0-3 0,0 4 4 0,0-4-9 16,0 0-5-16,0 0-12 0,0 0-6 16,3 4 0-16,-3-4 9 0,0 0 17 0,0 0 19 0,0 0 1 15,5-10-18-15,-2-1-8 0,-1-7-14 0,2-12-8 16,2-16-13-16,-3-5-9 0,1-4-5 16,-4-6-3-16,-2 4-4 0,2-26-5 0,-5 25-4 0,-1-3-9 0,-8-23-5 15,0-1 0-15,-3 3-6 16,6 22-1-16,-10-22 10 0,8 3-9 0,2 18-1 0,3 4 0 15,2-3-3-15,-7-23-5 0,6 28-2 16,0-33-7-16,3 1 8 0,4 1-11 0,4-10-2 0,1 8-4 16,9 0 0-16,0 4-1 0,0-1-2 15,3 1 1-15,2 2-4 0,-6 23-1 0,6-25-2 0,-7 29-1 16,2-3 0-16,-4 0 0 0,2 5-1 0,-2 0 1 0,-3 9 0 16,-2 9 2-16,-1 0-3 15,-1 1 5-15,-3 4-3 0,-5 1 2 0,0 1 1 0,-1 5 1 16,0 5 4-16,-3 1-5 0,0 0-2 15,-2 4-2-15,-2 0 3 0,0 5-1 0,-3 1-1 16,-4 7-3-16,-12 9 5 0,-2 6-7 0,-17 8 1 16,-2 12 5-16,-18 23-2 0,-2 9-2 0,5 9 8 0,3 1-1 15,8-1-1-15,6-5 3 0,6-1-5 0,17-22 4 0,-2-4-3 16,6-2 2-16,6-13-2 16,0-4 1-16,7-8-1 0,1-2 0 0,3-6 9 0,3-1-6 0,-1-3-2 15,3 2 5-15,0-5-1 16,2-2 3-16,0 0-6 0,2-21 6 0,5-4-8 15,6-9-1-15,11-16 0 0,16-28 0 0,2 2-3 16,0 1 0-16,4 0-1 0,-1 1 2 0,-8 27-3 16,1 0-3-16,-1 3 5 0,-2 4-6 15,-11 12 2-15,2 5-1 0,-4 2 2 0,-1 0 0 0,-7 11-1 0,0 0 0 16,3 0-2-16,-7 5 2 0,3 2-2 0,6 3 2 16,3 3 5-16,2 2-4 0,9 6 2 15,-3 6 0-15,17 1 1 0,0 4 4 0,1 2-2 0,0-2 3 16,-2 2-2-16,4-2 1 0,-2-2 1 15,-12-5-1-15,0-1-1 0,1-2 2 0,-5 0 2 0,4-2-3 16,-4 1-2-16,-3-4 1 16,3 3-1-16,-5-4 3 0,-7-1-4 0,2 1 2 0,-4-2-1 15,1 0-1-15,-1 1 1 0,-5 0-4 0,-3-2 1 0,2-1 0 0,-6 3 0 16,0-4 1 0,-2 1 3-16,1 0 0 0,0 1 1 0,-2-2-2 0,-1 2 1 15,-2-3 7-15,0 0-5 0,7 1 0 0,-7-1 3 16,0 0 5-16,0 0-3 0,0 0 1 0,0 0-1 0,0 0-1 0,0 0 3 15,-5-18-5-15,2 14 0 16,1-1 4-16,-2 2-5 0,4 3 4 0,-4-6-6 0,3 2-15 16,0 1-46-16,1 3-53 0,0 0-47 15,0 0-43-15,-15 6-264 0,0 6-506 0,-10 1 224 16</inkml:trace>
  <inkml:trace contextRef="#ctx0" brushRef="#br0" timeOffset="58690.21">22833 10039 23 0,'-4'1'153'0,"4"-1"-24"0,0 0-12 16,0 0-7-16,0 0-21 0,0 0-1 0,-5-9-32 15,5 2-16-15,0-8-40 0,0-9-44 0,-1-8-84 0,-4-15-136 16,1-4 60-16</inkml:trace>
  <inkml:trace contextRef="#ctx0" brushRef="#br0" timeOffset="60940.15">27196 10161 56 0,'-3'-1'197'0,"-1"-2"-2"0,-2 1-20 15,-2 1-13-15,0 1-13 0,-3 3-6 0,-7 1-23 0,-9 9-7 0,0 2-8 16,3 3-29-16,-5 3-4 0,-4 14-9 0,9-5-3 0,1-2-15 16,2 3 0-16,-1 10-2 15,3 1-5-15,5-8-2 0,2-1-2 0,5 1-3 0,0 15-3 16,4-15-10-16,3 0 4 0,2-1-3 15,4 3 0-15,-1-3 0 0,4 0-5 0,4-3 1 16,-3-2-2-16,6 1-2 0,0-3 1 0,1-1 2 16,0-4-6-16,0-3 0 0,-1-7 0 15,-1-1-1-15,1-2 0 0,-3-1 0 0,0-3-2 16,-2-1 3-16,-3 0 4 0,0-1 32 0,-3-1 31 0,-1-1-1 16,-4 0-5-16,5-8-6 0,-2 3 1 0,-6-3 2 0,-1-4 2 15,-1-2-5-15,-4-2-4 16,-1 0-3-16,-3 2-2 0,-8-8-4 0,0 3-11 0,-4 2-1 15,-1 2-5-15,-1 1-2 0,-1 2-1 16,1 2-6-16,4 3-7 0,5 3-6 0,-1-1-19 0,8 2-24 16,2-2-46-16,1 2-49 0,3 2-33 15,5-4 6-15,0 5-18 0,11-12-34 0,5-1-182 0,13-12-419 16,14-10 186-16</inkml:trace>
  <inkml:trace contextRef="#ctx0" brushRef="#br0" timeOffset="61390.15">27463 9855 131 0,'-26'-20'146'0,"-3"2"-14"0,-6 1-12 0,-15 0-15 15,13 6 1-15,-15 0-9 0,14 4-7 0,-2 1-4 0,-1 2-11 0,-9 3-7 16,9 1 0-16,2 0-2 16,-12 9-6-16,12-1-5 0,-12 9-13 0,-3 7 0 0,2 7 2 15,-21 19-6-15,7 7 1 16,6 5 1-16,24-15-10 0,-23 26 2 0,14 0-1 0,5 3 0 15,19-27-8-15,1 4 3 0,1 0-2 16,10-2-5-16,2 0-1 0,5 1-3 0,7-5-3 0,2 1 2 16,6-4-2-16,-3-8 3 0,13 7-5 15,-1-1 4-15,8-3 3 0,5-6-11 0,2-1 11 0,8 2-3 16,6-8-11-16,9 0 6 0,27 2 4 0,1-9-3 0,-23-9 2 16,30 0-3-16,-2-10-9 15,7-6 9-15,2-3 3 0,-1-5 1 0,4-6-2 16,0-2 9-16,-6-4-2 0,0 1 3 0,-7-3 1 0,2-4 1 15,0-2 1-15,-11-2-5 0,-3-6 0 0,-1-3 4 16,-29 11-4-16,1-3 4 0,-10-6 2 16,-5-3 6-16,-4-1 4 0,-9-3 4 0,-6-3 6 0,-10 0 6 15,-5 2-1-15,-10 1 1 16,-7 0-1-16,-7 4-5 0,-10 6-2 0,-8 0-9 0,-10 5-1 16,-5 2-5-16,-2 3-1 0,-32-1 0 0,27 10-5 0,-2 4 0 0,0 6-5 15,0-1-3-15,1 4 1 16,1 4-3-16,-1 8-14 0,-1 1-35 0,0 10-40 15,-24 9-60-15,26-2-77 0,-27 16-222 0,-3-4-471 16,9-7 209-16</inkml:trace>
  <inkml:trace contextRef="#ctx0" brushRef="#br0" timeOffset="63370.19">31129 13211 121 0,'-9'-6'201'0,"1"5"-13"16,3-2-19-16,0 1-9 0,-1-1-11 16,3 0-6-16,-1-1-10 0,2-4-9 0,-1-2-15 15,-2-6-8-15,0-9-8 0,-3-8-6 16,4-3-2-16,3-14-10 0,-3-6-3 0,2-25 19 0,-2-2-8 0,0-5-6 15,-1 5-2-15,-5-5-3 16,3 28-3-16,-6-30-1 0,2 5-5 0,3 29-3 0,-1 1-14 16,-1-2 6-16,-1 0-4 15,0 2-10-15,1 2 0 0,-1 2-3 0,2 2-7 0,0 14 1 0,4 2-4 16,-2 1-3-16,3-1-3 0,-2 3-1 0,1 2-3 16,0 8-1-16,0 2-2 0,0 2-2 15,2 5 0-15,2 4-1 0,-3-2-11 0,1 3 8 0,3 6-3 16,-6-1-5-16,6 1 8 0,-6 11-4 15,1-1-1-15,-7 14 0 0,-6 5 1 0,0 15 0 0,-1 1-2 16,-4 0 4-16,-1 2-1 16,1 4 2-16,0-2 0 0,-2 0 0 0,-3-1-1 0,3-2-1 15,-2 0 2-15,0-4-1 0,5-12 1 0,3-1 1 0,-1-4-5 16,3-4 0-16,7-6 1 0,0-3-1 16,5-5 2-16,-2 3 3 0,3-8 3 0,2 3 0 0,-2-1-2 15,4-4-2-15,0 0-1 0,-2-16-4 16,8-3 3-16,5-13-3 0,7-14 2 0,7-7-7 0,19-21 4 15,1 4-3-15,-12 18 0 16,3 4-1-16,-3 2 2 0,0 4 0 0,-1 3-4 0,-9 16 4 0,-1 3 0 16,1 1 2-16,1 4 0 15,-1 0-1-15,-6 5-1 0,1 3 0 0,-3 3-2 0,4 2-1 16,-2 2 4-16,2 4-2 0,0 2-1 0,8 7-1 0,0 3 1 16,1 5 2-16,2 3 0 0,6 10-1 15,0 5 0-15,-4 1 3 0,0 2 1 0,-4-3-1 16,-5-9-1-16,-1 1 0 0,0-3 2 15,1-1 1-15,-5 0-2 0,-2-6 1 0,-3 1 0 0,1-7 1 0,-5-1-3 16,0-5 3-16,-3-1-5 16,-2-3 8-16,1-1-4 0,-1 2 0 0,0-2-3 0,0-1 4 15,-4-3-3-15,6 4 7 0,-6-4-5 0,4 3 2 0,-4-3-1 16,0 0 4-16,0 0 0 0,5 3-5 16,-5-3 4-16,0 0-1 0,0 0 0 0,0 0 1 0,5 4-3 15,-5-4-14-15,0 0-47 16,0 0-71-16,0 0-94 0,-9 10-235 0,-5-2-497 0,-9 3 219 15</inkml:trace>
  <inkml:trace contextRef="#ctx0" brushRef="#br0" timeOffset="64799.85">27028 13691 1822 0,'-2'4'-48'16,"-1"0"116"-16,-1-4-5 16,4 0-14-16,-11-2 9 0,4 0-11 0,2-1-8 0,-1 1 9 0,1-1-12 15,1 0 3-15,-1-1 0 0,-1 2-2 0,2-1 0 0,0 0-4 16,0-4-1-16,-3-1-4 16,4-5-7-16,-5-5 3 0,-1-8-7 0,1-6 0 0,-3-15-1 15,-2-2 3-15,4-7-4 0,-5-2 1 16,-3-27-2-16,6 24-1 0,-2-21-1 0,4 27 1 0,-5-27-3 15,7 23-3-15,-2-28 1 16,3-1-2-16,-2 1-1 0,1-1 0 0,3 2-2 0,-2-7 1 16,2 10 1-16,0 25-2 0,2-24-3 15,-2 26 2-15,4 2 1 0,-8 3-1 0,2 0 6 16,-1 16-6-16,0 1-2 0,2 2 0 0,-2 4 1 0,2 4-2 0,1 8 2 16,3 0-3-16,-4 4 6 0,4 3 0 15,-2 1 0-15,2 3-2 0,-2-2 0 0,2 2-4 0,-3 2-3 16,4 3-4-16,0 0 9 0,0 0-2 15,-9 18 0-15,0 8-1 0,0 6 4 0,-5 14 0 16,-5 7-3-16,-13 24-1 0,12-21 3 16,-15 26-1-16,1-5 0 0,8-23 3 0,-7 21-2 0,11-27 5 15,-1-3-4-15,7-15 0 0,1 4 0 0,-1-7 0 0,3-3-2 16,-1-2 6-16,3-5-3 0,-1-5 0 16,3-2 0-16,0-3 2 0,0 0-3 0,-1-2-5 0,0-8 0 15,1-2-7-15,-4-7-4 0,5-6-3 16,3-14-11-16,1-20-4 0,10-34-10 0,10 0 3 0,3-2-1 15,8-4 4-15,3 0-4 16,8-5 7-16,4 4 4 0,-1 5 6 0,-4 12-5 0,-11 23 7 0,0 7 4 16,0 5-1-16,-8 10 4 15,2 4-1-15,-2 3 2 0,0 4-2 0,-8 9 4 0,7 3-3 16,-7 4 8-16,4-1-10 0,0 5 7 0,4 4 1 0,1 4 1 16,7 7 1-16,1 6 6 15,0 4-4-15,10 11 4 0,-3 7 2 0,-2 3-4 0,0-1 3 16,-2 7-1-16,1-9-5 0,2 1 8 15,-1-2-1-15,0-7 3 0,-6-8-6 0,-3-6-1 0,-1 1 0 16,-2-5 4-16,-4-5 4 0,1 0-1 16,-2-4-3-16,2 3-1 0,-8-8 0 15,0 5-1-15,0-4 0 0,-2-2 2 0,-1 1 1 0,-1-1-7 0,0 0 7 16,-5-2-5-16,10 4 5 0,-10-4-6 0,4 1 6 16,1 2-6-16,-5-3 8 0,4 3 1 0,-4-3-2 0,0 0 6 15,0 0-3-15,0 0 13 16,7 4 1-16,-7-4 5 0,0 0-7 0,0 0 4 0,0 0 0 15,0 0 3-15,0 0 5 0,0 0-1 16,0 0-1-16,0 0-3 0,0 0-4 0,0 0 6 0,0 0-5 16,0 0-1-16,0 0 0 15,0 0-4-15,0 0-1 0,3-7-1 0,-3 7 0 0,0 0-5 16,0 0-3-16,0 0 5 0,0 0-1 0,0 0-5 0,0 0 0 0,0 0-1 16,4-4 2-16,-4 4-3 0,0 0 1 15,0 0 0-15,0 0 1 0,0 0-4 0,0 0 0 16,0 0 8-16,0 0-7 0,0 0 0 15,0 0 0-15,0 0-2 0,0 0 1 0,0 0-1 0,0 0-1 16,0 0 3-16,0 0 0 0,0 0-1 16,0 0 1-16,0 0 2 0,0 0-2 0,0 0 2 0,0 0-1 15,0 0-1-15,0 0 4 0,0 0-2 0,0 0 3 0,0 0-3 16,0 0 0-16,0 0 1 0,0 0-4 16,0 0 1-16,0 0 1 0,0 0 3 0,0 0-6 15,0 0 4-15,0 0-2 0,0 0-1 16,0 0-1-16,0 0 0 0,0 0 0 0,0 0-1 0,0 0 3 15,0 0 0-15,0 0-3 0,0 0 0 16,0 0 3-16,0 0 0 0,0 0-1 0,0 0-4 0,0 0 3 16,0 0-1-16,0 0 2 15,0 0 3-15,0 0 0 0,0 0 2 0,0 0-1 0,0 0 2 16,0 0-4-16,0 0-4 0,0 0 5 0,0 0-4 0,0 0 5 0,0 0 0 16,0 0-7-16,0 0 0 15,0 0 3-15,0 0-2 0,0 0 0 0,0 0 3 0,0 0-2 16,0 0 0-16,0 0 6 0,0 0-6 15,0 0 0-15,0 0-3 0,0 0 2 0,0 0 0 0,0 0 0 16,0 0-1-16,0 0-19 16,0 0-48-16,0 0-42 0,-11 12-70 0,4 2-226 15,-7 1-438-15,-4-5 194 0</inkml:trace>
  <inkml:trace contextRef="#ctx0" brushRef="#br0" timeOffset="67939.94">5581 8214 50 0,'0'0'148'0,"-4"-3"-18"0,4 3-15 0,0 0-10 16,-5-3-3-16,5 3-25 0,0 0-5 16,0 0-10-16,0 0-7 0,0 0-3 0,0 0-9 0,22-1-4 0,-2 0 0 15,33-6-2-15,0 4-2 0,15-8-13 0,36-2 9 0,4-6-1 16,1-1-7-16,1-1-2 16,-4-5-3-16,6 3-4 0,-2-1 5 0,-4-3-2 0,0 4-5 15,-11-1 0-15,-6 2 3 16,-30 7-8-16,-2 2 4 0,-7-3-3 0,-11 4 2 0,-5 2 6 15,-5 3 1-15,-8-2-16 0,-3 6 3 16,-7 1 5-16,0-1 12 0,-5 2 25 0,0-3-9 0,-3 3-3 16,-3 1-4-16,0 0-6 0,0 0-9 15,0 0-27-15,-15 13-26 0,1 2-51 0,-7 6-169 0,-3 4-279 16,-3-3 123-16</inkml:trace>
  <inkml:trace contextRef="#ctx0" brushRef="#br0" timeOffset="69329.83">9568 8886 50 0,'-6'-2'135'0,"-1"-2"-2"0,1 3-13 0,-2-1-7 0,3 0-11 15,5 2-4-15,-5-1-12 0,5 1-6 16,-7-3-6-16,7 3-12 0,0 0-6 0,-5-2-8 0,5 2-2 16,0 0-7-16,8-7-6 0,2 3 6 15,17-5-7-15,5 0 2 0,16-6-8 0,10-6-6 0,1 2-3 16,29-6 0-16,0 3-6 0,3-1 5 0,-3 3-3 0,-24 8-1 16,29-5-4-16,-28 4 3 15,-1 4-5-15,3-3 0 0,-9 4-1 0,1 2 4 0,-7-2-3 16,-14 4 3-16,-5-1-6 0,-4 3 4 15,-9 0 0-15,-3-2-3 0,-5 2-2 0,-2 1 7 16,0 0 17-16,-3-2 19 0,-2 3 11 0,-5 0 7 16,9 0 1-16,-9 0-11 0,0 0-7 0,0 0-1 15,0 0-10-15,0 0-15 0,5 3-33 0,-5-3-38 16,-8 8-31-16,-1-2-23 0,3 5-66 0,0-2-102 16,-1 0-295-16,4-4 130 0</inkml:trace>
  <inkml:trace contextRef="#ctx0" brushRef="#br0" timeOffset="70139.96">11350 7174 90 0,'0'0'88'0,"2"-6"-10"0,-2 6-14 16,0 0 0-16,0 0-17 15,0 0 1-15,0 0-7 0,9 14 2 0,-4-6-2 0,5 8-12 0,2 7 5 16,3 1-6-16,2 5-6 16,-1-3-2-16,3 6 0 0,3-1 5 0,0-2-8 0,4 10 3 0,-5-10-3 15,1 0-13-15,1 1 9 0,-2-1 6 0,1-3-3 0,-3-1-6 16,-1-1 4-16,1-3 0 16,2-2-6-16,-3-1 4 0,-3-7 2 0,2-1 1 0,-2 0-3 15,-3-5 3-15,0 2-7 0,-1-4 6 16,-2 2-2-16,2-1-2 0,-6-2 5 0,1 1-8 0,0-2 13 15,-3 2 7-15,1 0-1 16,-3-1 4-16,3 1 1 0,-4-3-5 0,-2 7-2 0,-1 3-5 16,-8 5 4-16,-1 6-4 0,-6 6 4 15,-1 5-8-15,-6 9 5 0,2-1-2 0,6-9-5 0,4-2 0 16,0 2-4-16,3-5-2 0,4-1 4 0,2-1-6 0,0-4 2 16,2-2 10-16,2 3-9 15,2 6-2-15,2-9-2 0,1 5 1 0,4-3 1 0,4 2 14 0,0 2-20 16,3-2 11-16,3 4-2 15,3-4-1-15,1 2-3 0,0-4 2 0,1 2-5 0,-1-1 4 16,0-1 0-16,-1-2-4 0,-4 2 1 16,-4-5 2-16,-1-1-3 0,-1 1 4 0,-4-1 1 0,-3-3-5 15,1 1 7-15,-3-3 4 0,-1 3 3 0,-1 0 15 0,-1-1 15 16,-5 1 6-16,0-1 8 0,-4 3 2 16,-4 0-2-16,0-3-5 0,-6 1 2 0,1 1-6 0,-9 0-4 15,3-1-3-15,-5 1-2 0,1-4-4 16,1 3-3-16,0 0-3 0,0-2-18 0,1 1-44 15,2 1-48-15,-1 1-63 0,-2-3-212 16,3 0-383-16,5-3 170 0</inkml:trace>
  <inkml:trace contextRef="#ctx0" brushRef="#br0" timeOffset="72270.21">13915 6571 24 0,'-1'-6'112'16,"1"6"-11"-16,-4-1-9 0,4 1-12 0,0 0-12 0,-13 9-1 15,2 1-13-15,-6 10-14 0,-5 4 9 0,-2 2-10 0,-8 10-5 16,2 5 0-16,9-11-6 16,-3 14-3-16,7-11 2 0,6-3-3 0,3 2-2 0,2-4-2 15,8-2 2-15,1-2-3 0,-1-5-4 16,8-2 2-16,2-3-6 0,5-2 1 0,8-3 9 0,6-4-2 15,3-5 3-15,21-2-3 0,-1-11 7 16,0-3-11-16,3-2 3 0,-3-4-8 0,-6-3-1 0,0 0 7 16,-4-4 0-16,-5 1 9 0,-10 7 2 0,-2 1 4 0,-4-1 7 15,1 2 10-15,-7-1 8 0,-7 5 2 16,-2-4 1-16,-3 4 13 0,-5-1 1 0,-5-1-8 16,-4-1-6-16,-4-3-5 0,-6-1-5 0,-7 1-6 0,-3 1-3 15,-6 3-5-15,2 2-5 16,-18-2 0-16,1 5-5 0,-1 4-7 0,13 7-14 15,-13 5-44-15,12 4-52 0,-12 9-63 0,0 4-159 0,5 1-339 16,11-7 151-16</inkml:trace>
  <inkml:trace contextRef="#ctx0" brushRef="#br0" timeOffset="78389.96">5829 9718 60 0,'-3'-2'99'16,"3"2"-13"-16,-6-1-9 0,6 1 0 0,0 0-11 0,0 0-13 15,-8-1-14-15,8 1 9 0,0 0-6 16,0 0-8-16,-2-3 5 0,2 3-13 0,0 0 2 0,0 0-1 16,0 0-7-16,0 0-5 0,0 0 3 0,0 0-2 0,0 0-5 15,0 0-5-15,0 0 2 16,0 0 4-16,0 0 0 0,0 0-1 0,0 0-6 0,0 0-4 0,0 0 2 15,0 0 0-15,0 0-2 16,0 0 5-16,0 0-15 0,0 0 12 0,0 0-2 0,19 8 5 0,-10-4 3 16,5-1-3-16,-1-1 5 15,8 1-9-15,0-2 10 0,6 2-11 0,2-2-10 0,2 0 17 16,4 1 0-16,3-2 1 0,-1-2-8 0,2 0 7 16,2-1-5-16,9-1-4 0,-8 2 13 15,-3-3-9-15,0 2 0 0,12-4-2 0,-11 5 9 0,-1-2-13 0,1-2 5 16,11 1 11-16,-15 1-13 15,1-1 2-15,-1 3 1 0,0-3 6 0,-3 2-11 0,4-1 0 16,-4 1 14-16,-1 0-1 0,0-1-10 16,-3 2-6-16,2 1 3 0,-3-1 2 0,-7 2 0 0,-2-2-3 15,0 2-3-15,-2 0 9 0,-3 2-15 16,-3-2 7-16,-1 0 3 0,1 0 3 0,-4 0-5 16,1 0 4-16,-1 0 0 0,0 0 4 0,-7 0-5 0,9 0 0 0,-9 0 2 15,9 2-3-15,-8-1 0 16,-1-1 15-16,0 0 6 0,9 1 7 0,-9-1 1 0,0 0-3 0,4 1 15 15,-4-1-14-15,0 0-8 16,0 0 5-16,0 0-8 0,0 0 0 0,0 0-4 16,0 0 3-16,0 0-7 0,5 2 4 15,-5-2-4-15,0 0-3 0,0 0 6 0,0 0-6 0,0 0 2 0,0 0 5 16,0 0-4-16,3 2-7 0,-3-2 0 0,0 0 1 0,0 0 2 16,0 0 4-16,0 0 0 15,0 0-1-15,0 0-3 0,0 0 5 0,0 0-1 16,0 0 5-16,0 0 11 0,0 0 10 0,0 0 13 15,0 0 9-15,0 0 2 0,0 0 10 0,0 0 5 0,0 0-1 16,0 0-1-16,0 0 9 0,0 0-11 16,0 0-4-16,0 0-8 0,0 0-6 0,0 0-2 15,0 0-9-15,0 0 1 0,0 0-7 0,0 0 2 0,0 0-7 16,0 0-4-16,0 0-5 0,0 0 3 16,0 0-5-16,0 0-2 0,0 0-1 0,0 0 0 0,0 0-4 15,0 0 1-15,0 0-3 0,0 0 2 16,0 0-6-16,0 0-7 0,0 0-21 0,0 0-38 0,0 0-49 15,0 0-26-15,-12 8-60 0,6 1-145 16,-3 1-369-16,-4-3 164 0</inkml:trace>
  <inkml:trace contextRef="#ctx0" brushRef="#br0" timeOffset="80119.84">5490 8252 35 0,'0'0'103'0,"0"0"-5"15,-5-1 3-15,5 1 1 0,0 0 0 0,0 0 0 16,0 0-6-16,0 0-7 0,0 0-4 0,0 0-11 16,-7-1-7-16,7 1-6 0,0 0-10 0,0 0-6 15,0 0-3-15,0 0-3 0,0 0-13 0,0 0 0 0,0 0-2 0,0 0-4 16,0 0-3-16,0 0 1 0,0 0-1 16,24 1 0-16,-10-4-3 0,6 0 1 0,12-7-7 0,8 3-2 15,16-7 3-15,4-4 0 16,26-6 1-16,2-2-4 0,4 2 0 0,-6 0 4 0,-24 7-9 15,29-10 3-15,-28 9 4 0,23-7-3 16,-25 11 1-16,0-4 5 0,-1 2-7 0,1 0-3 16,3 1 6-16,-9 1-5 0,-1 3 4 0,-4 1-8 15,-13 3 1-15,-2 2 1 0,0-2 0 0,-7 3 2 0,-4 2-4 16,-4 0 3-16,-1 2-14 0,-6-2 17 0,-1 2-7 0,-3 0 4 16,-2 0-1-16,0 0 3 15,-7 0 0-15,9-3-4 0,-9 3 3 0,5 0 6 0,-5 0 1 16,0 0-2-16,8 3 0 0,-8-3 4 15,0 0-10-15,0 0 6 0,5 0 5 0,-5 0-6 0,0 0-3 16,0 0 3-16,0 0-1 0,0 0-6 16,5 2 8-16,-5-2-7 0,0 0 2 0,0 0 4 0,0 0 1 15,0 0-8-15,0 0 3 0,0 0-10 0,0 0 10 16,0 0-2-16,0 0 3 0,0 0-1 16,0 0-1-16,0 0 1 0,0 0 2 0,0 0-1 0,0 0-6 15,0 0-11-15,0 0-17 0,5 0-38 16,-5 4-27-16,-1 1-155 0,-3 5-269 0,-2 0 119 0</inkml:trace>
  <inkml:trace contextRef="#ctx0" brushRef="#br0" timeOffset="81760.21">16409 7833 45 0,'0'0'144'0,"0"-6"-8"0,0 6-7 0,0-6-8 16,0 6-15-1,0-4-5-15,0 4-12 0,0 0-3 0,-5-4-10 0,5 4-20 16,0 0-2-16,0 0-8 0,-14 11 3 0,3 1-10 15,-8 10 1-15,-4 5-6 0,-12 9-3 16,2 1-3-16,-2 2-2 0,7 0-3 0,9-10-6 16,-2 1 0-16,5-3-1 0,2 2-3 0,-1-1-1 0,6 1 1 15,2 1 0-15,4-1 3 0,0 0-6 0,4 3-2 0,4-2-4 16,2 0 8-16,3 0-6 0,6-1 7 16,0-2-3-16,6-4-4 0,2 0-1 0,0-3 3 15,3-2 0-15,1-4 0 0,4-4-1 0,0-2-6 16,0-4 12-16,2-4-8 0,-2-2-2 0,0-4 6 15,-1 1-3-15,-3-2 1 0,-2-4 0 16,-6 5-2-16,-3-4 0 0,-2 3-1 0,-6-2 4 0,1 2 13 0,-1-2 7 16,-2 1 6-16,-5-2 1 15,3-1 4-15,-9 2-1 0,3-3-1 0,-4 6-3 0,-7-5-3 16,0-1 3-16,-5 3 0 0,-10-3-4 0,-1 4 0 0,-5-2-2 16,-2 3 2-16,-2 2-10 0,-2 2-8 15,3 0 5-15,-1 5-2 0,1 0 6 0,0 1-10 16,3 4-6-16,6 4-35 0,-2 5-35 0,6 3-73 15,-3 5-214-15,0 3-379 0,4-4 168 0</inkml:trace>
  <inkml:trace contextRef="#ctx0" brushRef="#br0" timeOffset="82605">19964 6344 56 0,'-2'2'71'0,"2"-2"-15"0,-5 2-1 0,5-2-2 16,0 0-11-16,0 0-4 0,0 0-1 16,0 0 2-16,0 0-21 0,-7 1 18 0,7-1-1 0,0 0-3 15,0 0 0-15,0 0-6 0,0 0 1 0,0 0-9 0,0 0 3 16,0 0-2-16,0 0-2 16,0 0-8-16,-5 4-2 0,5-2-17 0,-4 3-33 0,-2 5-73 15,-8 2-125-15,-3 1 56 0</inkml:trace>
  <inkml:trace contextRef="#ctx0" brushRef="#br0" timeOffset="83560">16264 9372 96 0,'-7'-2'154'16,"2"0"-6"-16,0-2-20 0,5 4-13 0,-5-4-10 0,2 2-12 16,3 2-15-16,-1-4-2 0,1 4-9 15,8-6-7-15,-4 1-8 0,3 1 4 0,2 1-9 0,0-4-13 16,4 3 0-16,-2-2 0 0,1 2-9 0,6-3 0 0,-1 2-1 16,0-1 9-16,2-1-20 15,0 3 7-15,0 0-9 0,2 3 2 0,-3-4-8 0,0 5 14 0,0-2-14 16,-4 1 5-16,-2 4-2 15,0-3-6-15,-3 5 6 0,-1-4 4 0,-2 2-11 0,2 0 5 16,-4-1-4-16,1 5 0 0,-1-1-2 16,-2-1 4-16,-2 4 2 0,-2 1 2 0,-5 7-9 0,-7 4 8 15,-4 6 0-15,-3-1-4 0,-6-1 0 0,0 1 7 16,0-3-5-16,5-2 1 0,1-2-6 0,7-4 3 16,1-1-2-16,4-5 4 0,0 6-5 0,3-6 1 0,2 4-5 15,3-1 1-15,1-2 2 16,5-2 3-16,2 1-2 0,4-2 6 0,5 0-2 0,7 0-1 0,4-3 1 15,2 0 0-15,2 1-8 16,1-2 2-16,-4 1 2 0,0-1 2 0,-1 1-3 0,-5 1 3 16,-3 1-3-16,-2-1-2 0,-1 0 3 15,-2 1 0-15,-1-1-7 0,-3 0 3 0,-1 3 2 0,1-3 12 16,-3 3-9-16,-1-5-7 0,-3 2 7 0,-1 6 6 0,-3-6 2 16,-3 3 1-16,0-1 2 0,-5 3 12 15,-3 2 9-15,-6-2-4 0,-3 0 4 0,-6 1 3 0,-1 1 1 16,-2-4-1-16,-1 2 10 15,0-3-2-15,2-2-6 0,7-2 5 0,2-2-2 0,7 2-2 16,-1-2-4-16,6-1-7 0,1 1-4 16,0 2-2-16,3-3-4 0,-2 4-13 0,4-2-35 0,0 1-33 15,0 2-41-15,2 4-70 0,2 3-154 0,-2-4-356 0,2 4 158 16</inkml:trace>
  <inkml:trace contextRef="#ctx0" brushRef="#br0" timeOffset="84309.87">16610 10629 140 0,'1'-6'131'0,"1"0"-8"0,3-6-29 0,2 3 1 15,2-7-10-15,2 1-8 0,1 1 0 0,2 2-8 0,3-1-6 16,-3 1-9-16,3 1-1 0,-2 1-2 15,2 1-13-15,1 1 2 0,1 0-4 0,1 2-8 0,-1 1-1 16,8 0 1-16,-4 4-7 0,-4 0 2 16,2 1 0-16,-3 2-9 0,-3 1 2 0,0 1-2 0,-2-2 0 15,0 3-4-15,-2 2 1 0,0 1-5 0,-3 1 7 16,0 4-1-16,-5 0-1 0,1 5 2 16,-7 8-2-16,-3 2-4 0,-6 1-1 0,-8 14 1 0,-3-3 4 15,4-10-4-15,-1 2 5 16,-4-4-2-16,2 1-9 0,0-2 12 0,0 1-4 0,-1-5-5 0,2 2 7 15,3-7-8-15,3-1 6 16,2-5-8-16,-1 1-1 0,5-5 1 0,3 1 3 16,2-3-1-16,-1 0-3 0,0-3 1 0,2 2-3 15,2-2 1-15,0 2 2 0,1-5 8 0,5 3-7 0,4-4 3 16,2 0-4-16,8-8 4 0,12-2-4 0,18-5 1 0,4-4 3 0,2 1-2 16,4 2 1-16,-4-5 1 15,2 5-1-15,-4-1 0 0,-1 2 2 0,-15 6-1 0,0-1 3 16,-1-3-10-16,-4 4-2 15,-4-1 2-15,-7 4 1 0,-4 0 5 0,-1-1 3 0,-5 3-4 16,-2 3 12-16,0-4 9 0,-3 2-3 16,0 0 2-16,-4 0-7 0,2 1 0 0,-3 1-26 0,-1 2-42 15,4-4-56-15,-4 4-169 0,0 0-299 0,0 0 133 0</inkml:trace>
  <inkml:trace contextRef="#ctx0" brushRef="#br0" timeOffset="84780.14">17336 11619 3 0,'0'0'143'16,"0"0"-16"-16,14 2-11 0,-9 1-7 0,4 2-17 0,0 2-8 0,2 7-4 16,2 0-10-16,2 5-11 0,1 3-3 15,-1 7-8-15,1 0 1 0,-1 4-4 0,3 12-3 0,0 1-13 16,-2 0 7-16,1 0-11 0,-6-12 1 0,2-4 0 0,0 0 3 16,0-5-9-16,-6-7 1 15,1 0-9-15,0-4 1 0,-3-4-4 0,0 2 4 0,-1-7 1 16,-2 2 0-16,0-2-1 0,0-1 1 15,2-1 1-15,-3 1-4 0,2-1-2 0,-3-3-14 0,1 5-24 16,0-2-38-16,-1-3-162 16,0 0-248-16,0 0 111 0</inkml:trace>
  <inkml:trace contextRef="#ctx0" brushRef="#br0" timeOffset="85668.03">17513 8647 71 0,'-49'-12'98'0,"-1"5"-12"0,-8 7-6 16,-34 4-9-16,1 6-7 0,-8 5-9 15,-2 6-2-15,-3 4-7 0,-4 6-5 16,-6 5-9-16,-5 2-7 0,0 6-5 0,2 5 5 16,-1 4-2-16,11 10 0 0,5 10-7 0,7 14 8 0,7 6 8 15,8 12-12-15,8 1 3 0,9 1-8 0,8 2-4 16,7 9-3-16,12 11 1 0,4 6 4 16,9 0 6-16,6-2-6 0,7 0-4 0,7 4 6 0,11-3 0 0,5-2-11 15,10-2 4-15,5-7 0 16,11-6-3-16,3-1-1 0,10 0 7 0,-1-9 2 15,8-3 7-15,0-9-18 0,3-9 4 0,10-11 0 16,1-6 1-16,10-10-4 0,3-2 4 0,8-3 4 0,2-5-5 16,5-7 3-16,-4-2-6 0,0-2-3 15,0-8 6-15,7-8 0 0,-1-3 10 0,4-12-1 0,1-6 6 16,-1-7 3-16,-2-5 1 0,1-8-5 0,-8 1 7 0,1-9 6 16,-2-5 2-16,4-1 3 0,-3-1 1 15,-2 0-5-15,0-4 1 0,-7-1-9 0,0-2 7 0,-9-5-6 16,-6 0 3-16,-5-9 0 0,1-4 0 15,-6-6 3-15,0-7-5 0,-5-9 2 0,-5-6-4 16,-3-7-1-16,-6-5 0 0,-8-1 1 16,-7-9-1-16,-11-1-2 0,-6 2-2 0,-11 0 0 0,-10 12 4 15,-9 2-5-15,-8 6-1 0,-11 5-2 0,-6 3-1 0,-11 0-1 16,-7 5-2-16,-7 5-3 16,0 3-2-16,-6 4 1 0,-2 10 4 0,-6 4-8 0,-3 8 2 0,-3 10-4 15,0 7-2-15,22 14 4 16,-27-3-2-16,23 9-3 0,4 6 5 0,0 3-4 0,-27 10 2 15,30 1-3-15,-23 11 2 0,25 2-2 16,-22 17-28-16,5 6-25 0,8 3-28 0,22-9-36 0,-8 24-43 0,18-20-137 16,6 1-322-16,3-1 142 15</inkml:trace>
  <inkml:trace contextRef="#ctx0" brushRef="#br0" timeOffset="86320">19715 11507 55 0,'-5'-2'113'0,"-3"2"-11"0,8 0-5 0,-13 6-15 0,3-3-11 16,3 4-7-16,-4 2-7 0,-3 3 7 15,2 1-10-15,-5 7-6 0,2 1-2 0,-2 4 2 0,0 1-7 16,-3 2 0-16,6 2 0 0,-3 4-6 16,2-1-8-16,5-1 4 0,0 1-6 0,3 2-3 15,2-6-4-15,3-2 2 0,4-2-6 0,3-6 4 0,0 0 1 0,4-2-8 16,0-3 3-16,9-1 6 16,1-4 3-16,7 0 8 0,6-6 5 0,5-5 3 0,11-5 2 15,6-5-19-15,4-2 6 0,-4-3-6 16,0-3 5-16,-5-2-1 0,0 1 4 0,-15 3 4 0,-1 0 3 15,-2-2 8-15,-2 2 1 16,-2-2 10-16,-8 2 4 0,0-4 1 0,-2 1 4 0,-8 6 0 0,1-8 0 16,-6 9 2-16,2-5-6 15,-5 2-5-15,-1 0-3 0,-6 0-8 0,-2-3-2 0,-6-2-5 16,-5 1-3-16,-6-1-5 0,-5 1-2 0,-13-2-5 0,-6 2 0 16,-2-1-3-16,0 5 1 0,-4 3 5 15,3 1-7-15,3 1-1 0,13 7-2 0,3-1 4 0,3 3-5 16,10-1 2-16,6 1-2 0,3 2-6 15,-2 1-1-15,3-1-1 0,2 1 0 0,3 0-2 0,5 0-2 16,-11 1 3-16,7 0-3 16,1 2 1-16,-1 1 6 0,3 3-7 0,0 0-8 0,1 1-32 0,1 9-34 15,2-3-33-15,0 3-52 0,0 2-43 0,-3 0-192 16,-1-3-421-16,-2-4 187 0</inkml:trace>
  <inkml:trace contextRef="#ctx0" brushRef="#br0" timeOffset="87499.72">5769 8095 25 0,'0'0'127'0,"-5"0"-13"0,5 0-9 0,0 0-11 0,0 0-8 15,0 0-10-15,-3-3-9 0,3 3-11 16,0 0-1-16,0 0-6 0,0 0-2 0,0 0-5 15,0 0 2-15,0 0 0 0,0 0 3 16,0 0 4-16,0 0 5 0,0 0-10 0,0 0 9 0,0 0-7 16,0 0 0-16,0 0-3 15,0 0-4-15,0 0 0 0,0 0-7 0,0 0-7 0,0 0-2 0,0 0 0 16,0 0-7-16,1-7-2 0,-1 7-2 0,0 0-5 16,0 0-9-16,0 0-18 0,0 0-6 0,0 0-4 15,0 0-2-15,0 0-13 0,0 0-13 16,0 0-10-16,0 0-12 0,0 0-29 0,0 0-98 15,0 0-222-15,0 0 99 0</inkml:trace>
  <inkml:trace contextRef="#ctx0" brushRef="#br0" timeOffset="87899.75">5948 8122 50 0,'0'0'110'0,"0"0"6"0,0 0 2 0,0 0-8 0,0 0-3 16,0 0-2-16,0 0-7 16,0 0-10-16,0 0 0 0,0 0-20 0,0 0-4 15,0 0-9-15,0 0 1 0,0 0-8 0,0 0 0 16,0 0-17-16,0 0-17 0,0 0-22 0,0 0-5 0,0 0-23 15,0 0-22-15,1 4-13 16,-1-4-18-16,8 4-95 0,-3-2-198 0,4-1 88 0</inkml:trace>
  <inkml:trace contextRef="#ctx0" brushRef="#br0" timeOffset="88319.98">7402 7936 160 0,'0'0'152'0,"0"0"-4"15,0 0-27-15,0 0 1 0,0 0-13 0,0 0-6 0,0 0-15 0,0 0-11 16,0 0-3-16,0 0-21 0,0 0 8 0,0 0-11 0,0 0-4 16,0 0-8-16,3-11-2 0,-3 11-1 15,0 0-2-15,0 0-5 0,0 0-7 0,0 0-2 0,0 0-2 16,0 0 3-16,0 0 5 15,0 0-7-15,0 0-6 0,0 0-2 0,0 0 7 0,0 0-1 16,0 0 1-16,0 0-6 0,0 0 1 16,0 0-4-16,0 0-6 0,0 0 8 0,0 0-1 0,0 0-24 15,0 0-37-15,0 0-46 0,0 0-172 0,0 0-291 0,0 0 130 16</inkml:trace>
  <inkml:trace contextRef="#ctx0" brushRef="#br0" timeOffset="89099.66">7673 7278 45 0,'0'0'61'0,"1"8"-7"15,3 2-1-15,0-1-8 0,-2 4-1 0,5 3-9 0,4 7 4 16,-2 2-10-16,4-1 5 0,1-2-4 0,-1 0-1 0,2-1-1 0,-5-4-9 16,7-3-1-16,-4-1-1 0,2 0 5 15,0-1-5-15,2-2 3 0,-2-2 11 0,5-1 2 16,-2-4 1-16,3-1-6 0,0-2 8 15,0-2-8-15,-3-1 4 0,1-1-9 0,-6 0 8 0,5 0 11 16,-9 0 14-16,0 3 21 16,-2-4-13-16,-1 2 10 0,-1 2-2 0,-3-2-4 15,1 0-5-15,-2-1-5 0,-1 4-12 0,0 0 2 0,0 0-6 0,-13-1-7 16,2 9-3-16,-7-1-4 0,-2 8-2 16,-6 1-2-16,4 2-1 0,3 1-1 0,-1-2-10 0,7 0 4 15,-2 2-3-15,3-2-3 0,2 2 2 16,-3 3-5-16,4-4 4 0,-1 6 2 0,1-6-2 0,0 0-4 15,4-1 2-15,0-1-6 16,0 3 7-16,4-1-3 0,-2-2-1 0,6 1 0 0,-3-2-3 16,7 3 2-16,-1-2-3 0,3 0-7 15,3-2 9-15,-2 0-2 0,2 0-2 0,0-1 6 0,-4-4-4 16,2 4 2-16,-1-5-2 0,-4 0 4 0,0 0-6 0,-1-3 6 16,-2-1-3-16,-2 2 2 0,-3 0 0 15,-5 4 2-15,-3-2-12 0,-6 2 6 16,-7 2 3-16,-3-1 2 0,-1 1-4 0,-3-2 2 15,3-1-3-15,0-3 7 0,8 2 4 0,-1-5 7 0,1 2 11 16,7-4 5-16,-2 0 4 0,4 0 3 16,1-1 4-16,0 2 3 0,5-2-2 0,5 0-1 0,-10-2-7 0,3 2-1 15,7 0-5-15,0 0-2 0,-10-1-5 0,10 1-4 0,-5-2 2 16,5 2-7-16,0 0-10 16,-4-3-35-16,4 3-47 0,0 0-52 0,0 0-50 15,0 0-40-15,0 0-121 0,0 0-365 0,-9 8 161 16</inkml:trace>
  <inkml:trace contextRef="#ctx0" brushRef="#br0" timeOffset="92089.67">5879 9668 34 0,'-6'-3'82'0,"2"-1"-2"0,-1 1-4 16,2 1-10-16,-1 0 3 0,0 1-18 0,4 1 3 0,-5-3-15 15,5 3 4-15,-9-1-2 0,9 1-11 16,0 0 1-16,0 0-7 0,0 0-2 0,-5-1-13 0,5 1 10 16,0 0-6-16,0 0-5 15,0 0 6-15,0 0-10 0,0 0 2 0,0 0 2 0,0 0 3 16,0 0 1-16,17 5-8 0,-7-2 1 0,5-1-1 0,11 0 17 16,9-1-15-16,1-1 9 0,20 0-7 15,2-5 5-15,5-1-1 0,-1-3 0 0,34-4-4 16,-33 4 3-16,31-6 1 0,0-1 7 15,-29 6-3-15,28-7-8 0,-26 8 7 0,27-4-6 0,-34 4-2 16,1-1 6-16,-3 1-8 0,-3 1 9 16,-14 1 7-16,9-3-15 0,-18 5-4 0,-2-2-3 0,-8 5 5 15,-3-1 1-15,-6 0-12 0,-4 1 17 16,1 0-7-16,-5 1 8 0,0-3-3 0,3 4 6 16,-8 0 0-16,10 0-5 0,-10 0 0 0,4-3 2 0,1 2 1 0,-5 1-5 15,4 0 0-15,-4 0-2 16,0 0 3-16,0 0 10 0,0 0 0 0,0 0-3 0,0 0 2 15,0 0 2-15,0 0 1 0,0 0 2 16,0 0 0-16,0 0-4 0,0 0-1 0,0 0 8 0,0 0-5 16,0 0 4-16,0 0 4 15,0 0-7-15,0 0-2 0,0 0-3 0,0 0 0 0,0 0-1 16,0 0-2-16,0 0-1 0,0 0 2 0,0 0-3 0,0 0-4 0,0 0 4 16,0 0-11-16,0 0 6 0,0 0 1 15,0 0 2-15,0 0-9 0,0 0-1 0,0 0 6 0,0 0-3 16,0 0-3-16,0 0 0 15,0 0-1-15,0 0 6 0,0 0-5 0,0 0 9 0,0 0-3 16,0 0-3-16,0 0 0 16,0 0-1-16,0 0-5 0,0 0 6 0,0 0-1 0,0 0-2 0,0 0 3 15,0 0-3-15,0 0 4 0,0 0-3 0,0 0-3 16,0 0 6-16,0 0-3 0,0 0 2 16,0 0-2-16,0 0 1 0,0 0-3 0,0 0-3 15,0 0 3-15,0 0 1 0,0 0 1 0,0 0-2 16,0 0 2-16,0 0 0 0,0 0-2 0,0 0 3 0,0 0-1 0,0 0 4 15,0 0-7-15,0 0 8 16,0 0-5-16,0 0-2 0,0 0 6 0,0 0 4 0,0 0-12 16,0 0 2-16,0 0 2 0,0 0-1 15,0 0-6-15,0 0 5 0,0 0 3 0,0 0 4 16,0 0-2-16,0 0-2 0,0 0-1 0,0 0 2 0,0 0 7 16,0 0-1-16,0 0-5 0,0 0-2 15,0 0 0-15,0 0-1 0,0 0 0 0,0 0 1 16,0 0 3-16,0 0-6 0,0 0-7 0,0 0 5 15,0 0 7-15,0 0-4 0,0 0 1 0,0 0-6 0,0 0 4 16,0 0-1-16,0 0 6 16,0 0-4-16,0 0-4 0,0 0 8 0,0 0 0 0,0 0-3 15,0 0-3-15,0 0 2 0,0 0 5 16,0 0-4-16,0 0-2 0,0 0 5 0,0 0-2 0,0 0-1 16,0 0 1-16,0 0 2 0,0 0-1 0,0 0-2 0,0 0 0 0,0 0 3 15,0 0-4-15,0 0 3 16,0 0-4-16,0 0 2 0,0 0 3 0,-19 1-2 15,19-1-3-15,0 0 4 0,0 0 1 0,0 0 3 16,0 0-4-16,0 0 0 0,0 0-2 0,0 0-2 16,0 0 2-16,0 0-3 0,0 0 1 15,0 0-1-15,0 0 1 0,0 0-1 0,0 0-1 16,0 0 10-16,0 0-6 0,0 0-1 0,0 0 11 0,0 0-12 0,0 0 2 16,0 0-2-16,-8-1 3 0,8 1-1 15,0 0 0-15,0 0-4 0,0 0 8 0,0 0 1 0,0 0-8 16,0 0 1-16,0 0 2 15,0 0-3-15,0 0 3 0,0 0 2 0,0 0-2 0,0 0 1 16,0 0-3-16,0 0 3 0,0 0 0 0,0 0-4 16,0 0 4-16,0 0-1 0,0 0 1 0,0 0-6 15,0 0 1-15,0 0 5 0,0 0-2 0,0 0 2 0,0 0-4 16,0 0 1-16,0 0-1 0,0 0 2 16,0 0 0-16,0 0 0 0,0 0 1 0,0 0 5 0,-9 0-6 15,9 0 4-15,0 0-10 16,0 0 4-16,0 0 3 0,0 0 6 0,0 0-3 0,0 0-6 0,0 0 4 15,0 0 0-15,0 0 7 16,0 0-4-16,0 0-6 0,0 0 1 0,0 0 1 0,0 0-5 16,0 0 13-16,0 0-5 0,0 0-3 15,0 0-2-15,0 0 7 0,0 0-5 0,0 0-4 0,0 0 5 16,0 0 2-16,0 0-3 0,0 0 0 0,-5 0 1 0,5 0-2 16,0 0 1-16,0 0-3 15,0 0 4-15,0 0-1 0,0 0 2 0,0 0-4 0,0 0 4 16,0 0-7-16,0 0 6 0,0 0-3 15,0 0 3-15,0 0-5 0,0 0 2 0,0 0 4 0,0 0-6 16,0 0 4-16,0 0 6 0,0 0-3 16,0 0-7-16,0 0 4 0,0 0-1 0,0 0 3 0,0 0-8 15,0 0 4-15,0 0 0 0,0 0 4 0,0 0-4 0,0 0 2 16,-4 4-13-16,4 3-4 0,-6 1-37 16,2 11-41-16,-13 8-166 0,-2 4-281 0,-9 6 124 0</inkml:trace>
  <inkml:trace contextRef="#ctx0" brushRef="#br0" timeOffset="94689.69">19053 7081 65 0,'-4'-3'77'0,"4"3"-10"0,0 0-9 16,0 0-3-16,-8-1-2 0,8 1-6 0,0 0-13 0,0 0 2 15,0 0-5-15,0 0 14 0,0 0-21 0,0 0-9 0,0 0 2 16,0 0 0-16,0 0-2 16,0 0-3-16,0 0-1 0,0 0 16 0,0 0-20 0,0 0 9 0,12-5 7 15,-3 5 4-15,0-1-5 16,5-1-6-16,3-2 0 0,5 1 2 0,-1-2 3 15,6 1 3-15,2 1 4 0,3-2-17 0,0 0 5 16,0 0 1-16,3 2-6 0,1-2-5 0,-1 0 5 0,4 4-5 16,0-3 8-16,16-4-8 15,-4 4 17-15,0-2-10 0,3-1-4 0,1 1 8 0,-2-3 2 16,5-1-2-16,1-1-1 0,4 0 7 0,-3-2-3 0,1 0-3 0,-1 0 2 16,4-3-4-16,27 1 5 15,-27 5-4-15,3-2 1 0,25-5-1 0,-28 8-10 16,1-3 2-16,26 0 1 0,-31 4 2 0,0 1 0 15,-1-2-4-15,-2 4-2 0,2-2 2 0,-5 1 4 0,6 1-6 16,-4 1 0-16,2 2-4 16,-6 2 7-16,-1-1-4 0,0 0-2 0,3 1 7 0,-3 0-7 0,-2-3 2 15,-11 3-2-15,16-5 3 0,-3 2-5 0,1 0 4 16,-2 0 0-16,-10-4-3 0,18 3-1 16,-1-5 0-16,0 3 5 0,-2-3-4 0,3 1-1 0,-3 2 3 15,1 2 2-15,-4-3 1 0,4 3-7 16,-2 2 0-16,-3 0 4 0,-10 0-2 0,10-2-1 0,-11 2 1 15,0 2-4-15,0 0 15 0,10 0-14 16,-8 0 6-16,8 2-6 0,3-2 5 0,-14-2 2 0,12 1 7 16,0 1-14-16,-11-1 3 15,14-2 4-15,-1 2-4 0,4-2-2 0,0 0 1 0,5-2 4 16,-1 1 1-16,-2 1-6 0,-1 0 4 0,2-1-6 0,3 2-3 16,2-1 10-16,27 1-1 0,-28 4-4 15,-1-5 10-15,27 2-6 0,-31 2 0 0,-2 0 0 0,1 1 1 16,2-1-5-16,-5 0 6 0,1-1-7 15,-5 1-1-15,-1 1 5 0,4-4-3 0,-3 4 4 16,-1-4-3-16,5-1 2 0,-3 0 2 16,6-1-1-16,-2 1-10 0,1-3 7 0,0 3-6 0,0 0 11 15,-2-1-12-15,-2 0 7 0,-1-2 1 0,-12 6-3 0,-1-1-3 16,12-1 5-16,-14 0-2 0,-1 2 0 16,4-1 0-16,-5-2 1 0,3 2 5 0,-1-1-5 0,1 1 2 15,0-2 1-15,3 0-3 0,14-3 1 16,-3 1-4-16,2-3 3 0,0 1 4 0,2-2-1 0,-4 4 2 15,0-4-12-15,-14 5 10 0,0-3 0 16,-1 3-1-16,-3-1 2 0,-2-2-6 16,-3 5 7-16,-2-3-3 0,-7 1 2 0,-2 1-1 15,3-1-1-15,-1 0 3 0,-2-1 0 0,0 1 2 16,1-1 4-16,0 0-3 0,-1-1 4 0,0-2-4 0,2 3 1 0,-2-3 5 0,3-1-4 16,-2-2 5-16,5-2 3 15,-2 0-6-15,1-1-2 0,-5 3 3 0,-3-2 1 16,4-6-5-16,-1 6 7 0,-5-1-4 15,6-7 9-15,-9 7 8 0,2 1-9 0,0-4 1 0,-1 2-1 16,-2 1-1-16,0 1-4 0,-2-1 3 16,0 2-3-16,-1-2-2 0,2 3-1 0,-1-5-4 0,-3 5 4 15,0-6-5-15,1 1 0 0,0-1 3 0,0 0-4 16,0-2 1-16,3-8 1 0,-3-1-5 0,3 3 4 16,0-4-11-16,-1 3 3 0,-2-4 8 0,2 4-5 0,-4-3 4 15,4 2 2-15,-3 0 0 16,-3 1 1-16,4-1 8 0,-5 1 0 0,3 3-6 0,-2 4 4 15,-1-10 1-15,0 4 2 0,-4-3-1 16,3 2-1-16,-3-4-1 0,0 1-2 0,0-2 0 0,-3 3-3 16,3-1 1-16,-2 1-1 0,-1 0 1 15,-2 1-6-15,2 0 3 0,0 0 1 0,-2 3-10 0,0 0 14 16,0 7-8-16,-1-8 0 0,2 7-3 0,-7 3 3 0,0-7 1 16,-2 1-3-16,-3 4-1 15,-1-3-1-15,1 1-2 0,-6 1 4 0,-2 2-6 0,-1 1 3 16,-3-1 0-16,-13-4-1 0,9 6-1 15,-15-6 4-15,0 2-1 0,-2 1-1 0,-1 0-2 0,-2 3 9 16,1-2-11-16,-3 4 2 16,2 1 0-16,-2-1 7 0,2 1-13 0,1 2 8 0,0 0-2 0,0 1 5 15,4 3-5-15,-3-2 3 0,2 3 4 0,1 0-3 0,-1-2-5 16,-2 3 6-16,-5 1-3 16,-1 1 3-16,-5-4-2 0,-26 5-2 0,-1-2 3 15,1 4-7-15,-7-2 7 0,5 3 0 0,1 0-2 16,-3-2 5-16,-2 2 3 0,-4 0-14 0,-5 1 11 15,3-6-1-15,3 4-3 0,8-2-2 16,0-2 4-16,27 2 2 0,-27 0-1 0,32 0-2 0,-3-1 2 0,-1 0-5 16,-4 1 1-16,-25 1-2 15,29 0 5-15,0 1 0 0,-3-2-2 0,-26 3-3 0,27-1 7 16,1-1-4-16,-29 1 0 0,28 4 0 0,-31-2-1 16,0 3 3-16,-1 0-9 0,1 0 6 0,-7 0 1 15,3 1 0-15,4 1 1 0,1 1 3 0,3-4-3 0,-2 5 23 16,0-2 0-16,0-1-2 0,29-2-4 15,-26 3-1-15,30-3-3 0,-4 1-2 0,2-2 3 0,1 3-4 16,4-1-4-16,-1 1 4 16,3-1-4-16,-2 2-1 0,0 3 11 0,-2-1-11 0,-3-2-3 0,1 5 2 15,0-1 0-15,0 1-1 0,-27 3-1 0,32-6-2 16,-2 1 2-16,2 1 2 0,-4-1-3 16,-1 3 4-16,-1-3-5 0,-27 6 0 0,26-5-1 15,-23 7 2-15,24-6-1 0,-27 5 1 16,28-2 1-16,-26 5-4 0,33-7 3 0,1 2-2 0,0 5 1 15,0-3 2-15,8 5-1 0,-3 3 1 16,4 1 1-16,-2 2-2 0,5-1 0 0,10-5 2 0,-9 7-2 16,4-2 3-16,8-5-2 0,2 1 1 15,0-1 0-15,0-1-3 0,4 2 3 0,0-1-4 0,2-2 0 16,-1 1 0-16,1 0 1 0,4 0 0 0,-5 0 1 0,9 1-1 16,-6-2-3-16,2 5 2 15,2-2-1-15,1 1 1 0,3 0 2 0,1 6-3 0,6 1-1 16,-3 12 3-16,-1-1-2 0,9 5 6 15,0-3-5-15,3 3 3 0,1-1-1 0,-2 3 1 0,3-3 0 16,3-2-1-16,1-12 0 0,-3-2-2 16,1-3 3-16,3 0-1 0,0-3-2 0,0 3-1 0,-2-5 0 15,4-2 3-15,-5-2-2 0,1-3 0 0,2-1 4 0,-1 2-2 16,1-2 0-16,3-1 1 16,-4 0 0-16,0-2-3 0,5 0-2 0,-1 0 3 0,2-2 0 15,1 1 3-15,3-2-6 0,-3 0 3 16,3-2-2-16,1 1-2 0,0 0 2 0,-1-1 2 0,0-3-2 15,-2-1 1-15,2 4 1 0,-5-4-2 16,0-1 2-16,-3 1-2 0,0-1 1 0,-2 0 6 0,-4-1-4 16,1-1-2-16,0 2-1 15,-6-3-23-15,10 7-24 0,-5 1-36 0,-4 10-41 0,0 0-55 16,-6 10-173-16,-5 0-380 0,-4-2 169 0</inkml:trace>
  <inkml:trace contextRef="#ctx0" brushRef="#br0" timeOffset="100700.16">5622 11047 131 0,'-8'0'141'0,"4"-1"-8"16,4 1-6-16,0 0 1 0,-10-3-28 15,10 3 2-15,-5-2-10 0,5 2-6 0,0 0-3 0,-4-2-8 16,4 2-10-16,0 0-12 15,0 0-2-15,0 0-8 0,-4-4-1 0,4 4-13 0,0 0 1 16,0 0-4-16,0 0-3 0,0 0 1 16,0 0-9-16,18 0-1 0,-9 0 5 0,7 0-3 15,4 0-1-15,0 0-3 0,9-3-4 0,1 3 2 0,3-2 0 0,3 1-2 16,4-1-4-16,11-3 2 16,3 1 1-16,-3-1 1 0,5 3 1 0,-2-3-12 15,-2 0 6-15,-1 0 6 0,3 1-4 0,-3-3-10 16,0 0 9-16,-13 1-3 0,16-1 6 0,-1-3-3 0,-1 2-1 15,4 1-3-15,-1 1 8 0,-6 0 3 16,-11 2-12-16,0-1 7 0,-1 4-7 0,0 0 3 0,-2-2-4 16,-2 3 2-16,-6 0 1 0,-5 3-6 15,-1-3 3-15,-3 2-2 0,-4 0 1 0,-1 0 5 16,2 1-6-16,-2-1 3 0,0-1 2 0,1 1-1 0,0 1 1 16,3 1-1-16,-6-2-1 0,2-2 1 15,1 3 4-15,0-3-7 0,-1 3 7 0,0-3-2 0,-2 0 0 16,0 1-1-16,-1-1 1 15,-4 0 2-15,0 0-5 0,1 0 4 0,-7 0 1 0,9 1-3 0,-9-1-1 16,6-1 20-16,-6 1 1 16,0 0 6-16,9 1 1 0,-9-1 2 0,0 0 5 0,5 0 6 0,-5 0 0 15,0 0 1-15,0 0 11 16,0 0 5-16,0 0 3 0,0 0 3 0,0 0-5 0,5-2-5 16,-5 2-3-16,0 0 3 0,0 0-13 0,0 0-1 0,0 0-4 15,0 0-2-15,0 0-3 0,0 0 3 16,0 0-2-16,0 0-4 0,0 0 1 0,0 0-4 15,0 0-1-15,0 0-3 0,0 0-2 16,0 0-6-16,0 0 1 0,0 0-4 0,0 0 0 0,0 0-6 0,0 0-2 16,0 0-28-16,0 0-19 15,0 0-26-15,0 0-22 0,0 0-25 0,0 0-36 0,0 0-32 16,0 0-4-16,0 0-162 0,-6 11-380 0,6-11 168 0</inkml:trace>
  <inkml:trace contextRef="#ctx0" brushRef="#br0" timeOffset="102649.79">7158 12107 52 0,'1'-4'148'0,"-1"4"-8"0,0-5-11 0,0 5-10 16,0 0-4-16,-1-6-7 16,1 6-13-16,-4-5-10 0,4 3-4 0,0 2-13 0,-4-3-4 15,4 3-6-15,-2-4-8 16,2 4-5-16,-3-4-1 0,3 4-9 0,0 0-13 15,0 0-12-15,0 0-20 0,0 0-21 0,0 0-25 16,0 0-16-16,0 0-34 0,0 0-94 0,0 0-214 0,9 11 94 16</inkml:trace>
  <inkml:trace contextRef="#ctx0" brushRef="#br0" timeOffset="103379.66">10774 11405 36 0,'0'0'45'16,"0"0"-8"-16,0 0-2 0,0 0 0 0,0 0-10 0,0 0-1 15,0 0 0-15,0 0-4 16,0 0-3-16,0 0-2 0,0 0 5 0,0 0 4 0,0 0 9 15,0 0 8-15,0 0 12 0,0 0 3 16,0 0-5-16,0 0 12 0,0 0-8 0,0 0-1 0,0 0-6 0,0 0 13 16,0 0-15-16,0 0-10 15,0 0-2-15,0 0 1 0,0 0-7 0,0 0 2 0,0 0-9 16,0 0-3-16,0 0 5 0,0 0-7 0,0 0 0 0,0 0-4 16,0 0 0-16,0 0 0 0,0 0-4 15,0 0 6-15,0 0-5 0,0 0 0 0,0 0 0 0,0 0-5 16,0 0 10-16,0 0-9 0,0 0-2 15,0 0 11-15,0 0-10 0,0 0 3 0,0 0 0 0,0 0 3 16,0 0 2-16,0 0 1 16,0 0-2-16,0 0 3 0,0 0-2 0,0 0 5 15,0 0 0-15,0 0 6 0,0 0-11 0,0 0 1 0,0 0 1 16,0 0 4-16,0 0 1 0,0 0-9 0,0 0-2 16,0 0-4-16,0 0 0 0,0 0 1 0,0 0-2 15,0 0-5-15,0 0-2 0,0 0-9 16,0 0-22-16,0 0-31 0,-2 7-34 0,-1-5-124 0,-1 2-240 15,-5-3 106-15</inkml:trace>
  <inkml:trace contextRef="#ctx0" brushRef="#br0" timeOffset="104055.13">6616 12056 12 0,'0'0'5'15,"0"0"-9"-15,-10 12-2 0,2-6 1 0</inkml:trace>
  <inkml:trace contextRef="#ctx0" brushRef="#br0" timeOffset="104980.01">6128 10665 113 0,'-5'-1'156'0,"5"1"-14"0,0 0-14 0,-5-2-15 16,5 2-17-16,0 0-5 15,0 0-17-15,0 0-9 0,0 0-5 0,0 0-6 16,0 0-6-16,0 0-3 0,18-5 3 0,-4 1-14 16,5-2-3-16,8-1 2 0,3-3-7 0,2 1-2 0,2-1 0 0,0 1-3 15,-1-3-7-15,3 2-1 0,-3 1 6 0,-1-1-8 16,-4 0-2-16,2 3-1 0,-11 2-3 16,3-3 2-16,-2 3-2 0,-5 1 8 0,-3 0-14 0,-1 0 7 15,-2 0-1-15,0 1 1 16,-4 3-3-16,0-2-2 0,-1 2 6 0,-4 0-7 0,8 0 4 0,-8 0-1 15,5 6-5-15,-5 1 0 0,-1 2-2 16,1 8 5-16,-3 1 1 0,2 7-1 0,-5 5-2 16,0 0 7-16,5-1 0 0,-5 5-6 15,0-2 0-15,3-1 0 0,-1-3 1 0,3 3 0 0,-2-2 6 16,-1 0 1-16,3-1-1 0,1 0-6 0,-1-2 6 0,-2-1-12 16,1 1-17-16,0-6-22 15,1-2-37-15,-3 0-36 0,-1-1-106 0,4-6-241 0,0 1 107 0</inkml:trace>
  <inkml:trace contextRef="#ctx0" brushRef="#br0" timeOffset="105169.67">6403 11047 29 0,'0'0'128'0,"6"-5"-8"0,3-4-8 16,5 1-14-16,13-6-13 0,5-1-10 0,11-6-20 0,11-1-29 16,2 3-56-16,-5-6-87 0,3 1-126 15,2-1 56-15</inkml:trace>
  <inkml:trace contextRef="#ctx0" brushRef="#br0" timeOffset="105569.8">7198 10522 86 0,'0'0'150'15,"-8"0"-16"-15,4-3-14 0,4 3-15 16,0 0-4-16,0 0-18 0,-5-1-25 0,5 1 6 0,0 0-3 16,14-3-10-16,5 2-3 15,-1-2-5-15,10-1-4 0,4 0-4 0,0 1 2 0,6 1-3 0,-2-1-7 16,2 1 0-16,-2 2 7 0,-2 0-12 0,-4 0-2 16,-7 0 0-16,4 1-3 15,-8 2-4-15,-6 0-5 0,0 0 2 0,-2-1 4 0,-1 3-6 16,-3-1 0-16,-2 0-4 0,0 2 4 0,-2 1-3 15,-3 4-2-15,-4-2 2 0,-4 8-2 0,2-3 2 0,-5 5 2 16,-1-2-2-16,-6 5-7 16,-1 2 4-16,-2-2 2 0,2 0-1 0,0 0 1 0,6-5 0 0,-3 3 7 15,4-6-3-15,2 1-10 0,1 0-2 16,1 0-24-16,7-5-44 0,-3 3-170 0,3-2-262 16,1-7 116-16</inkml:trace>
  <inkml:trace contextRef="#ctx0" brushRef="#br0" timeOffset="106109.61">8004 10287 23 0,'5'-2'105'0,"0"0"2"15,4 0-24-15,1 0-1 0,3 1-15 16,2-2 0-16,2 1-6 0,-3 2-3 0,-3 0-8 0,2 2-2 15,0 1-5-15,-3 0-15 0,1 1 0 16,-1 0 2-16,-3 3-3 0,-1-4 1 0,-3 4-3 0,4 1 6 16,-5 1-6-16,-2 2 6 0,-5 3-6 15,0 2 1-15,-4 1-2 0,-2 0-6 0,-1-3-1 16,-2 3 4-16,0-2-6 0,2-3 3 0,3-2-11 0,2 0 5 0,1-1-7 16,0 0 12-16,4 2-14 15,-2-5 8-15,7 2-5 0,-1 0-3 0,3 0 4 16,2 0 0-16,3 0-8 0,1-1 3 0,6 2 2 15,0-1 5-15,0-3 1 0,1 4-12 0,2-2 0 0,-3-1 4 16,0 3 3-16,-2-3-8 16,-2-1 6-16,-3-1-2 0,0 0-4 0,-3 0 1 0,-1 0 1 15,0-2 2-15,0 1 1 0,-5 1 13 0,2 1 8 0,-3 0-1 0,-7 5 0 16,-3 5 1-16,-9 4-9 16,-3 3 6-16,-2 1 2 0,-5 2-8 0,-10 5-25 0,1 1-40 15,-2-1-56-15,-6 2-113 0,4-5-239 16,10-8 106-16</inkml:trace>
  <inkml:trace contextRef="#ctx0" brushRef="#br0" timeOffset="107849.66">10143 12683 76 0,'0'0'115'0,"0"0"-3"0,0 0-4 16,0 0-4-16,-4-3-2 0,4 3 0 0,0 0-11 0,0 0-6 15,0 0-4-15,-6-2-10 0,6 2-4 16,0 0-5-16,0 0-10 0,0 0-5 0,0 0-3 0,0 0-5 15,0 0-1-15,0 0-7 16,0 0-4-16,0 0 0 0,0 0 1 0,0 0-9 0,0 0 4 0,0 0-19 16,0 0 4-16,0 0 0 15,0 0 1-15,0 0-4 0,0 0-7 0,0 0 15 0,19 2-5 16,-8-2-1-16,6-4-5 0,2 0-1 0,9 0 3 0,3-3-2 16,2 1 2-16,2 2 3 15,1-4 0-15,4 4-4 0,9-2 0 0,-8 0 2 0,-3 4-13 0,14-2 8 16,1 0 4-16,2 3-6 15,-2-3 7-15,1 4-3 0,0 0 1 0,6-2-1 0,-3 5-1 16,1-4 3-16,2 4-2 0,3-5-1 16,-3-1 1-16,1 1 0 0,0-1 0 0,-3-2 4 0,-1 1-3 15,2-4-2-15,0 3-4 0,-2-2 5 0,-2 2-1 0,-1 0-1 16,1 1-7-16,-4-1 11 0,0 1-2 16,-11 1-1-16,-3 3 0 0,-1-2 0 0,-4 1 0 0,0 1-5 15,-3-3 6-15,-10 3-3 16,0-2 1-16,-6 2-2 0,2 0 0 0,-3 0 1 15,-2 0-1-15,-2 0-1 0,-2 0 3 0,2 0 0 16,-8 0 2-16,11-2-5 0,-3 2 3 16,-2-2 0-16,1 2-1 0,3 2 6 0,0-5-2 15,0 3-1-15,-1-1-2 0,1 0 5 0,2 1-2 0,-3-2-2 16,2-1-1-16,-2 3-2 0,-1 0 1 0,2-2 0 0,-3 2-5 0,-7 0 7 16,10 0 1-16,-5-1 1 15,-5 1-3-15,10-1 5 0,-10 1-1 0,0 0-3 0,8 0 4 16,-8 0-9-16,0 0 6 0,0 0-7 15,5-1 4-15,-5 1 1 0,0 0 1 0,0 0-2 0,0 0 7 16,8 0-9-16,-8 0 0 0,0 0-1 16,0 0 5-16,0 0 4 0,0 0-5 0,0 0 4 0,0 0-4 15,0 0 8-15,0 0-9 0,0 0 1 0,0 0 1 0,0 0-8 16,0 0-4-16,0 0-16 0,0 0-24 16,0 0-21-16,0 0-21 0,0 5-19 0,0-5-110 15,-8 5-240-15,8-5 106 0</inkml:trace>
  <inkml:trace contextRef="#ctx0" brushRef="#br0" timeOffset="108509.64">12093 10986 119 0,'-4'-4'123'0,"2"0"-5"0,-1 2-16 15,3 2-4-15,-4-4-20 0,4 4-13 16,-2-3-1-16,2 3-9 0,0 0-10 0,0 0 2 16,0 0-10-16,0 13-2 0,2-3-9 0,2 4 4 15,1 5-2-15,5 3-9 0,-1 7-2 0,0-2 4 0,4 1 8 16,-4-1-14-16,-1 1-6 0,2 3 7 0,0-2-3 0,-1-3-6 16,0 3 4-16,1-5 1 0,-1 1-10 15,0 1 6-15,2-2 4 0,-2 1-11 0,-1-7 14 0,5 7-9 16,-3-3-1-16,2 0 1 0,-4-4-36 0,4-1-13 0,-5 0-32 15,1 0-116-15,-4-5-208 16,1-4 93-16</inkml:trace>
  <inkml:trace contextRef="#ctx0" brushRef="#br0" timeOffset="108699.52">12093 11581 116 0,'-6'-1'144'0,"6"1"-16"0,-7-1-14 15,7 1-5-15,-2-3-15 0,2 3-6 0,0 0-13 16,18-7-6-16,2 2-4 0,8-4-5 0,4 1-3 0,8-4-8 16,-1 3-10-16,11 0 1 0,1 1-18 15,-15 3-16-15,1-2-27 0,-3 7-10 0,-3-5-21 0,-2 2-11 16,-8-1-12-16,-1-2-12 0,-3 3-71 0,-3-1-171 0,-1 0 75 16</inkml:trace>
  <inkml:trace contextRef="#ctx0" brushRef="#br0" timeOffset="108839.96">12637 11436 172 0,'0'-6'39'0,"-2"1"21"16,-2-1 9-16,-1 1 12 0,-3 1-12 15,2 1 5-15,-3-1-10 0,0 1 6 0,1 0-2 0,-2 2-18 16,5 1-2-16,-2 0-9 16,2 1 0-16,-1 3-6 0,-2 2-3 0,3 1-6 0,0 1-5 0,1 5 2 15,-1 3 4-15,5-2-3 0,0 12 1 0,0 0 1 0,5 5-5 16,-1 2 1-16,2 12-18 0,2 2-46 16,-3 2-61-16,-4-3-72 0,3-11-190 0,0-2 85 0</inkml:trace>
  <inkml:trace contextRef="#ctx0" brushRef="#br0" timeOffset="109370.03">12590 12856 2 0,'0'0'152'0,"0"0"-33"0,0 0-10 0,0 0-2 0,0 0-14 16,0 0-7-16,0 0-8 0,0 0-7 0,0 0-11 0,14 1-9 0,-14-1-6 16,10-1 1-16,-10 1-2 15,8-1-9-15,-8 1 4 0,9-2-9 0,-5 1-2 0,-4 1-1 16,5-2-13-16,-5 2 9 0,9-2-1 15,-9 2-7-15,6-1 3 0,-3 1-1 0,-3 0-5 0,0 0 8 16,0 0-7-16,7-3-10 0,-7 3 14 16,0 0-5-16,3-2-1 0,-3 2-6 0,0 0 5 0,0 0-6 15,0 0 7-15,4-3-10 0,-4 3-3 16,0 0 2-16,6-1-12 0,-6 1-8 0,0 0-13 16,0 0-11-16,0 0-6 0,0 0-3 0,0 0-12 15,4-3 2-15,-4 3 2 0,0 0-10 0,0 0-23 16,0 0-53-16,0 0-160 0,-3-5 71 15</inkml:trace>
  <inkml:trace contextRef="#ctx0" brushRef="#br0" timeOffset="110379.9">12369 12793 36 0,'0'0'102'0,"-4"-1"-7"0,4 1-4 0,-5-1-2 16,5 1-3-16,0 0-6 0,0 0-15 0,-9 0 0 15,9 0-8-15,0 0-11 0,0 0 11 0,0 0-19 16,-5-2-2-16,5 2-4 0,0 0-5 0,0 0-11 0,0 0 3 16,0 0-1-16,0 0 6 15,0 0-5-15,0 0-7 0,0 0 1 0,0 0 1 0,0 0-4 16,0 0 15-16,18-5-15 0,-7 4-4 0,1-2 0 0,2 2-1 0,2-2 13 16,5 2-10-16,-2-2-8 15,3 1 11-15,-2-1-8 0,2-1-3 0,10-1 0 0,-8 2 4 16,6-1 0-16,-2 2 1 0,2-1-5 15,1-2 9-15,1 1 0 0,0-1-3 0,0 2 1 0,-4 0-1 16,5-3-8-16,-2 2 4 0,0 0 3 16,-2-1 3-16,-1 0-5 0,0 0-2 0,-1 2 5 15,-5-2-1-15,-1 1 1 0,0 1-5 0,-2-1 6 0,-2 2-1 0,-2 2 1 16,-3-1-5-16,0-2 3 16,-5 2 2-16,-1 1 0 0,1 0 2 0,0 0 7 0,-7 0 11 0,6-3 3 15,-6 3 1-15,8 0 3 16,-8 0 8-16,0 0-2 0,0 0 4 0,0 0 0 15,4-2-3-15,-4 2 2 0,0 0-7 16,0 0-1-16,0 0 0 0,-12-5 0 0,12 5-5 0,-5-2 1 0,5 2-12 16,0 0 5-16,-5-4-5 0,5 4 0 0,0 0-4 0,0 0-1 15,-3-1-6-15,3 1 2 0,0 0 1 16,0 0-1-16,0 0 2 0,0 0-4 0,0 0-2 0,0 0-1 16,0 0 0-16,-3-3-2 15,3 3 3-15,0 0-3 0,0 0 2 0,0 0-2 0,0 0 0 16,0 0 1-16,0 0-2 0,0 0-2 15,0 0 2-15,0 0-3 0,0 0 5 0,0 0-1 0,0 0-2 16,0 0 3-16,0 0-9 16,0 0 2-16,0 0 2 0,0 0 0 0,0 0-5 15,0 0 6-15,0 0 0 0,0 0 3 0,0 0-4 0,0 0 3 0,0 0-1 16,0 0 0-16,0 0 1 0,0 0-1 16,0 0 1-16,0 0 1 0,0 0-2 0,0 0 0 15,0 0-1-15,0 0-5 0,0 0 7 0,0 0-1 16,0 0-1-16,0 0 2 0,0 0-4 0,0 0 0 15,0 0 2-15,0 0 1 0,0 0-3 16,0 0 2-16,0 0-2 0,0 0-1 0,0 0 3 0,0 0-1 16,0 0-6-16,0 0 6 0,0 0 0 15,0 0-1-15,0 0-1 0,0 0 0 0,0 0 2 0,0 0-3 16,0 0 4-16,0 0 1 0,0 0 0 0,0 0 1 0,0 0-1 0,0 0 0 16,0 0 4-16,0 0-4 15,0 0 2-15,0 0-3 0,0 0 0 0,0 0 4 0,0 0 0 16,0 0-4-16,0 0 2 0,0 0-2 15,0 0 0-15,0 0-1 0,0 0 3 0,0 0 0 16,0 0-1-16,0 0-1 0,0 0-2 16,0 0 2-16,0 0 2 0,0 0 0 0,0 0 0 0,0 0-1 15,0 0 3-15,0 0-2 0,0 0 0 0,0 0-1 0,0 0 1 16,0 0-1-16,0 0-2 0,0 0 4 16,0 0-1-16,-8-2-1 0,8 2-1 0,0 0 0 0,0 0-2 15,0 0-3-15,0 0 4 16,0 0-1-16,0 0-16 0,0 0-30 0,0 0-28 15,-5 5-32-15,5-5-34 0,-3 7-161 0,0 0-326 16,0-3 144-16</inkml:trace>
  <inkml:trace contextRef="#ctx0" brushRef="#br0" timeOffset="111509.82">13492 12680 90 0,'0'0'132'0,"0"0"-10"15,0 0-3-15,0 0-16 0,0 0-11 0,0 0-9 0,0 0-11 16,0 0-10-16,0 0 0 15,0 0-4-15,-7 2-13 0,7-2-3 0,0 0-8 0,0 0-3 16,0 0 1-16,0 0-9 0,0 0-6 16,0 0 0-16,0 0-4 0,0 0 4 0,0 0-4 0,0 0 1 15,0 0-3-15,0 0 0 0,28 2-6 0,-15-3-10 0,6-2 14 16,9 0-1-16,1-2 0 16,3 1 0-16,0 1-2 0,0-2 6 0,-1 1 7 0,-1 2-15 0,-2-1 1 15,-6 1 4-15,-2-3-5 0,-2 4-1 16,-1 0-6-16,-4 1 7 0,1 0-5 0,-4 0 4 15,-1 0 2-15,1 0 0 0,-2 0-7 16,-2 0-1-16,1 0 4 0,-7 0 1 0,11 0-2 0,-11 0 2 16,9-1-1-16,-9 1-2 0,5 0 5 15,-5 0 1-15,7-2 14 0,-7 2 1 0,0 0 6 0,0 0 0 16,7 0 4-16,-7 0 0 0,0 0 2 0,0 0 0 0,0 0-4 16,0 0 3-16,0 0-3 0,0 0-2 15,0 0-2-15,0 0-1 0,0 0-8 0,0 0 9 16,0 0-4-16,7 0-3 0,-7 0-2 15,0 0-1-15,0 0-4 0,0 0-4 0,0 0 3 0,0 0-6 0,0 0-1 16,0 0 1-16,0 0 3 16,0 0-6-16,0 0 1 0,5-2 0 0,-5 2-3 0,0 0 3 15,0 0 2-15,7 0 0 0,-7 0 1 0,0 0-10 0,8 0 9 16,-8 0 0-16,0 0 1 0,0 0 2 16,8 0-4-16,-8 0-2 0,0 0-1 0,0 0 4 0,0 0-2 15,0 0-2-15,6-3-1 16,-6 3 2-16,0 0-4 0,5-1 4 0,-5 1-2 15,0 0 3-15,0 0-1 0,8 0 2 0,-8 0 0 16,7 1-4-16,-7-1-7 0,0 0 12 0,0 0-3 0,0 0-3 16,8-1 5-16,-8 1-1 0,0 0-1 15,0 0 4-15,0 0-4 0,0 0 7 0,0 0 3 0,0 0-5 16,0 0-3-16,0 0 1 0,0 0 2 0,0 0-1 0,0 0 2 16,0 0-4-16,0 0 3 15,0 0-6-15,0 0-3 0,0 0-10 0,0 0-17 0,0 0-19 16,0 0-24-16,0 0-27 0,0 0-31 15,0 0-27-15,0 0-83 0,0 6-263 0,0-6 117 0</inkml:trace>
  <inkml:trace contextRef="#ctx0" brushRef="#br0" timeOffset="113429.64">19214 7146 23 0,'9'0'73'0,"5"0"-2"0,4-1-8 0,4-2 1 16,7-2-1-16,3 0-8 16,1 0 0-16,5-1-1 0,2 2-10 0,10-2-1 0,0-5-4 15,2 5-3-15,3-4-7 0,0 0 10 0,7 4-8 0,0-5-1 16,2 2-2-16,-5-1-6 16,5 0 3-16,-7 4-5 0,7-3 2 0,-4 1-2 0,4 3-9 0,1-1 11 15,3-4 1-15,-3 1-10 16,2 1 4-16,0 2-13 0,-2-5 4 0,-2 5-4 15,-3-2 5-15,0-6 0 0,-2 6-1 0,-1-3-3 16,-3 5-3-16,6-8 3 0,3 1 8 0,-1 2 8 16,29-6-13-16,-1 0 3 0,-28 7-4 15,3-1-3-15,28-2 0 0,-29 6 11 0,2-3-15 0,1 3-10 0,-3 0 18 16,28-3-1-16,-30 5 7 0,2 0-17 0,4 3 5 0,-1-1-1 16,-1 2 5-16,-2-1-4 0,3 1-4 15,-6 0 0-15,-1 1 3 0,-2-2-6 0,-4-1 8 0,-1 1-8 16,-4 0 7-16,7-1 6 15,-5-2-11-15,6-2 5 0,2 0-5 0,1-1 12 0,4-1-4 16,28-3-6-16,-27 4 6 0,27-1 18 16,-27 1-21-16,27-1-8 0,-30 6 9 0,30-3 0 0,-28 3-5 15,0 0-4-15,3 3 12 0,-3-2-3 0,1-1 5 0,-5 3-3 16,2-1-10-16,-5 0 5 0,-3-1 4 16,-16 2 0-16,3 0-6 0,-1-1 4 0,-3 1-4 15,-4-4 7-15,0 1-7 0,-1 1 7 16,1-1-9-16,3-1 5 0,-5-1 1 0,-2 0 5 15,2 2-2-15,-2-1-5 0,2-2 14 0,-6 1-24 16,6-1 12-16,-4 1-2 0,-7 0 3 0,-2 3 8 0,3-5-12 16,-5 3 6-16,2 0 4 0,-5 2 3 0,1-1-2 0,-4-1-10 15,3 1 2-15,-4 1 5 16,-3-1-1-16,2 1 1 0,-2 2-4 0,-2-3 5 0,3 2-11 16,-7 1 9-16,6-3-1 0,-2 2 3 15,-4 1-2-15,0 0-6 0,9-2 2 0,-9 2 0 0,4-2 5 0,-4 2-4 16,2-3-2-16,2 2 5 15,-4 1-7-15,4-3 18 0,-4 3-18 0,5-3 2 0,-2 1-3 16,-3 2 1-16,4-3-1 16,-4 3 1-16,7-2-7 0,-3 0 8 0,0 1 2 0,-4 1-5 15,10-2 15-15,-6 2-15 0,3-2 0 0,0 1 3 0,1 1-3 0,-1-1 7 16,3 0-5-16,1-1-3 16,-2 2 3-16,1-3 4 0,0 3 7 0,-4 0-10 15,3-1-8-15,-4 1 3 0,-5 0 7 0,13 0-7 16,-9 0 4-16,1-1-1 0,-5 1 8 0,10 0-6 0,-10 0 1 15,4-2-2-15,-4 2 0 0,8-1-2 0,-8 1-1 0,8 0-1 16,-2-1 6-16,-1 0-4 16,3 1 3-16,0-2-1 0,3 2 10 15,2-1-7-15,-2 0-6 0,3 1 10 0,3-1-7 0,-4 1-6 16,1 0 1-16,4 0 6 0,-6-2-2 0,2 4 2 0,-1-2 4 16,1-2-6-16,0 2 6 15,4-1-1-15,1-1-5 0,-1 0 8 0,3 0-8 0,-2 1 1 0,1-1 1 16,-2 0-2-16,0 0 3 15,1 2 1-15,-6-1 11 0,-2 0-17 0,1 0 4 0,-4 1-5 0,-2 0 2 16,3 0 1-16,-4 0 1 16,-5 0-1-16,9 0 7 0,-2 0-9 0,-4-2 7 0,-3 2-7 15,0 0-1-15,12 2-1 0,-12-2 5 0,6 0 1 0,-6 0 1 16,0 0 5-16,7-2-3 0,-7 2 2 16,0 0 13-16,0 0 7 0,0 0 4 0,7-2 5 0,-7 2 4 15,0 0 2-15,0 0-7 0,3-5 0 16,-3 5-4-16,0 0 3 0,2-6-5 0,-2 6 0 15,0 0-3-15,2-5-4 0,-2 5-4 16,0 0-2-16,0 0 0 0,0 0-19 0,0 0-12 0,0 0-26 0,0 0-19 16,-35 16-47-16,3 0-48 0,-14 2-86 0,-5 0-263 15,-3 2 116-15</inkml:trace>
  <inkml:trace contextRef="#ctx0" brushRef="#br0" timeOffset="114840.07">13631 11246 19 0,'0'0'140'0,"0"0"-4"0,-5 1-3 16,5-1-11-16,0 0-8 0,0 0-5 15,0 0-15-15,0 0-9 0,0 0-4 0,0 0-5 0,-5-4-11 0,5 4-9 16,0 0-1-16,14-10-11 0,0 2-2 0,2-3-4 16,8-6 3-16,3 2-11 0,1 1 5 0,2-1-7 15,1 1 0-15,-2 1-9 0,1 5 2 16,-2 0-2-16,-10 5 1 0,4 1-9 15,-3 2 1-15,-6 0-1 0,-2 2-7 0,-1 1 5 0,-1 0 0 16,-2 3 1-16,-1 1 4 0,-2 3-7 0,-4 1 1 16,-3 7 0-16,0 2-2 0,-3-3 1 0,0 3-1 0,-2-2 1 15,1-1-2-15,-1-2 2 0,3-5-5 0,0-2 1 16,1 3 1-16,1-5 0 0,1 0 3 16,-1-1 0-16,1-2-9 0,1 0 1 0,1-3-1 15,-3 6-1-15,3-6-4 0,0 5 4 0,0-5 0 16,3 5 5-16,0-3-6 0,2 2 4 0,2-3-2 15,-1 2-1-15,6-2 0 0,0 2 1 0,0 0-2 16,3 2 6-16,-1 0-3 0,0-3 3 0,-1 5-6 0,0-3 5 16,-3 1-1-16,2 3-2 15,-2 0 5-15,-4-2 1 0,1 2-3 0,-3-1 1 0,-2 0 5 0,-2 0 0 16,-1 3 2-16,-3 0 3 0,-4 3-1 0,-7 3-1 0,2-4 6 16,-6 8 1-16,-6-2 0 15,1 0 5-15,-1-2 9 0,-1-1 7 0,-2-2-3 0,3-4 1 16,3 0 7-16,4-3 0 0,0 1-1 15,5-3 0-15,3-1-3 0,0-1-6 0,2 1-4 0,3-2-3 0,-1 2-5 16,0-1-4-16,6-2-2 16,-7 1 1-16,4 2-4 0,3-3 1 0,0 0-6 0,0 0 0 15,-5 1-3-15,5-1-9 0,0 0-16 0,0 0-22 0,3 6-20 16,-1-3-28-16,1 1-31 16,2 0-32-16,-1 4-175 0,2-1-354 0,-2-5 157 0</inkml:trace>
  <inkml:trace contextRef="#ctx0" brushRef="#br0" timeOffset="115879.59">15043 12905 67 0,'0'0'188'0,"-3"3"2"0,3-3-8 0,0 0-15 16,0 0-21-16,-11-3-8 0,11 3-11 0,-10-1-19 0,4-2-2 15,-3 1-5-15,0-3-9 0,-3-1 2 0,-3-3-7 0,2-4-6 16,-5 0-10-16,-1-5-2 16,1-2-6-16,0-1-6 0,3 2-6 0,0-5-6 0,1 2-4 0,1-3-5 15,3 4-5-15,1 1-1 16,0 3-5-16,1-2-1 0,-1 1 0 0,4 2-3 15,-5-1-2-15,2 2 3 0,2 1-6 0,-2 2 4 16,4 4 5-16,-5-1 0 0,7 5-1 0,-2-1-5 0,0 0-4 16,2 2-3-16,0 0-5 15,2 3-1-15,0 0 0 0,0 0-1 0,-5 8 1 0,5 4-2 0,0 5 1 16,4 8 0-16,-4 3 1 0,-3 6 0 0,2-1-3 0,-2 1 7 16,0-3-7-16,-1-1 0 15,0-5-2-15,-1-7 0 0,2-2-9 0,2-4 9 0,-1-3 0 16,0-2 3-16,0-2-2 0,-1-2-10 15,-2-3-14-15,5 0-7 0,0 0-2 0,-9-15-5 0,7-4 5 16,-1-5-2-16,3-8 4 16,3 1 1-16,0-1 4 0,3 1 0 0,2 4 0 0,-2 9 5 0,1 2 0 15,1 2 1-15,2 0 2 0,0 6 2 0,2-1-6 0,6 1 5 16,0 1 4-16,-3 2 3 16,7 0-1-16,-4 3-2 0,5 2 3 0,-2 2-1 0,7 1 3 15,0 2 3-15,-1 4-2 0,-1 4-7 16,-3 2-28-16,0-1-53 0,-6-2-52 0,-2 0-178 15,-2 0-350-15,-1-7 156 0</inkml:trace>
  <inkml:trace contextRef="#ctx0" brushRef="#br0" timeOffset="116499.62">14788 10989 61 0,'-4'-3'154'0,"4"3"-12"0,-4-4-13 0,4 4-21 16,-4-1-10-16,4 1-13 0,0 0-10 16,-11 8-5-16,2 4-6 0,-4 12-8 15,-5 8-9-15,-10 16-3 0,1 3-20 0,1 3 9 0,2-1-5 0,3-2-2 16,2 2-2-16,6-3-6 0,5-2 2 0,1-13-2 16,5 0 2-16,2-1-7 0,3-2-2 0,3-1 6 15,0-3-3-15,3-3-5 0,5 0-3 16,2-5-1-16,0-6 0 0,1-3 5 0,9-1-2 0,3-7-1 15,4-3 2-15,-1-5-1 0,4-5 1 16,-1-4 4-16,10-8-3 0,-14 6 10 0,-3-5-12 0,-1 3 2 16,-6-1 11-16,-7 9 35 0,-3-5 4 15,-3-2-4-15,-6 5 2 0,-1-4-6 0,-2 1 2 0,-5 4-5 16,-3-3-9-16,-5 1-1 0,-5 5-5 0,-7 0-6 0,-6 6 0 16,-4 1-7-16,-2 5 1 15,-1 8-3-15,-9 4-5 0,12 2-13 0,-7 8-36 0,3 5-64 16,8 5-72-16,-1 3-144 0,4 0-339 15,3-10 150-15</inkml:trace>
  <inkml:trace contextRef="#ctx0" brushRef="#br0" timeOffset="119349.72">13212 11204 13 0,'-15'-7'106'0,"-3"2"-8"0,0-2-13 16,-1 2 11-16,5 4-14 0,1 1-11 0,2 0-15 16,-1 0 4-16,2 0-6 0,2 0-5 0,1 1-6 15,-1-1-12-15,8 0-5 0,-4 2-7 0,4-2 7 16,0 0-7-16,0 0 8 0,41-2-5 0,13-9 12 0,38-15 5 0,23-10-5 16,28-4 16-16,19-4-16 0,13 0-6 15,7-1-16-15,9 1 20 0,7 2-5 0,-6 4 0 16,-9 2-7-16,-3 8-7 0,-4-3 7 15,-11 8-2-15,-12 5 1 0,-16 1-3 0,-18 4-4 0,-18 5-2 16,-41 5 0-16,-20 0-3 16,-7 1-2-16,-5-2 3 0,-9 2 9 0,-9 2 20 0,-2-1 2 15,-8-1-18-15,0 2 7 0,0 0-1 0,-22 7-2 16,-3 2-2-16,-2 4-5 0,-1 6 0 0,-3 0-10 0,2 6-30 16,3 3-45-16,-4 9-70 0,4 4-113 15,8-15-269-15,3-5 120 0</inkml:trace>
  <inkml:trace contextRef="#ctx0" brushRef="#br0" timeOffset="121594.9">11655 14420 8 0,'0'0'84'0,"-7"-1"-16"15,7 1 0-15,-6-2-5 0,6 2-3 0,-6-2-10 0,6 2-7 16,0 0-1-16,-10 0-6 0,10 0 2 0,-9 2-3 0,9-2 0 16,-10 0-4-16,5 1 0 0,5-1 4 15,-9 0 6-15,4 1-10 0,5-1 1 0,-10 1-5 0,10-1 0 16,-5 0-8-16,5 0 3 0,0 0-11 15,0 0 0-15,0 0 1 0,0 0-4 0,0 0 3 16,10 5-3-16,-2-5-5 0,5 2 2 16,0-2 6-16,9 1-4 0,9-1 0 0,3 0-4 0,3-1 1 15,2-1 3-15,13 0 2 0,-1 1-2 0,3-1-3 16,2 2-3-16,0-2 3 0,3-1-2 16,-1 1 1-16,2-3-6 0,-2 1 9 0,5 3-6 0,-4-2 2 0,5-1 1 15,2-1 1-15,25 0-1 16,-26 3-2-16,0 1 10 0,29-6-4 0,-33 5-3 0,5 0-5 15,0 1 4-15,-5-2-2 0,0 2 3 16,-3 1-4-16,-2 0 8 0,-1 0-3 0,5 1-9 16,-1-1 6-16,0 3 3 0,-2-3-1 15,2 0-7-15,1 0 8 0,-1-2-7 0,1 1 8 0,-3 0-4 16,3 0-6-16,-4-3 2 0,2 0 5 0,0-3 2 0,2 1-5 0,2-1 9 16,28-3 1-16,-25 0-2 0,-1 4 4 15,2-2-6-15,-5 0 3 0,2 1 0 0,-5 2-1 0,-5 0-1 16,-16 3 9-16,-3 0-10 15,-4-1-1-15,-7 1 2 0,-4 1-6 0,-5 0 5 0,-1 0 0 16,-5-1 33-16,2 0 27 16,-5 1 12-16,3 1 6 0,-4-1 1 0,-4 1-8 15,7-3-9-15,-4 0-5 0,-3 3-8 0,0 0-4 0,4-1-5 16,-4 1-1-16,0 0-8 0,0 0-13 0,0 0-37 16,0 0-41-16,0 0-64 0,-9 13-199 0,1-5-342 0,-5 4 152 0</inkml:trace>
  <inkml:trace contextRef="#ctx0" brushRef="#br0" timeOffset="122879.64">16454 14389 33 0,'-4'-1'98'0,"4"1"-12"16,-7-2-8-16,7 2-10 0,0 0 0 15,0 0-17-15,0-4-3 0,0 4-3 0,12-3-10 16,0 3 5-16,6-5-8 0,5 2 1 0,6-1-7 0,6-1-2 0,3 1 4 15,13-4-7-15,4 3 0 16,5 1-4-16,5-3 4 0,-1 1-4 0,27-2-1 0,-26 2 5 16,30-1-9-16,-3 0 3 15,-30 1 1-15,32 1-9 0,-30 0 4 0,31-4-6 0,-28 3 7 16,27-5 4-16,2 1-3 0,0 3 8 0,0 0-7 0,-4-1-2 16,0 1 1-16,-1 5 2 0,-26-3-1 15,25 0-6-15,-1 4 1 0,5-1 8 0,-3-1-9 16,-1 3 5-16,4-1 0 0,-5-2-11 0,-25 1 4 15,27 0 1-15,-27 0-3 0,2 0 4 0,28-3-5 0,0 1 5 16,-4-1-1-16,-1-2-2 16,-22 3-2-16,26-3 2 0,-4-1 13 0,-25 1-11 0,-2 1-3 15,1-2 2-15,1 0 0 0,29-2-6 0,-31 5 9 0,0-4-2 0,4 2-2 16,-1 3-1-16,1-1 5 16,-3 0-5-16,28 1 1 0,-34 1-3 0,-1 2 5 0,4 0 13 15,-3-1-13-15,1 2-6 0,4 0-1 16,2-2 4-16,26 2-1 0,-26-3-1 15,27 3 4-15,-26-3-4 0,31-1-4 0,-3 2 1 16,-29-1 7-16,29-4-6 0,-28 4 0 0,30-1-1 0,-4-4 8 16,-25 4-4-16,29-4 3 0,-30 4 1 15,32-1-9-15,-32 1 8 0,-2 1-7 0,-1 0 1 0,0 0 4 16,-6 1-6-16,-1 0 6 0,0-2-3 0,3 1 0 16,-1 3 6-16,-1-1-1 0,-1 1-2 0,0 1 2 15,0 1-1-15,3 0 1 0,-5 1 2 0,2 1-3 0,-15-1 0 16,13-2 0-16,-13 1-3 0,-4 0 3 15,1-1 3-15,-5-1-6 0,-5 1-2 16,-6-1 3-16,-3 3-2 0,-7-3 6 0,0 0 13 16,-2 0 22-16,-9 0 15 0,13 2 20 0,-13-2-3 0,10 0-3 15,-10 0-2-15,6 1-9 0,-6-1-3 0,0 0 2 0,8 1 4 16,-8-1 5-16,0 0-3 0,0 0-5 16,0 0-9-16,0 0-5 0,0 0-4 0,8-4-7 0,-8 4-4 15,0 0-2-15,0 0-4 16,0 0-10-16,0 0-36 0,-3 14-65 0,-3-2-98 0,-7 12-206 15,-9-3-421-15,-6 0 188 0</inkml:trace>
  <inkml:trace contextRef="#ctx0" brushRef="#br0" timeOffset="124410.04">12948 15529 141 0,'0'0'169'16,"0"0"-4"-16,0 0-9 0,0 0-13 0,-14-9-14 0,11 2-6 0,-2 2-7 16,-1-8-11-16,-3-2-12 15,1-10-7-15,0-5-6 0,1-3-10 0,0 0-9 0,0-15-6 16,4 2-1-16,1-3-9 15,-2 1-3-15,0-3-3 0,0 0-7 0,-1 0-1 16,-4 2-4-16,0 1 1 0,3 0 0 0,-5 0-4 16,4 14-3-16,-10-12-1 0,8 11 3 0,-1 3-3 0,-3 2-1 15,0 1 1-15,1 4-3 0,0 4-2 0,1 4-3 0,3 0 3 16,-2 4-3-16,3 2-2 0,2 3 2 16,-1-1-2-16,1 4-6 0,0-1 0 0,2 2-4 15,3 4 1-15,-5-5-1 0,5 5-2 0,0 0-2 16,0 0 2-16,-14 18 2 0,5 7-3 0,-1 5 3 15,-4 16-2-15,0 1 1 0,-3-2-1 16,7 2 2-16,-6 0-4 0,2-3 3 0,4-10 4 0,0-1-1 16,1-4 0-16,1-2-3 0,1-2-3 0,-1-9 7 0,4-1-3 15,0-6 1-15,2 1 3 16,-1-5-1-16,3 0 2 0,-2-1 1 0,2-4-4 0,0 0 1 16,0 0-2-16,-4-23 1 0,6-2 4 15,0-4-3-15,2-2-6 0,1-17 1 0,-1 1 2 0,3-3 2 0,1 0-4 16,2 3-1-16,-1 12 6 15,1 4-3-15,-2 5 0 0,2 2 1 0,-1 6-2 16,-4 2-3-16,3 3-1 0,-3 4 5 0,0-1-2 0,5 3 0 0,-3 1-3 16,-2-1-3-16,6 3 3 15,1 2 2-15,1 0 0 0,1 4 0 16,2-2 0-16,3 5 0 0,8 0 0 0,1 4 2 0,-10-1 1 16,9 1-3-16,1 3 2 0,-2-2-2 0,-1 0 5 0,-4-1-5 15,1 4-3-15,-3-3 5 16,0 1-1-16,-3 0-1 0,2-3 2 0,-4 0 2 0,-1 0-2 15,-4-2 1-15,0 1 0 0,-4-2-3 0,4-2 5 16,-4 2-3-16,0-3 4 0,-1 1-1 0,-4-3 2 16,7 4-5-16,-5 1 9 0,-2-5-2 15,0 0-2-15,6 4-2 0,-6-4 0 0,0 0 1 0,0 0-2 16,5 1 1-16,-5-1 3 0,0 0-4 0,0 0 3 0,0 0 1 16,0 0-3-16,0 0 4 0,0 0-2 15,0 0-5-15,0 0 9 0,0 0-2 0,0 0 1 16,0 0 0-16,0 0-2 0,0 0 3 15,0 0-2-15,0 0 0 0,-8-15 1 0,8 15 0 16,-2-4-4-16,2 4-3 0,0 0-6 16,0 0 7-16,-2-5-5 0,2 5 6 0,0 0 0 0,0 0-2 0,0 0-3 15,0 0 5-15,0 0-2 0,0 0 0 0,0 0 1 0,0 0 3 16,0 0 2-16,0 0-5 16,0 0 0-16,0 0 0 0,0 0 2 0,0 0-3 15,0 0 1-15,0 0 1 0,0 0 1 0,0 0-1 16,0 0 4-16,-8-3-6 0,8 3 4 0,0 0-5 0,0 0 1 15,0 0 3-15,0 0-4 16,0 0-7-16,0 0-31 0,0 0-42 0,0 0-35 16,0 0-49-16,0 0-164 0,8 15-357 0,-6-8 159 15</inkml:trace>
  <inkml:trace contextRef="#ctx0" brushRef="#br0" timeOffset="125519.76">14117 14324 39 0,'-1'-6'135'0,"-2"0"-10"0,2 1-8 15,-2-2-1-15,3 2-1 0,0 1-8 16,-1 0-12-16,1 4-13 0,-4-7-8 0,4 7-15 0,0-2-4 16,0 2-7-16,0 0-6 15,0 0-4-15,4 18-5 0,1-6 0 0,4 13-6 0,1 1-2 16,0 5-5-16,5 16 0 0,1 1-7 0,-2 10 2 0,3 25-1 0,-7-23 0 16,7 20 0-16,-6-21-3 15,-2 0-1-15,1 0 0 0,-2 1 0 0,1-6 1 0,0 1-2 16,-4-5-5-16,3-17 1 0,-3 5-1 15,0-9-3-15,-4 0 3 0,4-12-1 0,-2 0 1 0,-2-6 5 16,-1-3 1-16,3 2 2 16,-3-3 9-16,2-2 0 0,-2 0 10 0,0-1 1 0,0-4-7 15,-2 3-1-15,2-3-3 0,0 0-4 0,-21-13-14 16,8 2-6-16,-2-1-30 0,-3-7-16 0,-3-2-14 16,-1-2 6-16,1-3 0 0,0-2-1 0,2 0 12 0,2-3 0 0,-1-1 5 15,5 0-1-15,3-1 0 16,1-14 6-16,4 11 2 0,-2-10 5 0,6 13 4 0,0-16 2 15,-3 3 2-15,4 12 0 16,-5-13 8-16,1 9 3 0,3 7 7 0,-3-2 7 0,-2 3 11 16,3 1 5-16,-2 2 5 0,0 9-1 15,1-2 7-15,0 3 0 0,2 0 1 0,-1 5 2 0,-1 0-1 16,4 2 6-16,-4 0 1 0,-1 2 0 0,4 2-2 0,-1 0-7 16,-1 2-7-16,2 1 0 0,-1-1-3 15,2 4-5-15,0 0-3 0,0 0-4 0,-12 9-1 0,3 5 9 16,-4 7-11-16,-4 3-3 15,1 5 7-15,0 0-6 0,1 2 3 0,1-4 8 0,0-3-14 16,5-9-1-16,0-1 1 0,4-5 3 16,-1 0-5-16,3-2 9 0,-1-1-3 0,1-1 2 0,2-2-1 15,-3 0 3-15,4-3 3 0,0 0-3 0,-5-16 1 16,4-1-1-16,7-9-4 0,2-4 3 0,1-3-5 16,5-12 23-16,-5 11-26 0,0 2 5 0,5 3-3 15,-5 1-3-15,4 2 22 0,-3 10-23 16,-2 2-1-16,1-1 0 0,3 2 0 0,0 1-1 0,0 1 0 15,3 3 1-15,-4 0 3 0,7 3-3 16,0 0-1-16,0 1 0 0,1 2 1 0,-1 0-1 16,1 2-1-16,4 2 3 0,-5 0-2 15,2 1 2-15,-2 0-1 0,0 3-2 0,-1 1 2 0,-6-4-3 16,1 4 3-16,-2 0-3 0,-1-2 2 0,0 1 1 0,0 0 0 0,-4 0-3 16,0-1 5-16,-1 1-4 15,0-1 8-15,1-2-9 0,-4 1 3 0,4-1-2 0,-1 1 16 16,-1-1-12-16,-3-3 3 0,2 3 1 15,2-1-4-15,0 0 4 0,-4-2-7 0,8 4-45 0,-2 1-61 16,-4 1-147-16,4 1-279 16,-3 3 124-16</inkml:trace>
  <inkml:trace contextRef="#ctx0" brushRef="#br0" timeOffset="127869.65">13740 14418 45 0,'0'0'45'0,"0"0"-4"15,0 0-5-15,-5-3-1 0,5 3-11 0,0 0 4 0,0 0-5 0,0 0-5 0,0 0 3 16,0 0 0-16,0 0-1 0,0 0-6 16,0 0-2-16,0 0 2 0,0 0-2 0,0 0-6 0,0 0-12 15,0 0-15-15,0 0-2 16,0 0-39-16,0 0-65 0,0 0 30 0</inkml:trace>
  <inkml:trace contextRef="#ctx0" brushRef="#br0" timeOffset="128664.78">14652 14236 90 0,'0'0'100'0,"-4"-5"-9"16,2 0-1-16,0 3-17 15,2 2-5-15,-2-5-7 0,2 5-7 0,0 0-5 0,-4-2-2 16,4 2-9-16,0 0-3 0,0 0-12 15,-1-5 2-15,1 5-8 0,0 0-4 0,0 0 5 0,0 0-6 16,14 11-4-16,-4-4 3 16,8 1-2-16,0 2-4 0,10 3 0 0,4 1 1 0,1 1 1 15,2-1-2-15,1 2-3 0,-2-1 10 0,2 1-11 0,-4 1 0 16,0 0 5-16,-3-2-2 0,-2-1 0 16,0 0 2-16,-5 0-5 0,-4-2 3 0,-2 0-3 0,-3-3 2 15,0 0-5-15,-2 0 6 16,-2-1 1-16,-1 0-3 0,-2 2 2 0,-1 1-1 0,2-1 12 0,-3 4-12 15,1 1 6-15,-1 0-9 16,2 0-16-16,0-3-23 0,-1-3-25 0,2 0-24 0,-1-2-53 16,0-5-151-16,0 0 67 0</inkml:trace>
  <inkml:trace contextRef="#ctx0" brushRef="#br0" timeOffset="129014.87">15171 14452 19 0,'-1'-2'108'0,"-2"-2"4"0,3 4-32 0,3-6-2 16,-3 6-15-16,10-10-4 0,2 3-1 0,3 2-10 0,4-5-3 15,6 3-4-15,-5-1-9 0,0 4-4 0,2 0-6 0,-3-2-2 16,2 1 3-16,-1 0-4 16,-1 2-4-16,-1-1 1 0,-1 1 12 0,-5 0-22 0,-3 2-2 0,-1 0 2 15,-3-1-1-15,2 1 3 16,-4 0-3-16,-3 1 1 0,3-3-3 15,-3 3 2-15,0 0 0 0,-3-5 8 0,3 5 0 0,-6-5-4 16,4 2-1-16,-4-1 6 0,3 2 6 0,-3-2 6 16,0 0 16-16,3 0 9 0,-1 0-5 0,-3-1 5 0,3 2 1 0,-1 0-2 15,4 1-11-15,-3-1-5 16,4 3 0-16,-9-1-9 0,9 1-5 0,0 0-5 0,-9 7 4 16,5 2-7-16,0 3 4 15,-1 5-8-15,-1 9 1 0,-3 1 0 0,4 7-1 0,-2 0-1 0,2 14 0 16,0 8 4-16,-4-1-16 15,4 4-54-15,-1 2-66 0,-11 17-116 0,11-28-262 0,3-17 116 0</inkml:trace>
  <inkml:trace contextRef="#ctx0" brushRef="#br0" timeOffset="130804.84">15161 15679 64 0,'0'0'79'15,"0"0"-21"-15,0 0-8 0,0 0-4 0,0 0-4 0,0 0-2 0,23-1-3 16,5-8 3-16,8 1-1 0,16-10-5 0,-1 0-6 0,2 1 0 16,0-3-8-16,-3 3-1 15,-14 5 3-15,-4 1-2 0,-4 3 0 0,-9 0-5 0,-2 3 32 16,-6-1 28-16,-3 1 8 0,-3 1 0 15,-1 0-13-15,-4-2-3 0,0 1-8 0,-4 0-10 0,-5-1-5 16,-5 2-5-16,-4 1-2 16,-14 1-9-16,-3 5 3 0,-4 1-13 0,-12 5 1 0,0 0-1 15,1 4 0-15,10-2-4 0,7-1 2 0,4 2-8 0,2-3 0 16,11-1-4-16,0 1 1 0,7-1-3 16,0 1 6-16,4 0-6 0,5 2 1 0,0 1-7 0,4-2 7 15,6 2-3-15,4 1 15 0,4-5-13 16,7 5 0-16,1-5 8 0,4 0-9 0,-1-5 0 15,0 2 3-15,-7-1 5 0,-4-2-14 16,4 1 13-16,-8 0-6 0,-4-1 1 0,-2 1-5 0,-2-2-2 0,-2 4 9 16,-8 2-4-16,-6 5-3 15,-12 10 1-15,-19 10-3 0,-4 2 6 0,-6 4 0 0,-2-1-2 16,-1-4 0-16,4 2-5 0,2-9 2 0,7 1 0 0,13-10 0 16,11-4-3-16,2-2-7 15,5-1 8-15,3 1-2 0,2 0 2 0,4-1 2 0,2-1 3 16,4-1-6-16,9-4 6 0,3 2-5 15,12-6 13-15,4-3-2 0,21-2-4 0,1-7 4 0,2 2-2 16,2-1 3-16,1 0-3 16,3 0-7-16,-4 2-25 0,-3 0-32 0,-5-1-29 15,-15 3-35-15,-3-1-89 0,-9 4-229 0,-2 0 101 0</inkml:trace>
  <inkml:trace contextRef="#ctx0" brushRef="#br0" timeOffset="131269.57">15921 15316 82 0,'-6'-3'90'0,"6"3"-4"0,-5-5-1 16,5 5 11-16,-7-7-1 0,3 3-13 16,4 4 4-16,-6-9-12 0,1 7-6 15,3-5 3-15,-2 3 0 0,1 0-11 0,-1 0-6 0,4 4 0 16,-5-8-6-16,3 4-3 0,-1 1-7 0,3 3-17 0,-6-5 9 15,6 5-3-15,-4-6-4 0,4 6-3 16,-4-3-6-16,4 3-3 0,0 0-1 0,0 0-1 16,0 0 1-16,0 0-8 0,0 0 2 15,-4 21-3-15,7-8 3 0,-2 3 0 0,3 4 3 0,-2 8-3 16,5-2-9-16,-5 4 11 0,2 0-1 0,0 1-2 0,1-4-3 16,-1 4 5-16,-1-4-2 15,0 0-2-15,1 1 1 0,-1-1 0 0,3-2 3 0,-3 3 2 16,1-1-1-16,1 0-2 0,1-1-6 15,2-2-30-15,1 1-28 0,-3-8-39 0,2 2-125 0,-1-4-240 16,6-3 106-16</inkml:trace>
  <inkml:trace contextRef="#ctx0" brushRef="#br0" timeOffset="131939.78">16187 15512 5 0,'0'0'134'0,"-2"-5"-16"16,2 5-11-16,0 0-10 15,-6-7-15-15,6 7-6 0,0 0-2 0,0 0-13 0,-3-5-11 16,3 5 1-16,0 0-5 0,0 0-10 15,0 0-2-15,0 0-3 0,0 0-5 0,0 0 3 0,0 0-1 16,0 0-2-16,0 0-4 16,1-9-4-16,-1 9 2 0,0 0-6 0,4-11 1 0,-4 11-1 0,2-7 5 15,-2 7 7-15,0-6-4 0,0 6-4 0,0 0-2 0,0-7-9 16,0 7 9-16,0 0 0 0,0 0 1 16,0 0-7-16,0 0-7 0,0 0 8 0,2-7-4 0,-2 7-1 15,0 0-4-15,0 0-2 16,0 0 0-16,0 0 0 0,0 0 0 0,0 0 1 0,0 0-2 15,0 0 4-15,0 0-4 16,0 0 2-16,0 0-5 0,0 0 6 0,0 0 3 0,0 0-8 0,0 0 8 16,0 0-5-16,0 0-1 15,0 0 4-15,0 0 0 0,0 0 4 0,0 0-4 0,0 0 6 16,0 0-1-16,0 0-1 0,0 0 2 0,0 0-4 0,0 0 1 16,0 0-5-16,0 0 2 0,0 0 0 15,0 0 7-15,0 0-8 0,0 0-1 0,0 0 5 16,0 0 0-16,0 0-4 0,0 0 1 15,0 0 5-15,0 0-1 0,0 0-2 0,0 0-1 0,0 0 3 16,0 0 2-16,15-1-6 0,-15 1 2 16,4-4 4-16,-4 4-2 0,0 0-4 0,3-6 0 0,-3 6 2 15,0 0-1-15,4-5 0 0,-4 5 2 0,0 0 3 0,0 0-1 16,0 0 4-16,0 0-4 16,0 0 1-16,0 0 2 0,0 0-5 0,0 0-1 0,0 0 10 15,0 0-9-15,0 0-2 0,-10-7-3 16,10 7 2-16,-11-1-1 0,11 1 2 15,-13 0-4-15,13 0 7 0,0 0-3 0,-19 0-4 0,19 0 0 16,-9-3 6-16,9 3 4 0,0 0-13 0,0 0 2 0,-13 0-4 16,13 0 3-16,0 0-9 15,0 0-36-15,0 0-26 0,10 15-49 0,-6-8-124 0,0 3-265 16,0 0 119-16</inkml:trace>
  <inkml:trace contextRef="#ctx0" brushRef="#br0" timeOffset="132269.88">16250 15630 69 0,'-35'35'88'0,"8"-6"-7"0,8-3-5 0,4-2-13 16,6 2-5-16,5-9-6 0,3 1-9 0,3 0-3 16,2-1 3-16,4 0 0 0,4-4-9 0,5 0 5 15,2-5-9-15,9 1-21 0,7-4 1 0,2-4-6 16,14-4 11-16,0-4-4 0,3-5 5 0,-3-1-10 15,-2-4 0-15,-15 6-28 0,-3-4-30 0,-2-1-23 16,-6-1-40-16,-9 3-124 0,-2 0 55 0</inkml:trace>
  <inkml:trace contextRef="#ctx0" brushRef="#br0" timeOffset="132469.51">16509 15643 15 0,'-1'7'57'15,"1"5"-8"-15,0 0 3 0,1 5-14 16,4 0-1-16,2 0-4 0,0 1 1 0,3-3-3 0,2 0 9 16,1-1-17-16,2-3-4 0,2 0 4 15,-2-5 6-15,5-1-11 0,-2-1 4 0,4-2-5 0,1-8 1 16,5-2 3-16,-5-2-15 0,3-4 11 0,-3-4-13 16,-7 4-11-16,0-6-17 0,-2-1-19 0,-3-6-46 15,-7 1-95-15,0 0 43 0</inkml:trace>
  <inkml:trace contextRef="#ctx0" brushRef="#br0" timeOffset="132669.62">16818 15267 39 0,'-1'-5'93'0,"1"5"5"0,-4-5-27 16,4 5-13-16,0 0-6 0,0 0 1 16,0 0-1-16,-4 23-14 0,4-5-3 0,0 11-2 0,-1 3 0 15,-2 1-6-15,2 4-5 16,2 10-1-16,-1-11 4 0,4 10-12 0,-1-10-2 0,2-4 9 0,-1 2-11 15,6-4 4-15,0-3 4 16,-1 0-3-16,5-4-10 0,-5-6 5 0,2 1-7 16,1-5-7-16,5 0-40 0,-3-3-12 15,1-3-70-15,-1-2-135 0,-1-5 60 0</inkml:trace>
  <inkml:trace contextRef="#ctx0" brushRef="#br0" timeOffset="133266.04">17062 15643 41 0,'-5'-3'96'0,"5"3"-9"0,0 0-16 0,0 0-1 15,0 0-1-15,7 16-10 0,-1-9-2 0,4 3-8 0,3 0-6 16,2 1 13-16,2-3-17 0,5-2 3 16,-2-5-9-16,8 2 0 0,0-7 0 0,2-2-1 0,-5-2 1 15,-3-3-12-15,-6 6-10 16,0-4 17-16,-7 2 10 0,2 5 27 0,-4-4 0 15,-2 4 4-15,-1-1 0 0,0-1-4 0,-4 4-4 16,0 0-5-16,5-3-4 0,-5 3-9 0,0 0-5 0,0 0-4 16,7-2-10-16,-7 2 4 0,0 0-6 0,0 0-3 15,5 8-7-15,-2-2 8 0,1 2-2 16,4-1 1-16,0 2-6 0,3-4 2 0,4 2-12 0,4-3-9 0,4-3-9 16,0-2-7-16,6-3-15 15,2-3-14-15,-4 2-8 0,0-7-10 0,-1 5 0 0,-1-4 5 16,-7 1 7-16,-3 0 2 0,3 2 11 15,-4-4-1-15,0 0 4 0,-3 2 7 0,-1-2 1 0,1-3 18 16,-6 6-5-16,6-8 3 16,-5 0 12-16,4-1 2 0,-1-5 7 0,1-4 11 0,-2 4 14 15,-6 5 18-15,4-9 1 0,-5 10 8 0,-1-1 2 0,-1 3 0 16,-2 3-5-16,-1-1-4 0,-2 3 0 16,0 3-3-16,-1-2-2 0,2 1-6 0,0 4-8 0,0 0-5 15,-3 0-1-15,8 4-5 16,-9-1-11-16,9 1 9 0,0 0 0 0,-9 13 0 0,5-5-9 15,3 1 6-15,2 1-2 0,3 3-2 16,0 5 5-16,8-2-11 0,3 10-14 0,0-2-20 0,2 2-14 16,0-1-15-16,2-1-13 15,-4 1-17-15,0 0 6 0,-2-3-3 0,-7-5 12 0,-1 0-3 0,1-2 12 16,-2-3 5-16,-2-3 8 0,2-1 15 0,-3-3 21 0,-1 0 16 16,0-5 6-16,0 6 10 15,0-6 2-15,0 0 0 0,0 0 11 0,0 0-1 16,0 0-4-16,-20-11 0 0,15 6-4 0,2-2 2 15,-1-1-27-15,3 1-47 0,1-3-148 0,3-1-217 16,-1-7 97-16</inkml:trace>
  <inkml:trace contextRef="#ctx0" brushRef="#br0" timeOffset="134379.76">18187 14300 76 0,'-8'-1'88'16,"8"1"-10"-16,-8-2-8 15,8 2-7-15,-8-1-3 0,8 1-1 0,-9 0-4 16,2 0 1-16,7 0 4 0,-12 1 3 0,5-1-6 16,-1 0 7-16,3 2-1 0,-1-2 0 0,6 0-2 0,-10 0-9 15,10 0-4-15,-7 1-8 0,7-1-9 0,0 0 0 0,-7 1-4 16,7-1 3-16,0 0-10 16,2 6 0-16,-2-6 1 0,9 4-3 0,1-2-3 0,8 1 0 15,3-1 1-15,9-2 5 0,5 0 2 16,2-4 1-16,18-3 0 0,1-1-1 0,3-2-4 0,0-1 3 15,2 1-5-15,2 0 6 0,-1 3-8 16,-2-3 5-16,-2 5-5 0,-6 2 0 0,-12 0-1 0,-6-1 0 16,-2 3-4-16,-4 0-1 15,-8 1-1-15,-6-1-2 0,-2 2-1 0,1-1 3 0,-4-1-5 16,-2 1-1-16,1-1 0 0,-3 1-2 0,-5 0-1 0,12 1 7 0,-7-1-5 16,-5 0 0-16,10-1 2 15,-6 2 1-15,-4-1-4 0,9 0 3 0,-5 1-3 0,-4-1 2 0,0 0-4 16,9 0 1-16,-9 0 3 15,0 0-4-15,0 0 0 0,6 0 5 0,-6 0-3 0,0 0-1 16,0 0-4-16,0 0 5 0,0 0 1 16,0 0-1-16,7 1 5 0,-7-1-2 15,0 0 6-15,0 0-4 0,0 0 7 0,0 0 8 0,0 0 9 16,0 0 12-16,0 0 10 0,0 0 4 0,0 0-4 0,0 0 0 16,0 0-9-16,0 0-3 0,0 0-4 0,-14-7-5 15,14 7-2-15,-8-2-3 0,4 0-1 16,-1-3-2-16,1 5-17 0,4 0-45 0,-10 0-76 15,10 0-54-15,-4 8-169 0,4-4-367 0,4 0 164 16</inkml:trace>
  <inkml:trace contextRef="#ctx0" brushRef="#br0" timeOffset="134866.51">20299 15370 52 0,'-3'-5'230'0,"1"1"-16"15,-2 0-24-15,2-3-21 0,0 5-17 0,2 2-17 0,-1-5-16 0,1 5-15 16,0 0-8-16,0 0-9 16,0 0-11-16,0 19-6 0,3-3-7 0,1 4-5 0,2 3-7 15,1 4-3-15,1 4-5 0,1-1-1 0,1 2 22 0,-1-2-7 16,5-1-1-16,-2-2-17 0,1 0-24 16,2-3-30-16,-6-7-36 0,10 3-34 0,-5-6-45 0,0-2-26 15,2-2-144-15,-1-3-323 16,-2-6 144-16</inkml:trace>
  <inkml:trace contextRef="#ctx0" brushRef="#br0" timeOffset="135260.03">20625 15550 146 0,'0'0'187'16,"0"-7"-26"-16,0 7-14 0,-1-3-19 0,1 3-8 0,0 0-21 16,0 0-4-16,0 0-10 0,0-4-9 15,0 4-8-15,0 0-6 0,0 0-5 0,15 4-7 0,-9-3-6 16,5 3 4-16,3-1-7 15,2-3-6-15,2 0-1 0,4 0-2 0,9-7-1 0,-1-2-4 0,1-3 0 16,14-11 0-16,-13 2-3 16,12-6-3-16,-12 8-1 0,-4 1-3 0,3-1-3 0,-7 4 1 15,-6 6-4-15,-5 2 2 0,-5 2-4 0,-1 2-3 0,-1-2-3 16,-1 1 2-16,1 2-6 16,-6 2 0-16,6-1 0 0,-6 1 1 0,0 0 1 0,0 0 1 0,12 2-1 15,-12-2 1-15,5 10 0 16,-1-3 1-16,-2 1-3 0,2-3 1 0,0 1 5 0,0 1-4 15,0-2 0-15,1 1-3 0,2 0 1 16,2-1 5-16,4-1-1 0,1-1 4 0,4 1-10 0,4-3 8 16,5 2-6-16,-4-2 3 15,5 0 1-15,-8 2 0 0,8-2 0 0,-5 2-3 0,-4 0 1 16,-1-1-3-16,0 3-5 0,-6-1 11 0,-2 0-5 0,3 3 3 16,-4-4-3-16,1 2 4 0,-2 2 0 15,-3-1 0-15,1-1 3 0,-2 2-11 0,0-4-15 0,-1 1-26 16,0 0-6-16,-3-4-51 0,0 0-71 15,-16 8-105-15,3-10-302 0,-13-12 134 0</inkml:trace>
  <inkml:trace contextRef="#ctx0" brushRef="#br0" timeOffset="136319.54">18561 14921 25 0,'5'4'65'0,"-3"1"-3"16,0-2-3-16,-1 0-4 15,-1-3 0-15,6 4 3 0,-6-2 0 0,0-2 18 0,2 3 16 0,-2-3 32 16,0 0 28-16,0 0-5 0,0 0-11 16,0 0-12-16,-9-15-12 0,5 5-12 0,-6-3-10 15,-5-11-8-15,0 0-8 0,-1-5-10 0,-2-1-2 0,-3-16-9 0,0 0-5 16,-1 2-3-16,8-4-7 16,-5 0 0-16,8-4-6 0,-1 0-2 0,3 2-4 0,0 0-3 15,-1 2-1-15,6 14-4 0,-2-1 0 16,-1 0-3-16,1 6-1 0,0 2 5 0,2 8 4 15,0 2-1-15,3 5-5 0,-2 2 1 0,1 0-5 16,0 5-2-16,1-1-3 0,2 4-2 0,-1 2-4 0,0 0 2 16,0 0 0-16,7 18-1 0,-2 0 2 0,-1 8-2 15,-2 3 2-15,3 5-1 0,-2 1 0 16,-1 10-4-16,-2-9 2 0,-2-1-1 0,0 2-1 0,-2-3 3 16,1-2-3-16,-1-2 0 15,2 0 3-15,-1-1-2 0,0-8-1 0,2-4 4 0,-1-2-1 0,-1-4-3 16,2-4 5-16,-1 0 2 15,1-3 2-15,0 0-3 0,-4-3 0 0,5-1-2 0,-7-14 2 16,1 0-1-16,0-5-1 0,-1-9-2 16,0-2 1-16,3-4-1 0,1-3 0 0,2 3-1 0,1 0 1 15,4-1-1-15,1 4-1 0,2 2 0 0,2 3-1 16,2 2 1-16,-1 6-4 0,0 0 6 16,2 5-1-16,0 0-3 0,3 0-1 0,0 5-1 0,0 1 4 15,4 2-6-15,-2 1 3 0,2 3-1 16,4 4 2-16,-2 0-3 0,9 1 1 0,0 6 2 0,3-3-3 15,-3 4 1-15,5-1 2 0,-3 1 2 16,0-2 5-16,0 3-7 0,0-3 1 0,-3-1 7 0,-1 2-7 16,-1-3-3-16,-9 0 2 0,0-1 3 0,-5-2-2 15,1-1 2-15,-3 1 0 0,-2-1 1 16,0-1-4-16,-4 1 7 0,2-3 1 0,-2 3-1 0,-1-2-1 16,-2 0 2-16,-2-1 2 0,0 0-2 15,0 0-2-15,0 0 0 0,0 0-1 0,0 0 0 0,0 0-3 16,0 0 1-16,-13-10 6 15,8 6-5-15,-1 1 4 0,-2 0-5 0,2 1 1 0,-2-1 1 16,4-2-3-16,-1 3-2 0,-1-1 5 16,2 1-4-16,4 2-5 0,-4-3-8 0,4 3-15 15,-1-4-16-15,1 4-30 0,0 0-37 0,14 0-41 0,-14 0-45 16,13 2-126-16,-2 0-351 0,3 1 155 0</inkml:trace>
  <inkml:trace contextRef="#ctx0" brushRef="#br0" timeOffset="137499.49">20166 14841 104 0,'0'0'112'0,"0"0"-3"15,-5 2 9-15,5-2-19 0,0 0 0 0,0 0 4 0,-4 2 14 16,4-2 6-16,0 0 17 15,0 0 4-15,0 0-16 0,-5-8-12 0,1 4-15 0,3-3-11 0,-3-3-6 16,-2-5-4-16,-1-10-10 16,4-2-9-16,0-4 4 0,0-1-14 0,3-2-6 0,3-2-2 15,2-10-5-15,-1 12-2 0,1-2-4 0,0 2-4 0,0 2-4 0,-2 2-1 16,-2 0-5-16,4 3 1 16,-5 9 2-16,0 0-4 0,-4-1 0 0,3 2 1 15,0 3 0-15,-2 3 1 0,-1-1-2 16,0 3-2-16,2-2-2 0,-3 2 1 0,1 4-3 0,0 1-1 0,3-3-3 15,-3 2-1-15,4 1-5 16,-4 3 1-16,4 1-3 0,0 0 5 0,0 0-4 0,-10 14 0 16,5-4 0-16,-1 7 2 0,-1 0-2 0,-4 7 0 15,3 0 0-15,2-5-1 0,-3 6 0 0,0-7 1 16,1 0 0-16,2 1 0 0,-3-2 2 0,0-2-2 0,1 1 1 16,3-6 3-16,-4-2-1 15,4-1 1-15,3-2 1 0,-1 0 2 0,-1 0-3 0,2-1 1 0,2-4 0 16,-7 0-1-16,7 0 1 0,-10-9 0 15,9 2-4-15,-2-3 2 0,2-7 0 0,1 0 2 16,-3-2-3-16,7-8-2 0,0 0-3 16,5 4 1-16,-3-2 1 0,1 6-2 0,-1 2 1 0,2 1 7 15,-2 5-7-15,1-2-1 0,0 4 0 0,1-1-1 16,-1 3-1-16,0-1 2 0,1 3-3 16,2 1 7-16,-4 2-5 0,2-1-4 0,2 2 3 0,1 1-2 0,1 2 3 15,-1 1 2-15,1 1-2 0,-2 0 1 16,4 4-1-16,-5-2 1 0,3 2 4 15,3 4-6-15,-1-2 2 0,-2-1 3 0,-1 4-2 16,-2-4 8-16,3 2-7 0,-5 0-2 0,0-3 3 0,1 1-2 16,-4-1 1-16,3-1 0 15,-3 0 0-15,-2-2 0 0,2 0 2 0,1-1-7 0,-3 0 9 16,0 0 0-16,-1-2 0 0,2 1-1 0,-3-3 3 0,4 4-1 0,-4-4 0 16,2 2 0-16,-2-2-1 15,0 0 0-15,0 0 1 0,0 0-25 0,0 0-41 0,0 0-42 16,4 6-88-16,-4-4-186 0,0-2-408 15,-1 8 180-15</inkml:trace>
  <inkml:trace contextRef="#ctx0" brushRef="#br0" timeOffset="138539.87">20686 14284 26 0,'-10'-4'117'0,"0"1"-1"0,2 1-15 0,1-1-8 16,1 1-10-16,1 1-10 15,0 0-9-15,5 1 0 0,-6-3 6 0,6 3-2 0,-8-2 2 16,8 2-6-16,0 0-4 0,0 0-6 0,-9 0-2 0,9 0 5 16,0 0-16-16,0 0-6 15,0 0-5-15,0 0 6 0,0 0-11 0,0 0-2 0,37-1 0 16,-9 0 0-16,2-2-3 0,6 2 3 15,4-1-6-15,12 2-2 0,-13-2-2 0,14 0 1 0,-2-1-6 16,-12 1 5-16,15-4-7 0,2 0-1 16,0-4 6-16,8 3-2 0,-1-3 0 0,3 3 0 0,25-10 0 15,-24 9-1-15,23-3-4 0,-22 3 4 0,21-2 5 16,-27 5-4-16,3 4-2 0,0-2 3 16,27-1-3-16,-33 3 1 0,2 1-3 0,-2 0-1 0,-2 1 1 0,-3-1-1 15,-3 1 1-15,-15 1 2 16,-3-1-3-16,-1 1-1 0,-4-2 2 0,-5 0 1 0,0 0-2 15,-6 1 0-15,2-2-10 0,-1-1 14 16,-5 2-4-16,1-1 4 0,0-1-5 0,-1-2-1 0,1 2-2 16,2-3 0-16,2 1 4 15,-5 0-2-15,5-1-1 0,-3 0 0 0,-2 3 4 0,-1 0-1 16,1-3-3-16,-2 5 0 0,1-5 2 0,-5 5-4 0,-1-2 1 16,2 1-1-16,-8 1 1 0,11-2-2 15,-11 2 4-15,9 0 1 0,-9 0-3 0,0 0 5 0,8-2-4 16,-8 2-13-16,0 0 15 0,0 0 4 15,0 0-4-15,7-1 1 0,-7 1 1 0,0 0 4 0,0 0-6 16,0 0 3-16,0 0-10 0,0 0-16 16,-13 17-46-16,8-12-46 0,-5 2-164 0,-1 1-298 0,0-3 131 15</inkml:trace>
  <inkml:trace contextRef="#ctx0" brushRef="#br0" timeOffset="139239.79">20725 12728 64 0,'-3'-6'103'0,"0"1"-4"16,-1 2-10-16,1-2-9 16,0 3-3-16,-1-1-6 0,4 3-13 0,-7 0-11 0,7 0-8 15,-17 11 3-15,4 3-11 0,-6 5 16 0,-5 5-24 0,2 2 4 16,2 6-4-16,-10 5-3 0,9-5-6 16,5-1 1-16,2 2 12 0,5 1-7 0,4-3-12 0,4-5-2 15,2 2 5-15,3-2-7 0,1-4 5 16,5-4 1-16,1-2-8 0,1-1 6 0,2-1-7 15,3-2 8-15,2-2-2 0,-5-3 1 16,8-1-4-16,-4-2 5 0,-5-3 1 0,2 0 4 0,-2-2-8 16,-2 0 14-16,-1-2 14 0,-3-1 10 15,-2 1-1-15,0-4 4 0,-2 0-7 0,-4 2 1 0,-1-2-4 16,-2-3-5-16,-3 0-4 0,-1 1 1 0,-3 3-7 0,-4-3 4 16,-4 2-9-16,1 1 3 15,-5 0-9-15,-2 6-17 0,-5 2-24 0,4 1-28 0,-1 2-29 16,-1 0-28-16,7 2-109 0,2-1-240 15,6-2 106-15</inkml:trace>
  <inkml:trace contextRef="#ctx0" brushRef="#br0" timeOffset="139604.76">21192 13066 177 0,'-5'-5'169'0,"1"-1"-25"15,-1 2-13-15,5 2-12 0,3-4-15 0,8 0-10 16,16-2-6-16,9-1-8 0,16-2-13 0,3 0-4 15,5 2-1-15,3 0-11 0,1 4-9 0,-4-2 2 16,-3 2-4-16,1 1-3 0,-7-1-9 16,-13 2 5-16,-2 1-6 0,-4 2-7 0,-4-3 1 0,-7 3-10 0,-3-2 9 15,-7 1-1-15,-1 0-7 0,-3 1 4 0,-5-1-4 0,-2 1 2 16,0 0-3-16,0 0-7 16,0 0-8-16,-34 6-24 0,12-2-36 0,-5 6-38 0,-1-3-43 15,1 0-92-15,0-2-255 0,9 0 113 16</inkml:trace>
  <inkml:trace contextRef="#ctx0" brushRef="#br0" timeOffset="140719.82">22557 12616 18 0,'0'0'75'0,"0"0"0"0,0 0-12 0,0 0-7 0,0 0-2 0,0 0 4 16,0 0-20-16,0 0-3 0,0 0-5 15,0 0 0-15,-5 14-3 0,2-5-3 0,-2 1 0 0,-1 1-1 16,-2 4-6-16,-1-2-4 16,0 1 6-16,3 0-3 0,0-2-3 0,4-2-9 0,0 1 7 15,2 0 0-15,2 1-5 0,2-1 2 0,1-2 5 16,4 3 0-16,4-3-3 0,2 1 0 0,2-1 11 16,2-4-6-16,-1-2-4 0,4 0 1 0,-1-2 4 15,1-3 1-15,-1-1 0 0,2-1-4 16,-2-1-6-16,-1 0 10 0,0-2-3 0,-1-2-2 0,-5 0 0 15,3 0-2-15,-8 0-2 0,0-1 9 16,1 1 9-16,-3 1 6 0,0-1 0 0,-1 1 9 0,-2 0-8 16,-2 2 5-16,1-2 0 0,-2 4 1 15,2-1-8-15,-3 0 4 0,1 0 0 0,-1 2-4 0,0 3-6 16,0-6-6-16,0 6 0 0,2-5 1 0,-2 5-9 0,0 0 1 16,0 0-5-16,5-1 8 15,-5 1-10-15,0 0 6 0,11 6-5 0,-1-2 1 16,3 1 4-16,6 0-11 0,-1 0 9 0,9 0-3 15,1-1 2-15,-1 2 0 0,1-2-10 0,-6-1 2 0,-2-1-7 16,2-1 3-16,-2 1 4 0,-3 0 2 16,-3-1-6-16,-1 1 3 0,-3-2 2 0,-1 0-2 0,-4 2 6 15,2-2-9-15,-7 0 11 0,6 0-4 0,-6 0 2 0,9 2-4 16,-9-2-10-16,0 0 9 0,0 0 3 16,0 0 3-16,0 0 0 0,1-7 2 15,-1 7-3-15,0 0-8 0,-10-8 6 0,6 2-1 16,3 3 12-16,-3-2 6 0,3 0 5 0,-3-1-6 15,0 0 3-15,3 1-1 0,-2-2-1 0,-2 2-3 16,4 1 2-16,-3-1-4 0,4 2-8 0,-1-2 4 0,1 5-4 16,-3-5 5-16,3 5-5 0,-1-4 1 15,1 4-3-15,0 0 2 0,-3-5-1 0,3 5-4 16,0 0 0-16,0 0-2 0,0 0-13 0,0 0-18 0,-6 14-34 0,-2-2-43 16,-4 3-55-16,-6 4-93 15,-9-2-276-15,0-2 122 0</inkml:trace>
  <inkml:trace contextRef="#ctx0" brushRef="#br0" timeOffset="142889.6">4595 6970 56 0,'-24'24'56'0,"-14"7"1"15,3 6-8-15,-3 7 10 0,-1-4 7 16,-1 4-10-16,3 2-10 0,4 0-4 0,2 0-5 0,3-2-4 16,5 1-3-16,4-1-1 0,1 5-4 15,3-1 2-15,6 2-3 0,1 2-6 0,7-1 1 0,0 1-2 16,3 0-2-16,2 3 3 0,2-6-6 0,4 1 5 0,2-4-1 16,3 3-4-16,2-5-2 15,3-1 1-15,2 0-3 0,5-2-5 0,0-1 7 0,4 3-3 16,-1 4-1-16,2 0 5 0,0 1-4 15,2 3 3-15,1-1-4 0,6 21 1 0,-14-21-3 0,-2 3 2 16,-2-1 3-16,-1 5-2 16,-3-2 4-16,4 24-1 0,-13-19-2 0,7 22 3 0,-8 2-1 0,-3-24-1 15,2 26-1-15,1-4-2 0,-9-23 12 0,-4-1-9 16,3 27 1-16,-3-29 0 0,0 4 7 16,-2 22-7-16,-3 0 9 0,-3-24 2 0,2 26 1 0,-5-25 0 15,-7 25 3-15,-6-2-3 0,-1-6 1 16,2-20 1-16,-13 19 4 0,8-21-4 0,-16 18 3 0,12-22 3 15,-15 18 2-15,14-19 6 16,-3-4 0-16,-3 1 5 0,-1-4-1 0,-3-1 1 0,5-2-4 0,-3-4-5 16,4 0 2-16,1-6 1 15,11-9-9-15,4-1 0 0,2-4-1 0,7-5-3 0,1-3-3 16,3 0 0-16,5 0-3 0,0-5-2 0,2-2-2 0,4 5-3 0,-3-4-5 16,4-1 3-16,-4 4-3 15,4-4 1-15,-4 3-4 0,4-3 9 0,0 0 0 0,0 0-13 16,0 0 0-16,0 0 1 15,0 0-4-15,9 4 0 0,-1-4 14 0,6 0-10 0,3 3 1 16,2-1 2-16,12 4-7 0,-1-2 6 16,3 1-4-16,3 4 0 0,0-1 6 0,1 1-4 0,0 1 1 15,0 1-4-15,-2 2 4 0,-1 2-4 0,2 0 6 16,1 0-3-16,-2 0 1 0,-4 2-5 0,3 1 3 16,-5 2-2-16,3-4 3 0,-4 3-1 0,-1 2-7 15,0 4 13-15,-4-1-5 0,2-1 3 16,0 3 0-16,-1-3-2 0,0 1-1 0,-6 2 1 0,4 1 1 15,-3-2-3-15,-1 1 0 0,-2 2 4 16,0-2-2-16,2-1 1 0,-5 3-2 0,2-1 0 0,-2 0 3 16,2 0 0-16,-4 2-3 0,1-2 2 0,-1 2-2 15,1 1-1-15,-3 1 1 0,1 4 3 0,-1 8-2 16,0-9-2-16,0 17 4 0,-4-5-5 0,0 1 5 0,2 0-1 16,-1-1-10-16,2 0 11 15,-6-12-2-15,5 15 2 0,-4-14-1 0,3 10 1 0,-3-12 5 16,2 1-7-16,-3 0-2 0,-1 2 1 15,2-4 1-15,-1 2 1 0,1 2-5 0,-1-3-3 0,1 0 6 16,-1 0-2-16,1 13 2 0,0-12 0 16,-1 2 1-16,2 0-4 0,-2 1 2 0,1-3-1 0,3 14 1 15,-2-14-4-15,-1 2 7 0,5 11-4 0,-2-11-2 0,-1 0 2 16,1-2 2-16,1 2-2 16,1-2-1-16,-1 0 0 0,1 0-2 0,-1 0 0 0,1-1 5 15,2-1-5-15,2 2 1 0,3 11 3 16,-3-13-3-16,-2 4 2 0,9 5 0 0,-1 3 1 0,-5-11 2 15,6 14-10-15,-2-4 9 16,0 3-1-16,-4-12-4 0,4 12 5 0,-2-2-1 0,3-1-2 16,-5-8 2-16,-2-4 0 0,1 3 9 0,-2-1-13 15,4-2 4-15,-2 2-3 0,-1-5 0 0,1 1 2 16,-1-4-1-16,2 3 0 0,-2-4 1 0,5 3-1 16,-4-4 2-16,5 0 1 0,-3-6 1 0,1 2-5 15,-2-3 2-15,6 2 2 0,-2-6 0 0,-2 1 0 0,8 1 1 16,-2-4 1-16,-2-2 1 0,8 1-1 15,-1-2-1-15,0 0 3 0,1-1-5 0,1-2 6 0,-1-1-5 16,-3 1 0-16,4-1 5 16,-7-2-5-16,1 2 3 0,-3-2-3 0,0 1 4 0,1-2-1 0,-2 1-4 15,0-1 1-15,-4 0 1 0,-2-1 9 0,-6 1 2 16,3 0 7-16,-1 0 12 0,-3 1 12 16,-5-1 17-16,9 0 11 0,-9 0 10 0,6 0 7 0,-6 0 0 15,0 0-12-15,8 0-4 0,-8 0-9 16,0 0-9-16,5 1-13 0,-5-1-44 0,0 0-38 0,0 0-39 15,10 0-64-15,-1 3-279 16,0-3-457-16,-9 0 202 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5:16.514"/>
    </inkml:context>
    <inkml:brush xml:id="br0">
      <inkml:brushProperty name="width" value="0.05" units="cm"/>
      <inkml:brushProperty name="height" value="0.05" units="cm"/>
      <inkml:brushProperty name="color" value="#3165BB"/>
      <inkml:brushProperty name="fitToCurve" value="1"/>
    </inkml:brush>
  </inkml:definitions>
  <inkml:trace contextRef="#ctx0" brushRef="#br0">97 2284 67 0,'0'0'118'0,"-8"-4"-16"15,8 4-5-15,0 0-11 0,-11-2-4 0,5 1-7 16,-2-3-12-16,8 4-5 0,-12-2-2 0,12 2-6 15,0 0 8-15,-12 0-6 0,12 0-3 0,0 0-7 16,-8-1-5-16,8 1-6 0,0 0-2 0,0 0-1 16,0 0-3-16,-6-6-3 0,6 6-2 0,0 0 0 0,0 0-2 15,0 0-1-15,28 0-7 0,-18 0 6 0,4 0-1 16,1 0-1-16,1-2 3 0,-2 2-8 16,-1 2 5-16,4-2-1 0,-1 0-5 0,-3 3 2 15,-3-3-2-15,8 3 2 0,-4-3-8 0,-2 1 4 16,-3 1 5-16,5-1-4 0,-2 2-2 0,1-2 1 0,1 1 3 15,2 0-4-15,1-2 1 0,3 0 3 16,0 0 2-16,2-2 4 0,5 0-2 0,-1-2 6 16,2 3-4-16,-3 1-17 0,2-3 13 0,4 0 3 15,-3 0-6-15,-7 3 1 0,4 0 3 0,-7 0-5 0,8 0 0 16,0 0-1-16,-4 0 1 0,-1 0-2 0,-1 3 1 16,0 0-2-16,2-2-6 0,4 1 4 15,-6-1 3-15,7 2 0 0,-1-2-10 0,5-1 11 16,12 0-3-16,-5 2 4 0,7-4-5 0,-1 1 1 15,2-2 0-15,0 3 4 0,-3-1-5 0,-1-1-4 0,-1-2 4 16,1 4-2-16,-1-3 2 0,-9-1-1 0,2 3 4 16,1-1-6-16,5-2 5 0,0 0-1 0,2 3-1 15,-10-1 7-15,9 2-8 0,-7-1 4 16,-3-2-5-16,1 2 2 0,-3-1-4 0,3 0 0 0,1 0-1 16,-3-1 5-16,2 1-1 0,-1-1 5 0,0 0-8 15,-2 0 0-15,2 2 5 0,-1-3 0 0,3 2-3 16,-4-2 3-16,5 0-6 0,-1 3 3 0,1-2-4 15,0-1 8-15,9-2-8 0,-2 5 3 0,1 1 3 16,2-2-1-16,-15 1 4 0,4 1 3 0,0 0-9 16,7 0-5-16,-11-3 4 0,1 3 3 0,3 0 1 15,-5-4-1-15,0 3-1 0,5-1-1 0,0-2 4 16,-7 3-1-16,3-1-1 0,0-2 2 0,2 3-9 16,-4-2 3-16,1 0 4 0,1 2-2 0,-4-2-1 15,4 0 0-15,-6 3 2 0,7 0-2 0,-3-1 9 16,2 1-7-16,0-3 2 0,3 3-6 0,8-3 0 15,1 3 16-15,2 0-15 0,3-4 4 0,-3 3-2 16,5 1 1-16,-2 0-5 0,2-2 4 0,1 1-5 16,-2 1 7-16,2-3 9 0,5 3-16 0,-6 0 3 15,-1 0 3-15,2 0 1 0,-1 0 0 0,0 0-1 16,-1 3 1-16,1-6 2 0,-1 3-2 0,-2-1 4 16,-2 1-8-16,0 1-2 0,-3-1 0 0,-5 0-1 15,5-3 7-15,-8 3-3 0,11-2 5 0,-2 2 3 16,4-2-7-16,2-2-3 0,-2 3-1 0,7 1 6 15,-3 0 4-15,5 0-17 0,0 0 13 0,-4 0 0 16,6 1 2-16,-3 3-1 0,-5-2-3 0,6-2 2 16,-5 5-3-16,-3-2 0 0,-3 0 2 0,-2-2-2 15,-13 2 3-15,4-2-4 0,-4-1 1 0,-1-1 5 16,1 1 1-16,-2-3-3 0,-8 3 7 0,2-1-10 16,-3-1 4-16,5 2-3 0,-2-1-5 0,7-2 6 15,1 2 1-15,-2 1-4 0,2 0 2 0,-1 0 0 16,7 0 2-16,-3 0-3 0,1 1-1 0,11 3 2 15,1-2 3-15,1-2 0 0,-1 1-1 0,4 2-3 16,-2-2 4-16,2 1-2 0,-6-1 2 0,0-1 10 16,-8 4-12-16,-1-5-4 0,0 1 5 0,-4 1-2 0,2-1 2 15,-4 2-4-15,-2-2 12 0,-2 1 0 16,-5-1-7-16,1 3-5 0,1-3 1 0,-2 1 5 16,0-1-5-16,2 3 3 0,0-2-4 0,8 1 5 15,-1-1-2-15,4-2-2 0,-2 1 1 0,0-2 5 16,5 2-7-16,6-4 4 0,-6 0 5 0,-2 4-1 0,-1-1 1 15,9-5-1-15,-7 6 1 0,1-1-1 16,0-1 1-16,-2 1 2 0,-1 1-7 0,10-4 6 16,-7 4 5-16,8 0-6 0,-3 1-1 0,-5 3-2 15,-2-4 2-15,8 2 1 0,-9-2-1 0,0 0-1 0,-1 1 1 16,3-1-2-16,-3 3 2 0,3-2-2 0,8 1-3 16,0-2 3-16,7 1-3 0,-7 2 0 0,7-2 3 15,3 2-6-15,-4-2 2 0,-1 2 4 16,0 3-8-16,2-5 7 0,-5 3 1 0,1-1-2 15,-10 1-1-15,6-1 3 0,5-2-1 0,-13 1 0 0,-3-2 1 16,5 0-3-16,-1 1 0 0,0-1-2 0,-3 0 2 16,-2 0 0-16,-2 0 0 0,2-1 2 0,-8-1-1 15,1 2-1-15,-2-4-3 0,-4 3 6 16,5 1-5-16,-2-3-3 0,2 2 3 0,2-1 4 16,-2 1 2-16,3-2-5 0,7 2 1 0,-5-2-1 0,-5 0 3 15,7 2-6-15,1-2 5 0,-2 0-1 0,2 2 2 16,-1-2-6-16,1 2 2 0,-8-1 3 0,0 2 1 15,6-1 1-15,0 1-7 0,-9 0 3 16,3 0 2-16,-2 0 0 0,-2 0-1 0,2-3 0 0,-1 3-1 16,3 0 0-16,-3-1-1 0,0 1-1 0,3-2 1 15,0 4 1-15,-5-5-4 0,5 3 7 0,0-3-1 16,0 6-3-16,0-3-2 0,7-3 6 0,-7 3 4 16,3-1-4-16,0-2-4 0,5 3 5 0,-3-6-5 15,1 4 1-15,1-4 3 0,-1 5-4 0,0 1 3 16,-3-2-1-16,-3-2 0 0,5 3-4 0,-8 1 2 15,3-2 2-15,-2 1-2 0,2-2 3 0,-3 3-5 16,1-1 7-16,-2-1-5 0,1 2 3 0,0-2-3 16,-4-1 2-16,1 3 1 0,3-3-3 0,-6 3 2 15,7 0 1-15,-4 0-2 0,0-1-2 0,0 1 6 16,-1-2-8-16,0 2 3 0,4 0 3 0,-4 0-3 16,4 0 0-16,-1 0 2 0,-1 2-4 0,2-1 10 15,0-1-9-15,0-1 6 0,-4 1-7 0,4 0 3 16,0 0 2-16,0 0-3 0,-3 0 5 0,0 0 0 15,0 0-3-15,4 0-1 0,-3 0 0 0,-1 0-3 16,6 0 11-16,-6-2-9 0,4 2 4 0,-2 2 0 16,-4-4-5-16,0 2 5 0,-3 0-2 0,-1-2 4 15,-8 2-7-15,14 0 4 0,-14 0 6 0,11 0 1 16,-11 0 0-16,0 0-2 0,7 2 0 0,-7-2 2 16,0 0 0-16,0 0-10 0,0 0-15 0,0 0-5 15,0 0-15-15,0 0-14 0,0 0-28 0,0 0-25 16,0 0-164-16,0 0-289 0,0 0 127 0</inkml:trace>
  <inkml:trace contextRef="#ctx0" brushRef="#br0" timeOffset="2250">0 3539 56 0,'0'0'92'0,"0"0"-1"15,0 0-7-15,0 0 7 0,0 0-8 0,0 0-9 16,0 0-8-16,0 0-12 0,0 0-2 0,0 0-6 15,0 0-6-15,0 0-4 0,0 0 3 0,0 0-1 16,0 0-7-16,0 0-3 0,0 0-5 0,17-1 1 16,-17 1 9-16,0 0 2 0,0 0 0 0,15 0 4 15,-7 0-9-15,-8 0 4 0,20-2-7 0,-5 0 5 16,2 2-16-16,0-2 9 0,0 2 2 0,1-1-5 16,2 1-4-16,0 0 8 0,8-3-4 0,-4 3-8 15,-1 3 2-15,3-3 0 0,0 0-5 0,-6 0-3 16,10 0 0-16,-3 0 5 0,5 0 5 0,-2 0-12 15,3 0 4-15,-5 0 1 0,7-3-2 0,-3 2-4 16,8-6-8-16,3 5 7 0,-3-2-3 0,-8 4 6 16,-1-3-4-16,11-2 1 0,-3-1 5 0,3 2-4 15,2 1-2-15,-13 3-5 0,14-2 7 0,-4 0-5 16,-10 1 0-16,10 1 2 0,5 0 1 0,-4 0-1 0,5-2 3 16,2 0-4-16,3 2-2 0,-2 0 5 15,5 0 2-15,-1-7 2 0,5 5-8 0,1 1 4 16,17-5 0-16,-20 1-2 0,4 1 2 0,-1-1 1 15,-5-1-7-15,20 1 3 0,-19 2 0 0,-3-1 0 0,1 1 1 16,-3-1-2-16,-5 2 5 0,1 2-5 0,-4-7-1 16,3 5 1-16,0 0 2 0,-4 1-3 0,-1-3 1 15,2 2 3-15,2 1-7 0,-2-2 3 16,4 0 2-16,-4-1 2 0,3 1 0 0,2-2-4 0,4 3 4 16,-3-3 0-16,2 2 0 0,2 0-2 0,-5-1-2 15,4 1-2-15,-1 1 8 0,0-1-10 0,-2-1 2 16,1 1 3-16,-2 0-3 0,-1 0 12 0,4-1-5 15,-2 3-1-15,0-1-1 0,0 2-5 0,-1-4 3 16,4 4-4-16,-4 0-1 0,-1 0 2 0,2 0 0 16,-1 0 3-16,1-1-2 0,-7 1 3 0,5-3 0 15,-1 2-1-15,0 5-1 0,-4-4 2 0,-1 0-4 16,-1 1 9-16,1-2-7 0,-5 1 2 0,5 5-2 16,1-5 1-16,0 0-11 0,5 0 14 0,2 0-1 15,1-4 1-15,1 4-16 0,4 0 25 0,-6 4-12 16,3-4-6-16,-4 2 9 0,1 3-2 0,-4-3 3 15,-1 2-3-15,-10-1 2 0,7 2 3 0,-8-3-10 16,0 2 4-16,0-4-1 0,-1 1 8 0,-3 3-13 16,2-2 6-16,-1-1-3 0,1 2 0 0,3-2-1 15,-7 1 3-15,7 0 2 0,-2 0 5 0,10-1-6 16,-8 1-1-16,9 1-3 0,4 3 2 0,1-4 7 16,1-1-6-16,3 3 0 0,2 0 1 0,4-2-3 15,-4 1-1-15,1-1 5 0,5-1-1 0,-3 1 2 16,1 2 0-16,-1-2-3 0,-2 2-1 0,-1 1 4 15,1-2-4-15,-3 2 5 0,-6-1-3 0,-1 2 4 16,2 1-5-16,-5-2 2 0,2 1 2 0,-2 4-11 16,-12-8 9-16,4 1 3 0,7 1-7 0,-7 2 2 15,8-2 0-15,2-1 2 0,-1-2 0 0,3 1-4 16,-3-2 2-16,2 0-4 0,-1 0 5 0,1 0 1 16,4-2 2-16,-2 2-1 0,-1 0 2 0,2-1-7 15,-4 2 3-15,1-1 6 0,-1 0-7 0,-2 0 1 16,-2 0-2-16,-13 2 1 0,6 0-3 0,-4 1 4 15,-2-3 0-15,-1 2 5 0,4 0-4 0,-4 0-2 16,1-1 3-16,-1 2 1 0,-7 0 1 0,4-3-1 0,3 1-5 16,2-1 10-16,-8-1 2 0,9-2-2 0,3 0 2 15,-3 2-1-15,0 1 2 0,5-4-1 16,7 4-1-16,-8-2-1 0,8 2 0 0,1-1-2 16,2-1-1-16,-3 2 1 0,4 0-5 0,1-2 4 15,-1 4-2-15,-1-2-2 0,-3 0 2 0,4 0-2 0,-7 2 3 16,-5-1-1-16,8-1-2 0,-9 2 1 0,4-2-2 15,-9 4 4-15,7-4-3 0,-6 1 1 16,-1 2 1-16,-1-3-1 0,0 3-4 0,2-3 3 16,-2 0-7-16,-8 0 3 0,9 1 11 0,0 2-8 0,-7-3 0 15,8 0-1-15,-1 1 8 0,6 1-8 0,-1-4-1 16,-2 2 1-16,1 0 1 0,1 0-2 0,-2 2 2 16,-1-2 1-16,3 0-5 0,-1-2 2 15,-4 1 7-15,1 1-4 0,0 0 2 0,-10-3-2 0,2 3-9 16,-5 0 13-16,2 0-9 0,-2 3 4 0,-1-3 0 15,-1 0-6-15,-3 1 9 0,7 1 2 0,-6 0 3 16,1-2-8-16,0 0-1 0,1 2-3 0,4-2 1 16,-4 0 3-16,4 4-2 0,-6-7 6 0,3 6-8 15,4-3 9-15,-9 0-5 0,8 0-5 0,-7-3 6 16,3 2 1-16,1-1 2 0,3 4-4 0,-6-2 0 16,3-2 1-16,4 2-2 0,-3-2 1 0,2 2 0 15,2 2-1-15,1-4 5 0,0 2-7 0,0-2 5 16,-2 2-2-16,-1 0-1 0,3 0 3 0,-6-1-2 15,4 1 6-15,-3 1-5 0,-1-2-11 0,5 1 12 16,-4 0-3-16,-1 0 1 0,0 0-1 0,2 1 3 16,0-1-1-16,-7 0 2 0,5 0-6 0,-5 2 1 15,2 0 2-15,-1-2 0 0,-10 0 1 0,14 0 3 16,-14 0-4-16,13 0 4 0,-13 0-12 0,0 0 6 16,10-2 4-16,-10 2-1 0,0 0 4 0,0 0-4 15,11 2-17-15,-11-2-14 0,0 0-18 0,0 0-27 16,0 0-42-16,0 0-149 0,6-5-286 0,-6 5 127 15</inkml:trace>
  <inkml:trace contextRef="#ctx0" brushRef="#br0" timeOffset="4328">164 4848 81 0,'0'0'145'0,"0"0"-14"0,0 0-1 16,0 0-12-16,0 0-3 0,6-3-13 0,-6 3-4 15,0 0-14-15,0 0-7 0,0 0-12 0,0 0-8 16,0 0-4-16,0 0-11 0,0 0 5 0,0 0-13 15,0 0-8-15,0 0 1 0,0 0-1 0,0 0-1 16,0 0-4-16,0 0 2 0,0 0-7 0,0 0-5 16,20 9 4-16,-14-8-5 0,2 2 2 0,4-1-2 15,2 1 0-15,1-1-2 0,4 0 3 0,-2 2-1 16,1-2-9-16,2 4 6 0,0-5-3 0,2 4-4 16,5-2 8-16,1 1-3 0,-4 0-1 0,5-1 2 15,-6 2-3-15,8-4-4 0,-2 0 5 0,-3-1-2 16,2 0-6-16,1 5 5 0,3-5 2 0,8 0 0 15,3-1-3-15,-12 1 1 0,13-4 1 0,-2 4 1 16,2 4-4-16,-2-8 3 0,2 4-2 0,1 0 0 16,-2 5-2-16,1-3 3 0,-1 2 1 0,-1-4-3 15,1 4 0-15,0-4 3 0,0 3-2 0,0-3 0 16,4 4 3-16,1-3-5 0,-2 0 3 0,3 0-3 16,-3-1-1-16,3 0 1 0,3 0 10 0,-1-1-8 15,-4 0 0-15,6-4 5 0,-4 5-3 0,1-3 0 16,-2-1-2-16,3 4 5 0,-1-6-6 0,2 5 4 15,-1 1-4-15,0-4 4 0,-7 4-3 0,5 0 3 16,-1 0 7-16,-2 0-4 0,6 0-6 0,-4 4 6 16,1-3-8-16,-2 1 3 0,-4 0 2 0,6-2-4 15,-1 2 4-15,3 5-4 0,-2-7-1 0,-6 0 0 16,1 5 9-16,1-3-5 0,-5 2-1 0,1-3 3 16,4 0 1-16,-4 4-6 0,-10-4-3 0,10 5 0 0,5-6 7 15,-4 4 1-15,-1-2-1 0,11-1-4 16,-9 3-2-16,5-3 8 0,1 0-4 0,8-1-4 15,-5 0 3-15,8 0 6 0,-5 0-8 0,3 0 2 16,-1 0 4-16,20 0-2 0,-17 0-5 0,15-1 8 0,-20-4-10 16,5 5 8-16,-3-1-5 0,3 1 3 0,-5 0-4 15,-2 0 5-15,1 0-1 0,-3 0 0 16,-4 1-1-16,1 4 2 0,0-4-2 0,-2-1-2 16,0 2 0-16,-2 2 9 0,2 0-9 0,0-2 8 0,-1-2-8 15,2 0 7-15,1 0-10 0,4 5 4 0,-4-4-2 16,-4-2 4-16,4 1-1 0,2-5 2 0,2 5-2 15,-1-3-1-15,-3-6 5 0,2 9-4 16,3-2 8-16,-3-3-2 0,-1-1 2 0,8 4-1 0,-6-3 0 16,-2 0 7-16,1 3-3 0,-2-2-2 0,-3 3-7 15,2-1 13-15,1-2-5 0,-4 4 1 0,-1 0 1 16,0 0-3-16,-3 0 3 0,1-3-4 0,1 6-3 16,-1-3-2-16,-7 0 6 0,11 4-4 0,-4-3-2 15,-1-1 0-15,-9 0 0 0,10-1 0 0,0-3 0 16,4 4 2-16,-16-7-4 0,16 7 3 0,-4-2 2 15,1-2 0-15,-12-1 5 0,16 2-1 0,-12-3-1 16,7 1 3-16,1 1-1 0,-1 1-3 0,-8-1 2 16,10 3-4-16,-2 0-2 0,-1-4 5 0,-11 4-1 15,3 1-2-15,2-1-1 0,-2 0-2 0,-3-3-1 16,4 2 1-16,-3 0 0 0,1-1 4 0,0-2-2 16,-1 3-5-16,1-4 6 0,3 1-3 0,-2 0 1 15,-3-1 3-15,3-1 1 0,-2 3-3 0,-3-3-2 16,5 0 2-16,-5 0-4 0,0 3-3 0,-1-1 9 15,-1 0-6-15,-5 1 3 0,7-1 0 0,1-1-1 16,0 1 3-16,-1 0-11 0,-1 1 9 0,2 0-4 16,4 3 1-16,-3-2-4 0,-4 0 6 0,6 2 1 15,1-3-4-15,-3 2 4 0,3 1-4 0,2-3 2 16,-5 2-9-16,3 1 13 0,1-3-4 0,8 2 0 16,-13 1 0-16,2-2-1 0,3-2-2 0,-4 3 3 15,3 1 0-15,0-2 3 0,-1 2-1 0,3-1 2 16,-2 1-1-16,11-2-1 0,-13 3 0 0,1 0 1 15,3 0 4-15,-6 0-6 0,4-1 0 0,-3 1 2 16,2 1 3-16,-4-1-4 0,1-1 2 0,3 1-1 16,-4-2 4-16,1 4-3 0,4-1 2 0,-4-2 0 15,4 1 5-15,-3 1-1 0,3-1-4 0,-4 0 2 16,1 0 1-16,2-1-3 0,-4 1 2 0,-2 0 3 16,1-2-4-16,-6 2 3 0,1 0 1 0,-1 0-8 15,7-4 6-15,-1 8-5 0,-3-2 2 0,6-1 1 16,-3-1-6-16,0 0 3 0,-6 3-1 0,6-2-2 0,-5-1-3 15,-1 2 1-15,0-1 4 0,0-1-3 16,-1 3-2-16,1-2 1 0,-2-1-2 0,2 2 2 16,6-2 2-16,-4 1-3 0,4 3 3 0,1-1-1 15,1-2 0-15,-2 2-3 0,2 1 5 0,-10-1-4 16,2 0-2-16,0-2 2 0,-6 1 2 0,-2-2 0 0,-4 0 2 16,-1 4 2-16,4-4 3 0,-11 0-4 0,14 0 3 15,-14 0-6-15,9-4 5 0,-9 4-3 16,11 0-3-16,-11 0 2 0,8-2-3 0,-8 2-1 15,15-1-1-15,-7-2-3 0,4 3-4 0,0-1-3 0,2-1-1 16,-2 1-1-16,-1-2-1 0,1 3 0 0,-1 0-1 16,-11 0-3-16,18 0-1 0,-7-1-9 0,-2 1-11 15,-9 0-11-15,13 0-16 0,-13 0-16 16,0 0-30-16,12 0-13 0,-12 0-59 0,0 0-103 16,0 0-310-16,0 0 138 0</inkml:trace>
  <inkml:trace contextRef="#ctx0" brushRef="#br0" timeOffset="6468">232 6142 113 0,'0'0'133'0,"-8"-1"-11"15,8 1-1-15,0 0-15 0,0 0-14 0,0 0-15 16,0 0-3-16,0 0-9 0,0 0-3 0,0 0-6 16,0 0-10-16,0 0-5 0,0 0 8 0,0 0-18 15,0 0 3-15,0 0-3 0,28 8-3 0,-21-5-2 16,4 0-4-16,0 1-2 0,6-3 6 0,-2 5-8 15,0-3-1-15,2-3 6 0,3 5-5 0,2-5-5 16,4 0 12-16,1 0-9 0,4 1 4 0,-3-1-3 16,5 0 0-16,7-1 2 0,6 2-2 0,-3 2 0 15,2 0 0-15,-1-3 1 0,4 3-4 0,-1-2-2 16,-1 1-1-16,2 3-2 0,0-2 7 0,-1 1-8 16,-4-1-2-16,6 2-2 0,-3-5 2 0,0 5 1 15,2-4-1-15,-1-1-6 0,-2 0 6 0,4-1-7 0,-1 2 5 16,5-2 2-16,0-2 0 0,-3 1-4 0,2-3 0 15,5 3-2-15,-3 1 2 0,1-2 2 16,-1 1-3-16,0 2-2 0,-1-2 4 0,4-1-2 16,-2 2 0-16,-1-2-6 0,0 3 5 0,1-1 1 0,-3 1 3 15,-1 0-3-15,-2 0 5 0,3 1-13 0,-6 1 8 16,-3-2 0-16,3 0 1 0,-4 2-1 0,-3 1-1 16,6-3-3-16,1 2 6 0,-5-1-5 0,1 3 3 15,1-4 1-15,1 0-1 0,-4 1 5 0,5 6-9 16,1-11 4-16,-3 3 1 0,4 1 4 0,5-3-4 15,2-1-3-15,3 3 2 0,4 1 0 0,15-7 2 16,-18 1-6-16,17 0 4 0,-23 6 1 0,8-5-3 16,-6 6-3-16,0-2 4 0,-1 1 1 0,-4-1-4 15,0-1 2-15,1 2-11 0,2 0 18 0,-5 2-6 16,1-1 6-16,-5 4-3 0,4-2-2 0,-1 3 2 16,4-5-5-16,-1 1 9 0,3 0-2 0,-2-2-4 15,3 3 1-15,3-1 3 0,20-2-2 0,2 0 2 16,-21-2-5-16,24-1 3 0,-4 1 0 0,-16 0-2 15,17 1 1-15,-1 1 5 0,0-3-3 0,-2 0-2 16,-21 3 4-16,-1 2 3 0,4-1 0 0,5 2-2 16,11 0 3-16,-17-2-1 0,-1 0 1 0,3 4-3 15,-3 0 1-15,2 3 3 0,-2-6-4 0,4-1 3 16,-6 2-3-16,0 4-4 0,-1-7 1 0,3 5 1 16,0-5 1-16,-1 0-6 0,0 2 4 0,1-4 0 15,2 2-2-15,-4-5-4 0,3 4 0 0,4-1 7 16,-5-2 3-16,5 3-2 0,-7-1-4 0,-2-5 3 15,1 7 3-15,-3 4-1 0,-1-4-4 0,-2-5 0 16,-2 6 6-16,4-1 3 0,0 0-4 0,-7 4 0 16,7-4 1-16,-7 0 2 0,-9 2-3 0,0-1-2 15,-1 1 1-15,3-2-3 0,-7 1 0 0,6 0 0 16,-4 2 1-16,-2 0-4 0,6-2 5 0,-6 3-6 16,6-4 5-16,-4 0-2 0,0 0-1 0,5 3 4 15,-4-4 4-15,1-1 0 0,10-2 0 0,-7 4 7 16,0 0-2-16,6-2 1 0,3-4-2 0,-11 5 2 0,10-1-2 15,-1 1-3-15,-7-1 3 0,6-5-3 16,-8 9-1-16,-3-2 0 0,3 1-2 0,-3 3-4 16,-1 1 1-16,1-5 0 0,-1 2-2 0,-2 1 1 15,1-1 1-15,0 0-4 0,-1-2 0 0,-3 4 2 0,7-2 1 16,-2-2 1-16,1 5-6 0,0-9 2 0,2 3 0 16,-2 1 2-16,2-2 3 0,-4-2-3 15,4 4 5-15,-3-2 1 0,-2 0 3 0,0 2-3 16,-5-4 2-16,6 1-2 0,0 0 1 0,1 3-3 0,-1-4-2 15,3 4 1-15,-3-3 2 0,-1 3-3 0,2-1 0 16,-8 1-2-16,1 1 2 0,5 1-3 0,-6-2-2 16,6 0 3-16,-4-2 0 0,-2 4-1 0,0-4 2 15,0 2-2-15,1 2 1 0,2-2-2 0,-3-2 0 16,8 1-1-16,-2-2 4 0,2 3 0 0,-13-2-1 16,11 0-4-16,-4-1 1 0,-3 3-4 0,9-1 4 15,-8 1 2-15,6-3-1 0,-6 3-1 0,2-1 2 16,-2 1 2-16,-1-3-5 0,1 2-1 0,3 1 1 15,4 0 0-15,-3 0 0 0,-6-2 0 0,9 4 2 16,-3-2-1-16,-2-2 0 0,4 4 2 0,-2-2-2 16,-4-2-3-16,0 4 2 0,2-2 2 0,-2 0 0 15,-7 0-1-15,-2-2 0 0,3 2 1 0,-5 0 0 16,-9 0 1-16,17 0-3 0,-8 0 2 0,-9 0-3 16,16-3 0-16,-4 3 4 0,-4-1-5 0,4 1 3 15,3-3 1-15,-1 3-1 0,4-1-2 0,-2 1 3 16,2-3-1-16,-1 2-2 0,6-2 1 0,6 0-2 15,-10 3 5-15,1 0 0 0,-2-1 0 0,2-2-5 16,-3 2 5-16,0-1-3 0,0 1 2 0,-7-2 1 16,3-1 0-16,-6 4-4 0,-7 0 4 0,19-1-4 15,-19 1 3-15,9 0 2 0,-9 0-4 0,11 0-2 16,-11 0 3-16,0 0-3 0,0 0 0 0,7 1 3 16,-7-1-1-16,0 0-2 0,14-1 4 0,-14 1-3 15,0 0 0-15,12 0 3 0,-12 0 1 0,0 0-4 16,10-2 5-16,-10 2 0 0,0 0-3 0,0 0 3 15,10 2 1-15,-10-2 0 0,0 0-4 0,0 0 1 16,0 0-1-16,0 0-1 0,0 0-1 0,0 0 3 16,0 0-2-16,0 0-1 0,0 0-4 0,0 0-1 15,0 0-7-15,0 0-4 0,0 0-3 0,0 0-12 16,0 0-4-16,0 0-7 0,0 0-19 0,0 0-16 16,-20 9-31-16,14-7-24 0,-4 2-195 0,10-4-355 0,-16 0 158 15</inkml:trace>
  <inkml:trace contextRef="#ctx0" brushRef="#br0" timeOffset="10512">1665 1239 59 0,'0'0'82'0,"0"0"7"16,0 0-25-16,0 0 6 0,0 0-10 0,0 0-15 15,0 0-1-15,0 0 0 0,0 0-5 0,0 0-4 16,0 0-5-16,0 0 10 0,5 19-15 0,-5-19 0 15,0 12 3-15,1-10-4 0,-1 7 2 0,0-2-1 16,2 0-1-16,-2 1-5 0,-2 2 7 0,2 3-3 16,0 5 2-16,-1-9-3 0,-4 8 6 0,3-6-8 15,1 7 0-15,-2-1-3 0,1 1 15 0,-4 4-10 16,3-1-9-16,0-4 3 0,-3 6-4 16,1 1 3-16,1 1-7 0,-1-6 9 0,3-3-2 15,1 4-2-15,1-2-6 0,-2 0 5 0,2 7-3 0,2-7 8 16,-2-3-3-16,1 9-5 0,1-6 1 0,3-3-2 15,-4 3 2-15,2 0 4 0,-1 0-1 0,-1 6-3 16,1-5-16-16,1 2 12 0,-3-4 5 0,1 6 2 16,-1 3-6-16,-1-2-5 0,1-3 13 15,0 4-8-15,0-5-7 0,0 1-5 0,-3 6 14 0,3-4-4 16,0-5 1-16,0 6 10 0,4-2-15 0,-2-4 0 16,-2 3 5-16,3-4 1 0,-3-1-5 0,0 2 2 15,0 0-4-15,0-2 2 0,-3-1-1 0,3 4 8 16,-2-3-13-16,1 0 7 0,-5 0 8 0,4-2-6 15,2 3 3-15,-3 1 0 0,0-3-11 0,-2 3 12 16,4-1-2-16,-1 6-4 0,-4 2 0 0,2-1 1 16,-1-2-3-16,4 2 0 0,-3 0 3 0,1-2 1 15,0 1 0-15,3-3 0 0,-4-2-1 0,4 5 3 16,-3 0-1-16,3-3 0 0,1-2-6 0,-1 7 0 16,0-3-3-16,-1-4-1 0,1 0 13 0,-3 0-2 15,3 0 0-15,0 6-1 0,-2-2 0 0,1 6 2 16,1-3-5-16,-4-1 1 0,4-4 5 0,-1 5-7 15,-1-2 5-15,1 4-3 0,-4 2-1 0,4-2 2 16,-4 3 0-16,5 7 1 0,-1-1 2 0,-1 2-3 16,2-9 6-16,-3-1-7 0,3 2-1 0,0-1-3 15,0 0 8-15,3 0-4 0,-1-1 3 0,-1-3 1 16,-1 0-1-16,5 0 1 0,-4-3-2 0,1-4-1 16,2 2 7-16,-2 3-1 0,-2-1 4 0,1 2 4 15,-1 0 0-15,5-4-2 0,-3 1-4 0,2 8 5 16,2-7-6-16,0 3 2 0,-1 0 1 0,4 1-2 15,-3 2-3-15,4 0 2 0,-3-3-5 0,1 0 3 16,0 1 2-16,-2 2-2 0,1-4-1 0,0 3 3 16,-3 2-5-16,1-8-1 0,-1 8 4 0,-1-4-1 15,-1 0 2-15,0 1-5 0,-2 1 1 0,-2-2 4 16,0 1-3-16,2-1-2 0,-4 4 2 0,5-1 1 16,-1-2-3-16,0 3-1 0,0-2 1 0,3 0-1 0,-3 1-3 15,4 1 6-15,0-3-2 0,-2 2 1 0,5 0-3 16,-2-2 4-16,1 3-5 0,0-4 2 15,-1 4 0-15,1-2 0 0,-3-1 3 0,3 1 0 16,-3 13 3-16,-1-14-4 0,1 3 0 0,0-2 5 0,0 0-2 16,0 2-1-16,-3-1 6 0,2 2-2 0,2-3-3 15,-4 9 3-15,2-4 0 0,-2-2-4 0,6 4 5 16,-6-3-4-16,0-3-1 0,6 8-1 16,-4 3 2-16,-2-13-1 0,6 10-2 0,-6-8 2 15,0 9-1-15,0 1 4 0,1-8-4 0,4 2 5 0,-5-6 2 16,0 2 2-16,6-2-4 0,-4 3 0 0,4-2 0 15,-5-2-1-15,5 4-2 0,2-4 1 0,-2-3 0 16,-1 0 0-16,1-4-1 0,-3 0-3 0,3 0 0 16,0 3-1-16,-1 4-1 0,-2-6 4 0,3 5-2 15,0-6 2-15,-1 7-1 0,-2 1-2 0,1-1 0 16,0 2 2-16,-1 3 0 0,0-2 3 0,-3 9-4 16,6 1 4-16,-2-1-5 0,-4-10 2 0,2 3 1 15,-4 7-4-15,2-8 0 0,-3 0 2 0,6-4-5 16,-6 2-1-16,3 2 6 0,3-4-1 0,-6 0-5 15,3-2 4-15,3-2 2 0,-3 2-4 0,-3 1-1 16,3-2 2-16,3 2 2 0,-1-2-3 0,-2-5 1 16,0 6-3-16,0 1 0 0,1 1 2 0,-1 1-2 15,2-2 1-15,-2-1-2 0,3 4 0 0,-3-4 4 16,2 6-2-16,-1-1 1 0,-2-1-3 0,1 0 2 16,0 2-2-16,0-1 0 0,-2-3 3 0,-1-2 0 15,1 2 0-15,-1-1 4 0,-1-2-1 0,2-2-4 16,-2 5-2-16,4-9-3 0,0 0 5 0,0-3-1 15,0-2-2-15,0-1 5 0,0-2-1 0,0 0-2 16,4-1 2-16,-4-1-1 0,0-6-1 0,3 7 2 16,0-3-2-16,-3-4-2 0,0 0 2 0,0 8 2 15,0-8 0-15,0 6 0 0,0-6 0 0,0 0-2 16,2 7-1-16,-2-7 0 0,1 5-3 0,-1-5 1 16,2 8 5-16,-2 1-2 0,0-1-1 0,3-1 0 15,-1 4-4-15,-1-1-11 0,4 2-14 0,-5 0-22 16,-2 0-35-16,2-2-38 0,-3-1-45 0,-3 0-230 15,3 1-432-15,3-10 193 0</inkml:trace>
  <inkml:trace contextRef="#ctx0" brushRef="#br0" timeOffset="12309">3787 1303 77 0,'-6'-2'114'0,"6"2"-1"16,0 0-12-16,0 0-5 0,0 0-6 0,0 0-9 16,0 0-10-16,0 0-5 0,0 0-8 0,0 0-9 15,0 0 1-15,0 0-1 0,0 0-10 0,0 0-7 16,0 0 2-16,0 0-22 0,0 0 12 0,-8 7-3 15,8-7-1-15,0 7-4 0,-1 1 3 0,1 2-3 16,0 1-13-16,0-2 16 0,0 7-3 0,0-4-4 16,1 5 7-16,-1 1-2 0,7 1-2 0,-6 2 10 15,5 3-7-15,2 1-2 0,4 1 5 0,-4-1-10 16,6 13 7-16,-2-13 2 0,-3 2-4 0,0-1-3 0,2 10 1 16,-3 2 5-16,1-9-8 0,-6-1 3 15,2 1-3-15,-5 0-1 0,1 9 4 0,-2-11-5 16,-2 14-4-16,-5-3-6 0,2 1 9 0,-2-2 2 15,2 1-2-15,-2-1-3 0,2 2 6 0,3-2-3 16,-1-9-6-16,2 1 5 0,0 1 3 0,4-3-1 0,-4 12-6 16,6-12 1-16,-4 1 2 0,4-3-2 15,-1 3-3-15,0-2 2 0,0-2 8 0,2 1-5 16,-2 0 0-16,-3 0 0 0,5-2-1 0,-5 2 1 16,0-4-1-16,-2 3 6 0,-1 0-3 0,0 3 4 0,-2-4 4 15,4 6 1-15,-4-1-7 0,2 11 4 0,-1-3-6 16,0 3-3-16,0-2 3 0,1 2 3 15,-2-2-3-15,1 6-3 0,-4-5 2 0,6 0 2 16,-2 0-4-16,1 1 4 0,-3 0-4 0,1-2 2 16,5-8-2-16,0 3 1 0,-2-7-1 0,1 4-1 0,1-1 3 15,0 1-1-15,0-4-1 0,0 1-7 0,0-1 3 16,0 0 2-16,1-1-3 0,-1-1 2 0,2 2 1 16,-2 0-1-16,0 0 6 0,0 0-3 15,5 4-1-15,-4-4 1 0,4 2 1 0,-4-1-1 0,-1 4-1 16,5 5 3-16,-2-6-6 0,-3 10 5 0,6-2 4 15,-1-1-4-15,-2-1-3 0,-3-6-4 0,4 8 13 16,-2-1-3-16,4-9 1 0,-1 11-8 0,-2 0 6 16,-2-7 1-16,4-4-2 0,1 9 2 0,-5-4-3 15,4-5-1-15,-3 3 7 0,-1 1 1 0,4 6 0 16,-4-10-3-16,1 1 0 0,2-1-5 0,-2 3-2 16,3-1 7-16,1-2-4 0,0-2 2 0,0 2-2 15,-1 0-1-15,4-1 0 0,-5-1 1 0,7 2 0 16,-2 0-3-16,-3-2 5 0,8 5-1 0,-8-3-2 15,5 2 1-15,0-4 2 0,0 3-2 0,-2-2 5 16,-1-1-5-16,-2 1 4 0,1 5-5 0,3-5 2 16,-6 3 4-16,2-2 0 0,0 0-3 0,1-5 2 15,-6 6-2-15,5-2 1 0,-1-2-3 0,-2 1 0 16,-3-3 3-16,0 0-2 0,5 3-2 0,-4-2 5 16,-1 1-4-16,5-3 0 0,-5 4 0 0,1 4-2 15,-2-4-2-15,1 0 3 0,0 1 1 0,-5 2-3 16,5-3 2-16,0 1-2 0,-6 2 0 0,6 0-2 15,-2 1 3-15,1-3-2 0,-4 1 5 0,5 2 0 16,0-3-4-16,-1-1 1 0,-4 2-6 0,4-4 9 16,-6 2-1-16,7 4-3 0,0-1-2 0,-1-12 3 15,1 9-3-15,1 0 3 0,-1 0-2 0,-1-1 2 16,1-7 0-16,1 8-4 0,-1-7-1 0,-1 2 2 16,1 5 4-16,0 0-3 0,1 0 0 0,-2 0 0 15,-4 0-1-15,5 0-1 0,0 2 3 0,0 0-3 16,-1-2 2-16,-5 4 0 0,3-3-1 0,0 1 3 15,-4-2-2-15,6 0-2 0,-2-3 3 0,0 2-3 16,0-4 2-16,0-2-2 0,3 4 2 0,-7-5 1 16,6 2 0-16,-2-4-3 0,0 6 2 0,0-4-1 15,0-1 1-15,1 3-1 0,-1-1 0 0,0 4 0 16,3-6-1-16,0 2 4 0,0-2-6 0,0 1 8 16,0 0 0-16,0 1-2 0,3-3-1 0,0 0 1 15,-1 1 1-15,1-4-3 0,0 3 1 0,-3 1 2 16,3-5-5-16,0-3 8 0,3-1-2 0,-4 3 1 15,1-3 0-15,0-2 1 0,-3 2-1 0,3-1-4 16,0-1 3-16,-3-5 2 0,1 7-2 0,4-1-3 0,-5-6 7 16,2 7 0-16,-2-7-4 0,0 8 6 15,0-2-2-15,0 2 2 0,3-2-3 0,0 3 0 16,-3 1 0-16,0-2 0 0,1 6 1 0,4-5-1 16,-5 7-4-16,1-7 2 0,-1 2 1 0,5 1 0 0,-5-3-5 15,1 4 2-15,-1-2-2 0,2-3-1 0,3-2 1 16,-4 1 3-16,-1-1-1 0,0 0-1 15,0-6-4-15,5 6-2 0,-5-6-6 0,1 7-16 16,-1-7-15-16,0 0-31 0,0 0-41 0,0 0-35 16,0 0-85-16,5-21-142 0,-4-3-404 0,6-6 180 0</inkml:trace>
  <inkml:trace contextRef="#ctx0" brushRef="#br0" timeOffset="14108">6012 1047 63 0,'0'-7'134'0,"0"7"-8"0,0-12-11 0,0 6-4 16,0 1-7-16,0 5-14 0,0-7-7 15,0 7-9-15,0 0-14 0,0-7-5 0,0 7-6 16,0 0-15-16,0 0 11 0,0 0-3 0,0 0-8 16,0 19-2-16,0-8 3 0,0 2-9 0,0-1-7 15,2 4 3-15,-2 0 1 0,0 4-6 0,5-2-9 0,-5 7 12 16,0 0-8-16,0 1 2 0,0-1-1 0,1 2-7 15,-1 0 2-15,0 3-17 0,0 5 19 16,5-5 3-16,-4 8-6 0,5-1 6 0,-4 2-7 16,4-11 4-16,2 12-2 0,-2-9 1 0,0 6-1 0,2 2 4 15,-4-10 1-15,4 7-6 0,-3-8 2 0,-2-2-1 16,3 5-1-16,-2-5 0 0,1-1-2 16,1 0 2-16,0 1-1 0,-1-1 0 0,-2 0-1 15,2 0 2-15,-4 0 1 0,5 4-3 0,-4-3-3 0,2 5 4 16,-2 6 0-16,-2-1-1 0,0 0-4 0,-2-5 13 15,-4 2-6-15,3-1-4 0,-3-3 6 0,1 0-10 16,-1-3 2-16,3 1-1 0,-3-2 6 0,0 4-5 16,-2-4 5-16,2 0-3 0,-2-3-3 15,2 0 0-15,0 0 4 0,-1-4-1 0,-1 7-3 0,-3-5 1 16,5-2 5-16,-2-3-9 0,2 9 6 0,-2-1-1 16,2 0 0-16,-1 4-3 0,1-1 2 0,-1 5-9 15,6 5 11-15,-5 3-1 0,6 0 2 0,0-1 1 16,6 1-6-16,-5-10 2 0,9 10 1 0,-6-3 4 15,2-7 2-15,7 4 2 0,-12-5 1 0,5-3 3 16,2 0 0-16,-2 3-5 0,0-12 9 0,-1 9-8 16,3-2 2-16,-2-1-2 0,-3-4 0 0,1-3-1 15,-2 5 0-15,2 3 0 0,3 0-1 0,-6 2-1 16,2 0 5-16,0 0 0 0,0 3-4 0,-3-2-1 16,0 2 6-16,3 8-3 0,-6 0-2 0,3-6-2 15,3 1 2-15,-1 6 5 0,4-2-2 0,-3-6-2 16,2-1 1-16,1-3 2 0,0 4-1 0,-3-3 4 15,2 1-5-15,1-1-5 0,0-2 3 0,-3-1-2 16,5 0 0-16,-4 2-1 0,-2-2 5 0,4-5-3 16,-4 2-1-16,1 2 0 0,-2-3 0 0,1 6 5 15,2-6-1-15,-1 3 1 0,0 3 2 0,-1 4 2 16,-1-1-3-16,3 8 0 0,-1 2-2 0,1-2 2 16,2 1-2-16,-3-8 0 0,5 6-4 0,0-6 0 15,-2 1-1-15,8 4 2 0,-5-4-3 0,2-2 1 16,1-2-1-16,-3-2-1 0,3 1 2 0,-4 0-1 15,6-2 1-15,-3-2-2 0,-4-2 0 0,1 5-1 16,0-6-2-16,4 1 4 0,-6 1 1 0,2-5-1 16,-2 2 0-16,0-1 0 0,0 2 1 0,0 5 3 15,-3 2-3-15,8-2 4 0,-8 5-2 0,3 0 4 16,0 9-3-16,-2-8-1 0,2 10-2 0,0 1 1 16,0-3 1-1,0 5 1-15,0-6-1 0,-3 3 2 0,3 1-2 0,1-4-1 16,-1 5 1-16,-2-10 2 0,-1-5-4 0,5 12 0 15,-2-9 1-15,0-3-2 0,1 2 3 16,-1-2-4-16,3-2 3 0,-9 1 0 0,6 1-2 16,-1-10 3-16,-2 2-1 0,3 5-6 0,-2-5-2 0,-1 0 5 15,4-2 0-15,0 0 0 0,-7 3 1 0,6 5-2 16,1-6 1-16,-7 3 0 0,7 5-2 0,-7-2 2 16,6 5 1-16,-6-6 0 0,0 1-1 15,7 1 2-15,-6 0 1 0,-1 1-2 0,0-5 0 16,3 8 0-16,-6-11-1 0,6 2-1 0,-3 5 3 15,0-6-2-15,0-1 0 0,0 5-1 0,0 1 0 0,0-6 2 0,0 1-2 0,3-2-1 16,-3-2 2-16,2 5-2 0,-2-4 2 0,4 0-1 16,-4 4 2-16,0-6-2 0,0 4-2 0,2 0 7 15,-2-4 2-15,0 8 1 0,0-8-1 0,0 4 7 16,0-3-6-16,4-2-3 0,-4 5-1 0,2-3-3 16,-2 2 2-16,0-5-1 0,2 1 6 0,-4-7-8 15,2 4 0-15,2 0 2 0,-4 1-1 0,4-4-2 16,2 1 1-16,-4 3-2 0,0-2 4 0,2-1-2 15,-4 0-1-15,-2 6 1 0,4-1 0 0,-2 3-3 16,2-2 3-16,-2-1-2 0,-2 3 1 0,-2-1 0 16,4 0-1-16,2 3 4 0,-6-1-5 0,5-2 1 15,-4 1 0-15,3-5 1 0,-4 5-2 0,6-7 0 16,-3 2 8-16,0 0-9 0,2-3-1 0,-3 1 4 16,4 0-3-16,0 0 0 0,-3-1 0 15,3 0 3-15,-3-1 10 16,0 0-1-16,3 2 1 0,-1-1 1 0,1 7 2 15,-5-5-1-15,4 2 1 0,1-6 0 0,0 11 1 16,0-8 0-16,0 9-2 0,0-5 1 0,0 2-2 16,0 0-2-16,1-8-1 0,5 11-1 0,-6-11-1 15,3 0 3-15,0 0-6 0,-3 0 5 0,3 1 0 16,1-5-3-16,-4 2 0 0,0-5 3 0,0 0-3 0,0 0-10 16,7 2-31-16,-7-2-39 0,0 0-40 15,3-19-55-15,0 4-59 0,5-8-219 0,-8-13-484 16,0-3 215-16</inkml:trace>
  <inkml:trace contextRef="#ctx0" brushRef="#br0" timeOffset="15923">8147 870 73 0,'0'-7'93'16,"0"7"6"-16,-3-7-18 0,3 7-10 0,0-7-7 16,0 7 17-16,3-5-6 0,-3 5-9 0,0 0-1 15,0 0-6-15,-4-7-8 0,4 7-4 0,0 0-3 16,0 0-8-16,0 0-7 0,0 0-8 0,0 0 13 16,0 19-8-16,1-7-12 0,-2 0 9 0,-1 3-22 15,2 3 14-15,0 0 2 0,-2 4-1 0,2 1-3 16,0-3 1-16,0 2-6 0,0 3-4 0,0 0 7 15,-3 0 3-15,3-1-2 0,0 1 1 0,0 2 1 16,0-1 8-16,0-1-3 0,5 1 7 0,-2 0 0 16,0 4-3-16,0 1-5 0,3 5 5 0,2-7-1 15,4 4-7-15,-4-4 9 0,-2 6-6 0,2-6-3 16,-1 9 3-16,0 1 1 0,-1 1-1 0,1-3 3 16,0 2-6-16,-4-2 6 0,0-1-3 0,-2-8 2 15,-1 14-4-15,0-8 1 0,5 2 2 0,-5-8-4 0,1 1-3 16,-1-4 2-16,0 2-5 0,0 1 5 0,-1 1-4 15,1 3 2-15,-6 7-8 0,3-10-2 16,0-1 7-16,1 1-3 0,-4 0-4 0,3 1 9 16,0-3-8-16,0 3 3 0,0-3 1 0,1 2 0 15,-4-3 0-15,3 1-3 0,3-1 5 0,-3-1-6 0,3 4-3 16,-6-4 7-16,1-3-4 0,2 7 1 0,0-4-1 16,-2 0 4-16,2 1-6 0,0-1 6 15,3 2 0-15,-8 2-4 0,2 0 2 0,-3 8 0 16,3 1-4-16,-5-12 3 0,7 2-1 0,-7 11 0 0,3-4 1 15,-1 3-1-15,-3-2 0 0,-2-1-1 0,3-2 0 16,0 3 1-16,-5 0-1 0,6 0 0 0,-3 2 7 16,5-9-8-16,-9 8 4 0,3-3-5 15,7-5 1-15,-6 6 0 0,6-7 5 0,0 12-6 0,-2-5 3 16,3-4 1-16,-3 3-3 0,4 7-2 0,-1-3 5 16,6-10-4-16,0 1 5 0,2-4-4 0,4 2 1 15,-3 3 3-15,1-3-1 0,3 1 0 0,-1 0 1 16,8-2 0-16,-7 5 2 0,-1-5 2 0,5 3-3 15,-8-2-1-15,8-4 1 0,-5 0 3 0,-3-3-2 16,5 1-1-16,-8 3 1 0,4-1 6 0,-2-2-3 16,3 2 5-16,-2 1 0 0,0 1-1 0,-3 0-3 15,0-2-2-15,-3 2 4 0,3 3 2 0,0-3-3 16,0 4 1-16,-2 2 3 0,2-3-4 0,2 0 2 16,-2 4-3-16,4 4 2 0,4 0 4 0,0-8-1 15,5 8-1-15,0-7-1 0,7 3-3 0,-5-7 0 16,6 7 0-16,2-3-3 0,-6-4 1 0,-3-6-1 15,3 5-1-15,-3-4-1 0,-3-3-2 0,-5-2 5 16,1 2-5-16,6-2-2 0,-7 1 3 0,-5 2-2 16,4-3 5-16,-4 3-5 0,-1 4-2 0,0 2 2 0,-1 1-2 15,-4 3 4-15,-2-3-2 0,1 2 4 16,-1-1-6-16,6 1 1 0,-5-1 0 0,-2 2 1 16,2 2-1-16,6-6-1 0,-3 1-2 0,3-4 5 15,-3 2-2-15,6-5-2 0,-3 7 4 0,3-2-2 16,-2 2 1-16,4-1 0 0,-3 1-1 0,4 0-1 0,0-4 1 15,-6 4 4-15,1-3 0 0,6 1-4 16,-7 1 2-16,3-5 1 0,0 5 1 0,-3-6-1 16,1 6 1-16,4-1 3 0,-4 2 1 0,-1 0 4 15,0-2 0-15,0 0 1 0,6-1 2 0,-6 1-3 0,2 0 3 16,9-5-2-16,-5 7 0 0,2-2-1 0,-1 1-2 16,1 1 3-16,4 0-5 0,-4-4 1 15,3-1 0-15,-2 5-6 0,-5-11 5 0,3 4-1 16,-3 0-1-16,2-8 1 0,-3 7 2 0,2 1-3 0,-2-6 0 15,-1 8 1-15,-2-3 1 0,0 3 0 0,0-1 7 16,-2 5-8-16,2-8 2 0,0 8-1 0,0-2 0 16,3-1-1-16,2 0-1 0,1 2 2 15,0-6-1-15,-1 9 2 0,4-12 0 0,-2 2-3 16,3 0 3-16,-3 0-4 0,4-3-2 0,-3-1 2 0,-1-3-3 16,1 3 0-16,-5-6-2 0,2 5 4 15,1-3-3-15,0-2 1 0,-6 0-2 0,5-1 0 16,-2 2 1-16,0-2 9 0,0 1-12 0,-3 1 3 15,3 0 3-15,-3 0-2 0,3 0 0 0,-3 4-2 0,0 0 3 16,2 0-1-16,-2 3-2 0,3-2 4 0,-3 5-3 0,0-3 2 16,0 3-1-16,3-2-4 0,-3 1 1 15,0-3 5-15,3 2-5 0,0 1 3 0,-3-7 1 16,4 2 3-16,-4 1-1 0,3-2-1 0,-3-3-2 0,0 1 4 16,4-2-2-16,-4 1-1 0,3-5 2 0,-3-2-1 15,0 9 1-15,0-9 0 0,0 7 0 0,0-7 0 16,0 0 1-16,1 4-3 0,-1-4 0 15,0 0-8-15,9-17-13 0,-2 12-9 0,2-8-14 0,-2 1-19 16,7 0-21-16,5-6-17 0,-6 5-18 0,-3 1-39 16,3 3-41-16,-2-2-223 0,-5 4-452 0,-4 0 200 15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5:03.339"/>
    </inkml:context>
    <inkml:brush xml:id="br0">
      <inkml:brushProperty name="width" value="0.05" units="cm"/>
      <inkml:brushProperty name="height" value="0.05" units="cm"/>
      <inkml:brushProperty name="color" value="#ED1C24"/>
      <inkml:brushProperty name="fitToCurve" value="1"/>
    </inkml:brush>
  </inkml:definitions>
  <inkml:trace contextRef="#ctx0" brushRef="#br0">2297 1124 74 0,'0'0'77'0,"0"0"-3"0,0 0-7 0,0 0-8 16,0 0-5-16,-12-9-1 0,12 9-4 0,0 0-5 0,0 0-4 15,0 0 3-15,0 0-2 0,0 0 0 0,0 0-5 16,0 0-5-16,0 0 2 0,-6-7-7 0,6 7-7 16,0 0 0-16,0 0-4 0,0 0 0 15,0 0-6-15,0 0 3 0,0 0-1 0,0 0-5 0,0 0 8 16,0 0-10-16,0 0 3 0,0 0 1 0,20 11 2 16,-20-11-3-16,6 5 3 0,-1-2-5 0,-5-3 5 15,9 4 6-15,2-2 0 0,-4 0 4 0,2 0-4 16,4-1 3-16,2 1 5 0,3 0-4 15,2-2 3-15,-3 0-4 0,6 2-5 0,2-1 0 0,1-1-2 16,2 4-2-16,-8-2-1 0,1 2-2 16,5-3 0-16,-6 2 5 0,-5 1-2 0,5-2-1 15,2 3-3-15,1-2 2 0,-5-2-2 0,8 2 5 0,-6 1 1 16,8-1-5-16,0 1-5 0,-8-2 3 0,-1 2 6 16,3 0-5-16,-2-3-18 0,0 1 23 0,1 2-2 15,-7-3-8-15,11 1 9 0,-8 2-18 0,3-1 13 16,6-1 1-16,-6 4-4 0,7-5-1 0,-7 2 2 15,9 1 0-15,-1-2 5 0,0 2 0 0,-1-3 4 16,7 1 2-16,-2 2-2 0,2-3 3 0,-2 3-2 16,0-1 0-16,1 0-3 0,8 0 0 0,0 2-3 15,-7-3-4-15,0 2 7 0,7 1-4 0,-10-2 2 16,11 0 6-16,-9-2-11 0,-4 2 4 0,4 1-2 16,-3-1 1-16,1-2-9 0,0 5 4 0,3-3 3 15,-1-2-10-15,0 3 13 0,-3-2-6 0,2 0-2 16,10 1 2-16,-15-1 1 0,4 3-2 0,0-3 3 15,3-1 6-15,-7 0-3 0,5 5-5 0,-2-6 2 16,-1 0-3-16,1 1 3 0,1 1-2 0,0 2 5 16,12-4-3-16,-12 4 3 0,-1-4-1 0,16 1-2 15,-6 2 3-15,-9-3-2 0,13 2 0 0,-1-2 4 16,-1 1-3-16,-8-2 4 0,7 1-15 0,0 0 9 16,-8 0 0-16,0 0-2 0,-2 1 7 0,3-2-5 15,0 1 3-15,7-2 1 0,-9 2 0 0,2 0-2 16,-5 3-2-16,5-3 7 0,-6 1-6 0,-2-1-1 15,1 4-6-15,-5-3 4 0,-2 1 0 0,1-2 7 16,-1 2-6-16,8-2 0 0,-2 2 3 0,0-2-7 16,-6 0-3-16,8 0 8 0,-2 0 3 0,-3 0 0 15,7-2 0-15,-2 2 0 0,0-2 8 0,-1 0-7 16,-4-3 3-16,5 5-1 0,-1-2 0 0,-7 2 2 16,6-5-4-16,-4 5 6 0,4-1-1 0,2-2-4 15,-1 2 5-15,1 1-5 0,0-2-1 0,-1 0 0 0,1 0 2 16,3 2 0-16,-4-3-3 0,2 3 4 15,-1 0-4-15,4-4 2 0,-3 3 1 0,-1 0-10 16,0-1 6-16,2 2 5 0,-1-3-4 0,-1-1-4 16,-2-1 3-16,5 5-4 0,3 0 0 0,-7-2 1 15,4-2-1-15,-2 3 3 0,6-3-2 0,-7-2-1 0,13 2 3 16,-8 1-1-16,-6 2 3 0,5-1-2 16,-2 1-4-16,-3-3 11 0,7 4-4 0,-6-2 1 15,2-2-5-15,4 3 5 0,-3-3-2 0,9 4 3 16,-8 1-3-16,6-4-2 0,4 2 1 0,-2-2 1 15,4 0-5-15,-13 2 4 0,10-2-3 0,-9 3 2 0,1 0-4 16,-3-3 4-16,4-1-1 0,-6 4-2 0,4-1 0 16,-4 1-4-16,-1 0 10 0,1-3-6 15,-1 3 0-15,0-1 1 0,-1 1 0 0,0-2 1 16,1 1-1-16,-8 1 1 0,13-4 1 0,-4 2-7 0,-1-2 7 16,1 3-5-16,-1-1 3 0,0-2 1 0,2-1-4 15,-3 2 8-15,1-3 1 0,4 1 1 0,-3 2 2 16,2-3 4-16,-3-2-2 0,8 5 1 15,-8-2-2-15,6-1 1 0,-1 1-4 0,-3-1 1 16,-1 3 0-16,12-2-1 0,-8 3-3 0,-3-3 0 0,14 3 1 16,-2-3-4-16,-8-1 4 0,-1 2 1 0,-1 1-7 15,10-1 3-15,-7 1-2 0,-2 1-1 0,11-5 3 16,-15 1-3-16,5 6 0 0,1-3 4 16,-2 1-6-16,1 0 0 0,9-3 4 0,1 2 0 0,-10 1-2 15,10 0 2-15,-3-5-2 0,1 5 3 0,0-1-6 16,-1-3 3-16,-4 3-2 0,4-1 2 0,-8-1-1 15,-2-2 0-15,15 1-2 0,-14-1 5 0,9 2-2 16,1-2-1-16,-7 1-6 0,-2 1 10 16,9-2-4-16,-1 0-2 0,0 1 1 0,-9 5 0 0,3-5 0 15,-7 2 3-15,7 1-3 0,-6 3 0 0,4 0 2 16,-4-4-5-16,-1 3-3 0,-1 1 9 0,2-1-1 16,-1 1-1-16,3 0-3 0,-10 0 3 0,7-3 2 15,-1 3 1-15,3-3-3 0,-1 0 0 0,3 0 3 16,-2-1 0-16,3 1-2 0,-3-1 2 0,0 2 1 15,13-3-3-15,-2 1 1 0,-8 1 0 0,2-1 0 16,-5 1-3-16,12-1 3 0,1 3-1 0,-15-2 5 16,7 0-4-16,-6-1 1 0,-1 3 0 0,0-1 2 15,0 1-3-15,1-3-1 0,-8 4-2 0,0 1-1 16,-2-2 5-16,-1 2-4 0,0-1 0 0,-2 0 3 16,4 0-2-16,-3 0 1 0,3 0 0 0,-2 0-5 15,3-1 6-15,0 1-1 0,0 0 2 0,1-2-4 16,-1 2 1-16,0-4 3 0,2 3-6 0,-3 0 5 15,8-2-3-15,-8 3 3 0,1 0 0 0,2-3 0 16,4 3 0-16,-4-1 0 0,-1 2-6 0,7-2 2 16,-8 1 3-16,1 1-1 0,-1-1-1 0,0-1-1 15,1 5 5-15,-2-7-3 0,-4 6 3 0,10-2 1 16,-5-1-5-16,-3 2-2 0,3-1 4 0,4-1-3 16,-2 1 1-16,4 2 1 0,1-2-1 0,1 1 0 15,-4-2 0-15,3 5-1 0,-8-2 1 0,3 1 0 16,4 1 4-16,2 0-6 0,-8-2 6 0,-2-2 0 15,2 2-1-15,-3-2-4 0,0 1 2 0,0-4-1 16,-2 2 2-16,-1 2 0 0,6-2-2 0,-8 0 3 16,-1 0 5-16,0 0-5 0,1-2-2 0,-12 2 0 15,21 0 0-15,-13-1 0 0,4 1-2 0,-12 0 2 16,20 0-6-16,-12 0 3 0,3 0 3 0,-11 0-1 16,16 0 2-16,-9 0 0 0,3 1 0 0,-2 1-7 15,3-1 5-15,-2 2 0 0,2-2 4 0,-1-1 1 16,0 0-9-16,0 5 6 0,0-5-3 0,0 1 2 15,0 0 1-15,-3 3 0 0,-7-4-2 0,13 0-2 16,-7 2 1-16,-6-2-3 0,9 0 10 0,-9 0-2 16,0 0 3-16,0 0 1 0,0 0-3 0,8 1 1 15,-8-1 1-15,0 0-19 0,0 0-33 0,0 0-48 16,6-7-43-16,-6 7-218 0,0 0-383 0,3-7 170 16</inkml:trace>
  <inkml:trace contextRef="#ctx0" brushRef="#br0" timeOffset="2141">2511 1127 137 0,'0'0'148'0,"-7"-5"-17"0,7 5-4 15,0 0-9-15,0 0-12 0,0 0-7 0,-3-5-11 16,3 5-6-16,0 0-9 0,0 0-14 0,0 0-12 0,0 0 5 16,0 0-9-16,0 0-5 0,0 0 1 15,0 0-5-15,0 0-9 0,0 23 2 0,-1-14-3 16,-2 5-5-16,3 0 7 0,0 1-6 0,-6 2-2 16,3 1-6-16,-2 3-2 0,-1 0 3 0,0 1-2 0,4 4 3 15,-1-2-8-15,0 1 4 0,-3-1 12 0,3-1-16 16,1 3 0-16,-1-3 0 0,0 2-2 15,-1-1 5-15,2 1-15 0,-4 0 14 0,1 0-2 16,-1 0-2-16,3-3 1 0,-5 3 0 0,4 0-1 16,-4-3 1-16,4 5 0 0,-1-4 0 0,0 2-4 0,-2 0 5 15,5 1-1-15,-2 2-4 0,-1 0 7 0,3 8-8 16,1-7 2-16,1 0 7 0,0-1-6 16,0 4-1-16,-2-2-4 0,-2 6 4 0,4-8-2 15,-2 1 3-15,2 0 1 0,-4 1-3 0,4 5 3 0,0-4 3 16,-2 6 4-16,4-8-10 0,-4-2-1 0,4-1 6 15,-4 2-1-15,2-2-2 0,0-1 0 0,0 2 6 16,0-5-6-16,-3 3-1 0,1-6 1 0,-1 6-6 16,-1-7 4-16,-2 4 1 0,3 0 7 0,-1-2-6 15,1-2-9-15,-1 2 11 0,-2 5-7 0,3-4-1 16,-2 3 6-16,3 1-13 0,-2-1 12 0,4 1 0 16,-6 0 1-16,4 6 2 0,1-4-1 0,-4 12 2 15,-3 0-2-15,2 0-4 0,0-1 2 0,-2-11 0 16,2 12 3-16,-1-3-2 0,0-6-6 0,1-5 6 15,0 2 9-15,5-2-7 0,-5-2-5 0,6 1-3 16,-8-1 7-16,8 1-4 0,-3 4 2 0,0-12 0 16,3 9-2-16,0 0 7 0,0-2-8 0,-3 2 3 15,3-2-1-15,0-1-2 0,0 4-3 0,0 1 13 16,-5 2-7-16,2 1 4 0,0-2-1 0,0 1 3 16,-2-1-5-16,-1 8 3 0,-2-8-1 0,7 9 1 15,-4-7 5-15,-1 8 0 0,5-1-2 0,1-11 1 16,-2 4-1-16,5 6-1 0,3-10 0 0,-3 3 3 15,0-2 5-15,5 3-5 0,0-3 6 0,4 2-1 16,-1-3-1-16,0-1-1 0,2 4 1 0,1-4 1 16,5-2-3-16,-4 2 2 0,-3-3-4 0,7 3-3 15,-6-1 6-15,3-4-7 0,-2 2 1 0,-2-4-1 16,0 1-1-16,2 5 3 0,-5-1 1 0,0-6-5 16,4 7 3-16,-6-1 1 0,3-2-4 0,-7 3-1 15,3 0-2-15,-2-2 3 0,1-4-3 0,1 7-1 16,-6-1 2-16,3-2-1 0,0 3 6 0,2-1-6 15,-2-1 3-15,-3-5-2 0,3 5-2 0,-2-3 3 16,3-1-3-16,-1 5 4 0,3-3-6 0,-3 0-1 16,1 2 7-16,-1 3-3 0,1-2-3 0,-1 0 1 15,0-2-2-15,0-1 4 0,-2 4-2 0,2-2 3 16,0 5-3-16,1-3 2 0,-4 3-2 0,0-2 0 0,0 1 2 16,-4 1-2-16,4-1 2 0,0 0 3 15,0 1-5-15,0 1 3 0,-3-1-3 0,0 0 3 16,3-3-1-16,0 0-2 0,0 1-1 0,3-4 3 15,-3 3-1-15,3 0 2 0,-3 0-2 0,7 0 3 16,-7 0 1-16,6 0 0 0,-5 1-5 0,-1 0 5 0,3-1 1 16,0-1 3-16,-1 1-1 0,3-3-2 15,-4 6-1-15,5-2 3 0,-6-5 4 0,6-1-8 16,-6-2 4-16,2 2-2 0,4-3-2 0,-6 6 1 16,0-5-1-16,3 0-1 0,0 2-1 0,-3-2 3 0,0-4-3 15,2 4 1-15,2 0 3 0,-2 0-4 16,-2-3 1-16,0 3-1 0,0 2 0 0,4-2-1 15,-4-2 1-15,0 2-2 0,0 6 2 0,0 1 1 16,-4-6 0-16,8 6-2 0,-8-7-1 0,4 8 4 0,4-9-1 16,-8 1-4-16,4 5-1 0,-2-5 4 0,-2-2 1 15,4 0-5-15,-2 2 4 0,-1-1 1 0,0 0 0 16,-3-1-1-16,1 1-4 0,2 1 3 16,-3-3 2-16,0 1-3 0,4 0 1 0,-4-2 0 15,0 2 4-15,5 2-4 0,-6-2 1 0,7 1-1 0,0 2 3 16,0-1-1-16,0 4 4 0,0-5-6 0,0 6 0 15,0-5 4-15,0 6-1 0,0-6 1 0,4 0-5 16,-4 0 2-16,3-3 1 0,-3 3-2 0,0 0 0 16,0-6 0-16,0 1-1 0,0 1 3 0,0-1 2 15,0-6-5-15,1 4 0 0,-1 0 6 0,0-3 0 16,0 5 2-16,-1-4 2 0,1 2 0 0,1-3-3 16,-1-1 3-16,0 6-2 0,-1-6-1 0,1 1 3 15,0-1 1-15,0 1 3 0,0-1 1 0,0 0-4 16,0 3 1-16,0-3-1 0,0 0 5 0,1 1 0 15,4 2 2-15,-5-5-1 0,0 4 0 0,1-1-2 16,-1-4-5-16,0 3 5 0,0-7-1 0,6 11-3 16,-6-7-2-16,2-1-2 0,-2-3 2 0,0 7 4 15,0-7-7-15,5 6-5 0,-5-6-9 0,0 0-5 16,0 0-19-16,0 0-17 0,0 0-30 0,0 0-38 16,0 0-45-16,0 0-253 0,0 0-449 0,0 0 198 15</inkml:trace>
  <inkml:trace contextRef="#ctx0" brushRef="#br0" timeOffset="4907">2667 7484 32 0,'0'0'146'0,"0"0"-4"16,0 0-10-16,0 0-4 0,14-10-12 0,-14 10-3 0,14-7-10 16,-8 1-11-16,2 5 0 0,-8 1-15 0,13-3-9 15,-6 0-4-15,-7 3-8 0,12-2-4 0,-9 0-1 16,-3 2-12-16,11-1 1 0,-11 1-5 0,9-4-3 15,-9 4-3-15,11 0 1 0,-11 0-9 0,16-2 0 16,-6 2-1-16,0 0-4 0,3 2-3 0,5-4 1 16,-3 1 0-16,4 1-2 0,-2-3-1 0,3 3-1 15,7 0 2-15,-7 0 2 0,2-3 0 0,4 2 1 16,1 1-5-16,0 1-4 0,-1-1 4 0,-6 0-3 16,4 3 5-16,-4 0 1 0,8-2-1 0,-8 1-5 15,7-2-1-15,-1 0-1 0,0 4 2 0,1-4 1 16,-3 3-4-16,4-3 0 0,-2 0 1 0,0 0-2 15,0 2 2-15,2 0 0 0,1-2-3 0,-5 0 3 16,5 0-4-16,-2 0-2 0,0 1-7 0,1 1 11 16,-1-2 0-16,1 0-4 0,1 1 3 0,2-1-1 15,0 1 7-15,-5 5-7 0,1-5 0 0,1 5-1 16,0-5-2-16,-8 1-1 0,4 0 3 0,4 1 1 16,-4-1-1-16,5 0-2 0,-1 1 4 0,0 3-4 15,-4-4 5-15,4 1-1 0,1 1-1 0,0-4-8 16,-1 5 9-16,-1-5-3 0,1 2 1 0,0 3 0 15,1-4 3-15,0-1 2 0,2 5-8 0,1-4 6 16,-1 1-4-16,12 0 1 0,-13 0 4 0,18-2-6 16,-4 0 4-16,-1 0 3 0,0 0-8 0,2 0 4 15,-2 0-3-15,-10 0 1 0,-3 0-2 0,14 0 2 0,-15 0-1 16,0 0 2-16,-1-2-1 0,1 4 2 16,-4-2 0-16,2 0 0 0,0 3-2 0,0-3 2 15,-1 3-5-15,2-2 1 0,-2-2 3 0,2 6 0 16,-2-3 1-16,4 3-7 0,1-2 9 0,3-1-5 0,-5 0 0 15,3-2 4-15,-1 4-1 0,-4-3-4 0,1 0 3 16,6-1 1-16,-2 1-1 0,0-3 0 16,-3 3-2-16,1-2 9 0,3 1 1 0,0 0 5 15,-4-1-4-15,12-3 11 0,1 4-2 0,-9 0 4 0,0-2-3 16,8 2 0-16,-1 2-3 0,-6-2 0 0,-4 0 1 16,12 0-7-16,1 4 0 0,0-8-2 0,-14 4 6 15,3 0-5-15,0-2 4 0,10-3-3 0,-13 5 5 16,0 1 0-16,5-2-1 0,6-4 0 0,-5 5 6 15,-3-1-2-15,10 0-3 0,-1 1 8 0,4 0-6 16,-4 0 0-16,1 2-1 0,1-1 2 0,-2-1-2 16,0 4-3-16,4-3 6 0,-4 1-6 0,2-4 1 15,-1 2 1-15,5 0-5 0,-2 0 3 0,-1-1 1 16,4-3 4-16,-1 3-5 0,0-1 3 0,0 2-4 16,2-5 3-16,0 4-2 0,-1-4 0 0,-1 5-3 15,-2 0-1-15,-2 0 3 0,0 0-5 0,1 0 4 16,-1 0-3-16,-1 5-1 0,-10-7 1 0,13 4-2 15,-1-2 0-15,-3 0-1 0,2 1 1 0,-1 0-2 16,4-3-1-16,-6 3 4 0,6 0-3 0,-3-1-1 16,0-1 0-16,1 0 3 0,1-4-2 0,2 3-2 15,1-2 0-15,-2-2-1 0,2 5 4 0,-1-5-5 16,1-2 1-16,-5 3-1 0,3-3 1 0,-5 1 0 16,1 4-4-16,-10-2 2 0,-1-1 4 0,1-1-2 15,-3 5-1-15,2-3 0 0,-1 1-5 0,-4 4 5 0,2-1-2 16,0-5 4-16,5 5 1 0,0-2-4 15,-4-1 2-15,3 4 1 0,-1-1-2 0,-1-2 1 16,0 3-2-16,3-3 4 0,-4 2-6 0,5-2 3 16,11-3 5-16,-5-3-4 0,-10 6-2 0,15 0-1 0,-14-5 2 15,10 1 2-15,-10 1-3 0,12-5 0 0,-14 7 1 16,5-3 1-16,-4-3-3 0,-1 3-2 16,4 0 7-16,-4 2-5 0,0-1 1 0,-1 2 1 15,-2-3 0-15,1 4-1 0,1-2 1 0,-8 3-3 0,6-3 3 16,-6 2 0-16,7 0-3 0,-5 2 5 0,4 1-3 15,0-4 0-15,2 4 0 0,2-4 0 0,-2 2 1 16,4-1-2-16,2 1 1 0,6-4 4 0,-11 5-3 16,5-1-1-16,-6-2 1 0,4 3-1 0,-3-1 1 15,3 0-1-15,-1 2 1 0,3-2-1 0,5-1-1 16,-5 3-1-16,8 0 3 0,-1-2-2 0,-1 4 0 16,-6-2 3-16,-2-2-1 0,9 2 2 0,2 2-1 15,-1-2 0-15,-15 0 0 0,7-2-2 0,0 2 2 16,-2 0-4-16,11 0 1 0,-11 0 2 0,8-3 0 15,-9 1 2-15,3-4-3 0,7 4 0 0,-10 1-2 16,0-1 2-16,-1 0 0 0,-1 2 0 0,1 0-1 16,-3 0-4-16,-1 0 4 0,2 0 1 0,0 2 0 15,-1 0 1-15,-1-2-1 0,2 3-2 0,1 2 3 16,2-4 1-16,-2 1-1 0,2 1 0 0,-2-1-1 16,0-2 1-16,-1 0 1 0,-1 2-3 0,-1-4 3 15,0 4-4-15,2-2 6 0,-7 1-4 0,7-2 1 16,-2 1 1-16,-6 1-4 0,2-1 2 0,-2 2-1 15,6 0 3-15,-3 0-2 0,1 3-1 0,-7-3 4 16,6-1-5-16,-5 2 4 0,2 0 3 0,0-1-3 16,0 1-2-16,2-1-1 0,-2 0 3 0,0 1-2 15,6 0 0-15,1 0 2 0,-7-2-2 0,6 5 0 16,-6-5 0-16,5 2 0 0,-5-3 0 0,8 1 2 16,-8-1-3-16,1 4 3 0,-1-2 0 0,-2-1 0 15,2-1-3-15,-4 0 1 0,2 0-3 0,-3 3 5 16,5-3 0-16,-4 0-3 0,-4 0 3 0,0 0 2 15,-3 0-5-15,4 0 3 0,-4-3 0 0,-9 3-3 16,17 0 3-16,-8 0 0 0,-9 0 7 0,11-1-5 16,-11 1-5-16,9-2 2 0,-9 2 2 0,0 0-2 15,8-2 0-15,-8 2 1 0,0 0-1 0,0 0 2 0,0 0-1 16,0 0 1-16,7-2 0 0,-7 2-11 0,0 0-11 16,0 0-22-16,0 0-24 0,0 0-14 15,0 0-44-15,0 0-58 0,13 0-198 0,-13 0-411 16,1-5 182-16</inkml:trace>
  <inkml:trace contextRef="#ctx0" brushRef="#br0" timeOffset="8040">12145 879 8 0,'0'0'65'0,"0"0"-3"0,0 0-12 15,0 0-1-15,0 0-8 0,0 0-4 0,-18 9-3 16,18-9-5-16,0 0 1 0,-7 5-5 16,7-5-5-16,-1 4 0 0,1-4-1 0,0 0-3 15,-2 6-2-15,2-6 4 0,0 0 2 0,0 0-7 0,0 0 11 16,0 0-5-16,0 0-5 0,-3 5 0 0,3-5 8 15,0 0-4-15,0 0-7 0,5 7 0 0,-5-7 8 16,6 7 1-16,2-4 4 0,-2 0 8 0,1 2 4 16,9 1-1-16,-2-2 0 0,6 0-3 15,-5 0 2-15,14 2-10 0,0-3 8 0,-6-2-2 0,9 2-3 16,-4 0-4-16,1 1 9 0,2-4-12 0,-3 5 4 0,-8-5 0 0,3 0-3 16,-5 0-2-16,2 0-1 0,0 0-2 0,-3 0-1 15,1 0-6-15,-2 0 6 0,-3 0-5 0,0 0-2 16,-4 0-5-16,2 2 8 0,-2-1-11 0,-3 3 6 15,2-4-1-15,-1 2-5 0,-7-2 3 0,13 1-2 16,-9 2 1-16,-4-3 3 0,8 1 4 0,-8-1-6 16,0 0-1-16,9 2 0 0,-9-2 8 0,0 0-10 15,0 0 0-15,0 0 4 0,0 0-5 0,0 0 6 16,11 2-5-16,-11-2-5 0,0 0 1 0,0 0 2 16,0 0 2-16,0 0 5 0,0 0 4 0,0 0-10 15,0 0 1-15,0 0-2 0,0 0 3 0,0 0-5 16,0 0 3-16,0 0-3 0,0 0 8 0,3 3-4 15,-3-3-4-15,0 0 3 0,-2 11-4 0,2-11 5 16,0 7 0-16,-1-1 0 0,-1 1 3 0,2-7 0 16,0 8-8-16,0 2 5 0,0-2 0 0,2-2 3 15,-2 5-5-15,0-3-2 0,1 0 3 0,-1 4 2 16,2-3 2-16,-2 5-7 0,0-3 5 0,3 0 1 16,-3 3 0-16,0-2-7 0,0 2 11 0,0 1-11 15,-3 3 6-15,6-2-4 0,-3 0-4 0,1 1 7 16,4 1 1-16,-3 3 8 0,-1-3-10 0,7 4 1 15,-4 0 9-15,2 2-5 0,1-5 0 0,-1-1 1 16,1 2-3-16,-5-1 2 0,3-4-4 0,-2 6-1 16,1-9 7-16,-4 8-4 0,3-1 5 0,-3-2-7 15,-3-2 3-15,-1 4 2 0,2-3-2 0,2 2-2 16,-4 0 9-16,0-3-4 0,1 2-4 0,-1 1-4 0,-1 0 10 16,1 5-8-16,2-9 12 0,-3 5-8 15,1 1 0-15,1-2-3 0,1 5 2 0,2 1 10 16,-1-2-10-16,1-1-5 0,1-4 0 0,4 6 3 15,-4-5 4-15,2-1 1 0,2 2-9 0,0 1 12 0,1-8 0 16,-2 9-2-16,3-6-11 0,-3-1 6 0,-2 2 3 16,-1-2-7-16,2-1 5 0,0 1 3 15,-3 2 3-15,3-3-6 0,-6-2-2 0,3 5 6 16,3 0-13-16,-6-2 8 0,3 6 4 0,0-4 0 0,-3 2-2 16,0 7-3-16,2-2 7 0,-2 2-5 0,0-1 1 15,-1-2 1-15,1 0 0 0,0 3 0 0,2-4 9 16,2 2-12-16,-1 1 1 0,3-1-1 0,-3-7-5 15,0 9 8-15,3-2 2 0,-1-5 0 0,0-1-1 16,-2 0-3-16,-2 2 0 0,2-4 2 0,0 5 2 16,0-2-8-16,0 5 4 0,2-4 6 0,1-1-7 15,-6-2 4-15,3 6 0 0,-2-8-1 0,4 4-5 16,-2 0 9-16,0 7-4 0,0-9-2 0,-2 2-2 16,0 5 4-16,-1 2-5 0,3 2 7 0,-4-2-6 15,-1-2 3-15,1 2 0 0,0-7-1 0,0 7 0 16,2 4 0-16,-2-6 3 0,-2 5-2 0,4 1 0 15,-1 0 5-15,0-1-4 0,1 1 11 0,1 0-8 16,1 7-2-16,0 2 1 0,1-1-2 0,1-9-3 16,1 1 8-16,0 1-3 0,-3-2 3 0,2-1 0 15,2 1-3-15,-2 0-2 0,1 0 3 0,0-2-2 16,-3-1-3-16,1-1 8 0,2-1-5 0,-1-5-2 16,0 6 0-16,1-5 5 0,-2 2 2 0,5 1-4 15,0 3 4-15,-2-4-2 0,3 3-5 0,-1 1 2 16,2-2 5-16,1 2-3 0,-4 0-1 0,4 0-5 15,-4-6 9-15,1-1-4 0,-3 10 0 0,0-9-4 16,3-3 3-16,-4 2-3 0,1 0 6 0,0 1 1 16,3 3-2-16,-5-4 3 0,-1-1 4 0,5 1-6 15,-3-1 1-15,1-1 1 0,-3 1 1 0,3-2 0 16,-3 3-3-16,0-4-1 0,0 0-2 0,0 5 7 16,0-2-5-16,0 1-1 0,0-3-1 0,0 5 3 15,0-2-7-15,6 5 5 0,-5 2-3 0,5-3 4 16,-4 3-5-16,9 0 3 0,-7 2-5 0,1-2 2 15,6 0 1-15,-2-2-2 0,-3 2 2 0,0-3-2 16,0 0 1-16,-4 0-3 0,4 2-6 0,-4-6 6 16,1-1 3-16,-2 1 0 0,-1-4 2 0,0 2-3 15,2 1 3-15,-2-2 0 0,0 0-2 0,0-2 4 16,4 2-6-16,-2-5-1 0,-1 5 0 0,-1 0 2 16,5-5-1-16,-4 5-2 0,4-6 0 0,-6 9 1 15,2-2 4-15,-2 0-3 0,-3 3 0 0,3 4 1 0,-5 2-3 16,0 0 5-16,-4 2-5 0,4 0 1 0,-1 15 3 15,-4-14-7-15,5 9 5 0,4 1-1 16,-4 0-2-16,5 1 7 0,1-10-1 0,-5-1-1 16,10-2 0-16,1 5-2 0,-3-8-1 0,3 4 0 0,6-4 3 15,-4 1 1-15,0 1 0 0,4-2 2 0,-5-2-3 16,4 2-4-16,-2 2 3 0,-2-8 1 0,0-1 4 16,6 7-2-16,-10-8-2 0,6-1 0 15,-8 1 1-15,5 2 3 0,-4 1-4 0,3-4 2 0,-4 4 0 16,-1-3-6-16,-1 2 9 0,-4 2-2 0,3-1 0 15,-4-4-2-15,2 4 6 0,-4-2-5 0,2 1 1 16,0-3 0-16,1 2-6 0,1 0 6 0,-3-4 1 16,4 1-3-16,-3-2 1 0,2 1-2 0,2 1-3 15,1-2 3-15,-3-4 5 0,1 8-5 0,3-8-1 16,0 4 1-16,-3-1-1 0,6-2 3 0,-3 3 1 16,0 3 1-16,0-4-1 0,0 5 3 0,-3 0-4 15,3 2-2-15,0-2 4 0,0-1-1 0,0 3-2 16,-3 2 1-16,-1 0 0 0,1-1 2 0,-2-3-2 15,-1 5 4-15,0 1-5 0,3-7-1 0,-2 4-1 16,-1-2 4-16,4-2-4 0,-2 0 3 0,2 0-2 16,2 0 3-16,-1 0 0 0,1-3-3 0,-5-3 3 15,10 3-1-15,-4-2-5 0,-1 0 1 0,0 1 5 16,-1-2-3-16,1 1 5 0,0 0 0 0,-5 0 6 16,5 2-3-16,-6-1 0 0,4 3-1 0,-4 1-4 15,0-1 0-15,5 0 4 0,-6 0-6 0,6 3 4 16,-5-2-2-16,1-1 2 0,4 0-2 0,-2-3 0 15,0-1-1-15,3 2 0 0,-2 0 2 0,-3-4-4 16,4 0-1-16,1-2 4 0,0 4 0 0,0-4 2 16,-3-2-2-16,3-3 3 0,0 10-1 0,-3-5-1 15,3-5-1-15,0 8 0 0,-3-1-1 0,0-1-4 16,3 1 5-16,-2-2-2 0,2 1 3 0,-3 1-2 16,0-1 0-16,0 1-3 0,0-1 2 0,3 0-2 15,-3 0 0-15,-2 1-2 0,5-1 1 0,-6 0 3 16,6 1 2-16,-3-1-6 0,-2 0 0 0,4 1 2 15,-4-1-1-15,2 1-1 0,-3 1 5 0,4-2-2 16,-1 1-3-16,-3 2 3 0,5-6-6 0,-2 5 1 16,0-3 5-16,-1 0-4 0,1 1 4 0,-1 1-3 15,-1-2 2-15,4-1-1 0,-4-1 0 0,5-3 1 16,-8 11 0-16,7-7 1 0,1-4-4 0,-5 5-1 0,4-2 5 16,-2 5-2-16,3-8-1 0,-3 9 2 15,1-6 1-15,2-3-3 0,0 12 1 0,-3-6 5 16,1-1 3-16,2 1 0 0,-1 1 0 0,-2 1 0 15,0-4-1-15,3 2 3 0,0-6-1 0,-2 11-1 0,2-11 1 16,0 7-3-16,0-7 2 0,0 5 1 0,0-5 6 16,-4 7 0-16,4-7-1 0,0 0 4 15,0 0-2-15,0 0-1 0,0 0 2 0,0 0-4 16,0 0 0-16,0 0 0 0,0 0-3 0,0 0-17 0,0 0-24 16,0 0-26-16,0 0-38 0,1-22-46 0,2 15-51 15,-6 2-257-15,2-1-484 0,-4-1 214 0</inkml:trace>
  <inkml:trace contextRef="#ctx0" brushRef="#br0" timeOffset="55702">37 1174 108 0,'0'0'108'15,"-5"-5"-6"-15,5 5-15 0,0 0-3 0,-1-7 1 16,1 7-15-16,0 0 2 0,-6-6-9 0,6 6-8 16,-7-5-2-16,7 5-4 0,0 0 3 0,-6-4-3 15,6 4-6-15,-6-3-12 0,6 3-3 0,0 0-2 16,0 0 2-16,0 0-12 0,0 0-3 0,0 0 4 16,-6-4-1-16,6 4-2 0,0 0-5 0,0 0-2 15,0 0 5-15,0 0-6 0,0 0 6 0,0 0-3 16,0 0-13-16,12-7 18 0,-12 7-8 0,0 0-4 15,0 0 7-15,6-2 2 0,-6 2-3 0,0 0-2 16,0 0 2-16,0 0-7 0,0 0 0 0,0 0 2 16,8-1-4-16,-8 1 4 0,0 0-15 0,14 1 13 15,-14-1 1-15,14 2 1 0,-8 0-1 0,5-2 2 16,-11 0-4-16,20 0 2 0,-11 0-2 0,0 0-3 0,2 0 1 16,1 0 1-16,-1 2-1 0,3-2-2 15,-2 0 10-15,2 0-5 0,1 0-1 0,2 0-3 16,-3 1 5-16,1-1-6 0,0 0 6 0,4 0 2 15,-4-1-4-15,5 1-4 0,-2 0 1 0,-2 0 9 0,-2 1-20 16,-1-1 19-16,6 0-16 0,-7 0 14 0,-3 2 1 16,5-2-1-16,-3 2 4 0,0 0-10 15,-1-1 8-15,0 1-5 0,0 0 3 0,1 0 0 16,0-1-3-16,-2 2 6 0,2 0-3 0,1-2-1 0,5 2-4 16,-2-2 8-16,2 1-4 0,-1-2-7 0,-1 2 3 15,3-2 9-15,-2 2-3 0,4-2-5 0,-7 1 1 16,6-1 3-16,-7 0-9 0,3 0 9 15,-2 0-6-15,-3 0 5 0,3 0-4 0,-1 0 0 16,3-1 7-16,-2 1-4 0,2-2 4 0,2 2-2 0,-2 0-8 16,1-4 4-16,-3 4-3 0,4 0 11 0,-6 0-2 15,1-1-10-15,-1 1 5 0,0 0 0 0,3 0 4 16,-2 0-2-16,-3 0 6 0,3 0-8 16,-12 0-5-16,20 1 2 0,-12-1-1 0,6 2 14 0,-4-2-12 15,0 2-3-15,0 0 10 0,0-1-3 0,2-1 0 16,0 3 9-16,-1-3-11 0,1 0-6 0,7 0 7 15,-4 0-2-15,0-3-2 0,4 3 9 0,-1-1-8 16,-4-3-2-16,0 4 6 0,3-2 0 0,-10 1-2 16,6-3 3-16,0 4 8 0,-5-2-15 0,4 1 2 15,-12 1 7-15,14 0-9 0,-14 0 2 0,20 0 2 16,-12 1-5-16,-8-1 9 0,18 2-8 0,-10-1 5 16,0 2-2-16,-1-3 4 0,-1 1-6 0,7 1-1 15,-13-2 6-15,20 2 3 0,-13-2-3 0,1 2-5 16,3-1 4-16,-11-1-3 0,17 3 4 0,-10-3-2 15,4 1 6-15,-3 1-8 0,-8-2 3 0,18 1 0 16,-10 2 2-16,1-2-6 0,-1 1 0 0,2-2 1 16,1 1-3-16,1-1-5 0,-1 3 14 0,-2-2-2 15,7-1 7-15,-4 0-11 0,6-1 9 0,-8 2-10 16,3-1 3-16,6 0 0 0,-4 0-1 0,-1 0 5 16,4 0-3-16,-5 0 8 0,0-1-7 0,3 1 1 15,-2-3-3-15,1 3 0 0,3-1 3 0,-1-1-4 16,0 1 1-16,0-2-4 0,3-1 0 0,0 1 4 15,0 2 3-15,0-3-4 0,-5 1-2 0,5 0 5 16,-1 2-1-16,-4-1-4 0,0 1 7 0,4 1 1 16,-7-3-1-16,3 3 3 0,1-1-8 0,0-1 1 15,1 2-10-15,0-2 15 0,0 2-9 0,3-2 4 16,0 1-4-16,-5 1 3 0,4-2-5 0,-5 0 5 16,-2 4 9-16,-3-2-11 0,3 0 2 0,-4 0-1 15,0 2 5-15,-8-2-4 0,18 0 1 0,-12 1-2 16,0 1 6-16,-6-2-6 0,8 4 5 0,-8-4 1 15,8 1-2-15,-8-1-4 0,7 4 4 0,-2-2 4 16,-5-2-11-16,0 0-1 0,9 4 7 0,-9-4 0 16,6 1 0-16,-6-1-1 0,0 0-3 0,11 2 0 15,-11-2 0-15,5 2 5 0,-5-2-4 0,0 0 1 0,12 0 2 16,-12 0-2-16,0 0 5 0,12 0-1 16,-12 0-3-16,0 0 5 0,14 0 1 0,-14 0-6 15,12 0-5-15,-12 0 6 0,10-2-1 0,-10 2-2 16,7 2-3-16,-7-2-4 0,0 0 10 0,0 0-28 15,14 2-19-15,-14-2-19 0,0 0-20 0,0 0-121 0,0 0-223 16,-28 8 99-16</inkml:trace>
  <inkml:trace contextRef="#ctx0" brushRef="#br0" timeOffset="58545">143 1147 61 0,'0'0'92'0,"0"0"0"0,0 0-17 15,0 0-6-15,0 0-4 0,0 0-1 0,0 0-15 16,0 0-8-16,0 0 2 0,0 0-5 0,0 0-10 15,0 0 9-15,0 0-4 0,0 0-4 0,9 16-8 16,-9-9 2-16,-3 0-1 0,3 4-2 0,0 0 0 16,0 2-7-16,-2 1-5 0,1 1 13 0,-2 2-10 15,0 2-7-15,-2-4 7 0,2 5-6 0,-2-1 7 16,1-2-2-16,1 2-2 0,1-1-3 0,-1 2 5 16,3-2-3-16,0 1-5 0,3-5 4 0,-3 4 0 15,3 0 2-15,-1 0-6 0,-2 0 5 16,3-2 6-16,0-2-9 0,-3 3 4 0,5-2-8 0,-1 0 11 15,-4 1-8-15,2-1 6 0,-1 0-7 0,-2 2 6 16,1-3 2-16,-2 4-1 0,2 0 2 0,-3-1-3 16,2 1 5-16,-1 2-7 0,-3 3 3 0,4 0 2 15,-2 2-2-15,1-2-7 0,1-5 11 0,-4 7-6 16,4-8 2-16,-1 1-5 0,2 3 2 0,-5-4-1 16,5 2 1-16,0-2 1 0,0-2-5 0,2 3 4 15,-2-3-18-15,3 1 14 0,-1-3 11 0,-2 1-12 16,1 3 6-16,-1-2-2 0,3 1-7 0,-1-3 4 15,-1 5 3-15,-1-4-3 0,0 1 12 0,2 3-13 16,-4-1-2-16,2 2 7 0,0 0-2 0,0-2-1 16,0 1-3-16,0 3 4 0,0-6 3 0,-1 5 1 15,1-2 0-15,0-2-6 0,-2 1 1 0,-1 1-6 16,2 0 4-16,1-1 3 0,1 0-5 0,-1 1 5 16,-1-3 1-16,2 4-3 0,2-3-1 0,-1-1 1 15,1 2 0-15,0-2-2 0,0 2 0 0,3-3 0 16,-1 3-3-16,-4-2 5 0,4 3-2 0,-4-4 0 15,4 4 3-15,-5 1-2 0,1 0-6 0,1 0 15 16,-2 3-6-16,0-4-6 0,0 6 3 0,0-1-4 16,-2-4 6-16,1 1 1 0,1-2 5 0,-5 4-8 15,1-3 2-15,4 6 8 0,-2-5-10 0,1-2 6 16,1 0-3-16,0 0 1 0,-2-3 1 0,2 3-1 16,0-1-3-16,0 0 2 0,0 1-3 0,2 0-6 15,-2 2 4-15,0-2 5 0,0-3-3 0,1 10-2 16,-1-1 5-16,0-3-5 0,-1 3 3 0,-1 3-3 15,-1-2 6-15,3 1-8 0,-1 3 11 0,-1-2-10 0,2 3-1 16,-3-3 7-16,3-1 4 0,3 2-8 0,-1 0 1 16,-1-1-2-16,-1-2-2 0,0 1 7 15,3-1-3-15,-1 0 1 0,-2-5 2 0,1 2-1 16,1-3 1-16,-2-1-6 0,0-1 8 0,3 7-15 16,-6-4 20-16,6-2-5 0,-6 1 4 0,1 6-4 0,1 0-6 15,1-5 7-15,-2 5-1 0,2 2 2 0,2 0-2 16,-2-2-1-16,0 4 1 0,1 11-1 15,1-9 4-15,1 8-11 0,-3-2 6 0,0-6 6 16,0-1 1-16,3 6-12 0,-3-11 4 0,0 5 1 0,4-3-2 16,-2-2 3-16,0-2-5 0,1 2-1 0,-2-1 1 15,4-2-5-15,-1 0 5 0,1 0 2 0,-4 3 4 16,4-4-3-16,1 3 1 0,-3 0 2 16,0-4-6-16,0 3 0 0,-1-3 5 0,3 5-2 15,-4-2 3-15,2 2-6 0,-3 0 2 0,2 2 1 0,-1 2-1 16,-1-3 2-16,3 12 3 0,-1-9 3 0,-2 1-6 15,1 8-2-15,-1-8-2 0,0 7 0 0,2 1-11 16,-2-9 24-16,3 7-13 0,-6-5-2 0,6-4 2 16,-6 3 3-16,6-3-12 0,0 4 10 0,-3-4-6 15,0 1 13-15,0-3-3 0,0 2 1 0,0-2-2 16,3 2-4-16,-3-2 4 0,-3-3 1 0,3 3-3 16,0 0 5-16,-3 0-7 0,3 0 8 0,3 1-1 15,-3 4-1-15,0-4 0 0,3 4-2 0,-3 6 3 16,2 3-5-16,1-12-4 0,0 1 10 0,0 3-3 15,3 5 0-15,-1 1-5 0,-2-10 1 0,0 1 4 16,0-3 1-16,-2 0-2 0,4 0-1 0,0 0 1 16,1-4-2-16,-3 7 1 0,-2-13 1 0,2 10-6 15,0-7 6-15,4 2 2 0,-1-4-2 0,-5 2-3 16,5 6 4-16,-4-5-3 0,4 0 0 0,-1 6 2 16,-4-7 0-16,-1 2-2 0,2-2 2 0,2 1-1 15,-2-2 2-15,4-1-1 0,-6 4-1 0,5-1 1 16,-4-1 2-16,5 0 0 0,-4 2 3 0,4 1 4 15,-1-2-2-15,-2 3 2 0,1 2-2 0,-2-7-1 16,5 6 1-16,0-3-6 0,3 3 5 0,-7 0-5 16,8-3 0-16,-3 5 0 0,-1-3 3 0,0-6-3 15,-4 3 0-15,3-1-5 0,0-3 4 0,0 3-4 16,-1-1 7-16,-1-4-5 0,2 6-2 0,-2-6 6 16,-1 4-6-16,1-3 2 0,2 1 5 0,-3-1-2 15,0 3-1-15,1 0-4 0,-3-2 0 0,4 2 3 16,-4-2-3-16,-1 3 4 0,3-6-5 0,-1 8 1 15,-2-4-4-15,1-4 4 0,1 5 1 0,-2-3 2 16,3 2 1-16,-3-3-2 0,0 2 1 0,0-1-2 16,0-3 0-16,2 3-1 0,-2-4 1 0,0 1 0 15,1-3 1-15,2 3 0 0,-3 2-2 0,2-9-2 16,-2 4 1-16,1 3 1 0,-1-6 0 0,2 0-4 16,-2 3 3-16,3-3 1 0,-3-5-2 0,0 9 12 15,-3 2-9-15,6-4 0 0,-6 4-1 0,1-3-1 16,2 1 3-16,2 1-1 0,-2 6 1 0,0-7-1 15,0 3 3-15,0 1-5 0,-2-1-1 0,4-1 2 0,-2-2-1 16,3 3 2-16,-6-5-1 0,6 1 3 0,-6-3-2 16,3 5-2-16,-2-4 6 0,2-6-6 15,0 8 4-15,0-5-2 0,0-3-2 0,2 10 1 16,-4-4 0-16,2-6 7 0,0 7-9 0,0-7-4 16,0 6 1-16,0-6 10 0,0 0-7 0,2 7 1 0,-2-7 1 15,0 0 0-15,0 0 0 0,4 4-3 0,-4-4 0 16,0 0 6-16,0 0 0 0,0 0-6 15,0 0-1-15,0 0 0 0,13 1 3 0,-13-1-4 16,9 0 5-16,-9 0-2 0,11 0 2 0,-2-2-3 0,-9 2 1 16,14 0 0-16,-4-6 2 0,1 5 0 0,1 1-3 15,2-3 4-15,0 0 0 0,0 2-3 16,0-1 5-16,6 1-3 0,-7-2-1 0,7 2 1 16,-1-1-10-16,1 0 10 0,-3-4 1 0,1-1-1 0,2 6-2 15,-3-1-3-15,3 1 5 0,0-3 0 0,1 0 0 16,-1-1 3-16,8 3-3 0,-8-2 3 0,6 2 0 15,-6-1-1-15,0 2 0 0,1 1 2 16,-1-4-1-16,-3 1-3 0,1 2-1 0,-4-3 3 16,5 4-2-16,-4-1 0 0,0 1 3 0,2-1-3 0,0 1 2 15,-3-1-4-15,3-3 3 0,0 4-2 0,-4 0 3 16,1-2-2-16,5 1 3 0,-10-2-1 0,3 2-2 16,0 1 3-16,-2-3-3 0,8 1 3 15,-6 4-6-15,-2-4 4 0,0 4-2 0,1-2-1 0,1 3 2 16,1-3 1-16,-4 1 1 0,-2 2 0 0,3-2-2 15,-10-1 0-15,15 0 1 0,-15 0-7 0,14 2 6 16,-6-2 1-16,-1 4 1 0,4-4-2 0,-2 0-1 16,3 0 2-16,1 0-2 0,4-4 2 0,-4 4 3 15,4 4-3-15,0-8-1 0,-3 4 2 0,6 0 1 16,-2-2-2-16,-2 2 4 0,-1 2-3 0,2-2 1 16,-2-2-6-16,-1 2 2 0,-5 0-3 0,2 2 4 15,-11-2 0-15,20 0-2 0,-12 0 6 0,1 0 0 16,2 0-10-16,-11 0 3 0,13 4 6 0,-3-4 0 15,-3 1-3-15,-7-1 2 0,19 0-1 0,-12-1 0 16,7 1 2-16,-14 0-5 0,20-4 2 0,-9 4 1 16,0 4 3-16,7-4-4 0,-10-4 1 0,6 8-3 15,-2-4 1-15,-5 0 3 0,12 0 1 0,-5 1-4 16,-5-1 2-16,6 1 0 0,-2-1-6 0,3 1 3 16,0-1 4-16,-4 4-4 0,2-8 1 0,-3 3 1 15,2 1-1-15,1-1 6 0,3 1-5 0,-5 0-1 16,4-1-2-16,-1-3 6 0,5 2-8 0,-6-2 12 15,1 0-5-15,5 1-2 0,-6-2-2 0,4 3 0 16,-2-3 4-16,-4 5-4 0,-4-2 4 0,2-3 2 16,-2 5 3-16,1 0 2 0,-1-4 5 0,1 3-5 15,-9 1 3-15,14-1-2 0,-6 1 1 0,-8 0-2 16,16 0 1-16,-8-1-9 0,-8 1 8 0,19-4 1 16,-12 4-5-16,-7 0 1 0,14-1 1 0,-14 1 3 15,11-2-2-15,-4-2 5 0,0 4 3 0,2-2-4 16,-9 2 0-16,7-5 1 0,0 5-3 0,-7 0 4 15,13-2-4-15,-13 2-2 0,8-3 5 0,-2 2-7 0,-6 1 1 16,14-1-2-16,-14 1 2 0,12 0 1 16,-12 0-2-16,11 0-2 0,-11 0 2 0,11 1 2 15,-11-1-5-15,0 0-2 0,0 0 7 0,12-5-2 16,-12 5 2-16,0 0-2 0,0 0 0 0,0 0-1 0,0 0-18 16,2-2-39-16,-2-5-45 0,0 7-78 0,-8-19-178 15,6 6-382-15,-10-10 169 0</inkml:trace>
  <inkml:trace contextRef="#ctx0" brushRef="#br0" timeOffset="60126">123 2411 7 0,'0'0'48'15,"0"0"-5"-15,0 0-6 0,0 0-4 0,-8 15-3 16,8-15-1-16,-6 11 3 0,4-5-5 0,1-1-3 0,-1-2-5 15,2-3 5-15,0 0-5 0,-3 10-9 0,3-10 1 16,0 0 1-16,3 5 7 0,-3-5 0 0,3 5 2 16,-1-3 5-16,-2-2-5 0,0 0-12 0,11 3 17 15,-5-1 7-15,2 0-1 0,-1 2-7 0,1-1 2 16,3 2-3-16,4-3 3 0,-6 2-7 0,8 2-3 16,-3-5-7-16,3 4-2 0,3 1 3 0,0-3-1 15,-3-1-1-15,6 0 2 0,-2-2-2 16,7 0 1-16,-2 0 5 0,1 0-9 0,-1-4-3 15,-6 2 5-15,2-1-5 0,-4-1 1 0,-1-1 6 0,3 4-6 16,-1 0 8-16,-3 0-13 0,4-3 6 0,-3 4 9 16,0-2 0-16,3 0-7 0,-5-1-9 0,5-1 7 15,0 3 2-15,-6-1-8 0,6 2 6 0,-5-4 2 16,4 2 6-16,-1 0-17 0,-1-1 4 0,2 3 5 16,-3-4 1-16,-2-1-1 0,3 2 3 0,-5-1-3 15,-1 1-10-15,-3 3 10 0,4-3-6 0,-6 3 3 16,5-3 2-16,-11 3 0 0,17 0-1 0,-9 0-5 15,-8 0 0-15,19 0 5 0,-11-2-2 0,4-1 0 16,2 3 4-16,-6-2-4 0,10 2-3 0,-5-2 6 16,0 0-3-16,3-2 1 0,-1 1-18 0,-1 2 25 15,3 1-2-15,-3-6-6 0,1 6 7 0,-3-2-3 16,4-1 4-16,-1 1-5 0,-1-2 3 0,6 3-2 16,-8-2-4-16,3 2-3 0,-1-1 5 0,-2 1 1 15,2-2-1-15,0 2 2 0,-2-1-2 0,1 0 4 16,-4 2-6-16,2 0 2 0,-2-2-11 0,-9 2 4 15,18 0 0-15,-10 0 2 0,1 2 0 0,-9-2-3 16,18-2 4-16,-5 1 9 0,-4 1-20 0,3-2 6 16,4 2 11-16,-1-4-1 0,2 3-2 0,-2-3-1 15,4 2 1-15,-3 1 1 0,1-3 2 0,0 2 9 16,-3 0-8-16,0 0-14 0,0 2 14 0,4-1-1 16,-6 1 1-16,4 0-1 0,-4 0-10 0,-3 0 2 15,-9 0 8-15,19 1-1 0,-12-1 0 0,-7 0-6 16,14 2 2-16,-6-2 2 0,-8 0 5 0,15 0-7 15,-4 0 6-15,-11 0-1 0,18-2 1 0,-7 1-10 16,3-2 5-16,3 2-4 0,0-1 7 0,-1-2 0 16,1 1 1-16,3 2-2 0,-4-2 3 0,4 0-5 15,0 3 1-15,-2 0-4 0,-3-4 5 0,4 7 0 16,1-2 3-16,-3 1-12 0,-4-1 8 0,4 2 0 16,-1 0-1-16,-3-2-3 0,0 3 1 0,-3-4 4 15,1 0 2-15,1 2-10 0,-2-1 15 0,2-1-14 16,0 0 6-16,-1-1 2 0,3 1 3 0,3-3-7 15,-1 0 5-15,-2 2 2 0,0-2-5 0,0-1 7 16,4 1 0-16,-4 0-9 0,1-1 3 0,2 3 0 16,-7 1-4-16,5-3 4 0,3 0-9 0,-2 3 5 15,1-1 0-15,-2 1-10 0,-1 0-18 0,1 0-12 16,-1-2-42-16,-3 1-92 0,-2 1-189 0,-9 0 84 16</inkml:trace>
  <inkml:trace contextRef="#ctx0" brushRef="#br0" timeOffset="61439">163 3802 74 0,'0'0'117'0,"0"0"-13"0,0 0-12 16,0 0-4-16,0 0-14 0,0 0 2 0,0 0-14 15,24 0-1-15,-16 3-8 0,-8-3-2 0,12 4-10 16,-12-4-1-16,11 2-4 0,0-1-6 0,-2 2 0 16,2-2 2-16,4-1-10 0,0 2-5 0,5-2 5 15,-1 0 2-15,8-2-5 0,-7 2-5 0,9-4 3 16,-3 3 0-16,4-5-11 0,-4 2 7 0,0 1 2 16,0-2-5-16,-6 2 5 0,4-1-11 0,-4 1 3 15,0-1-6-15,0 2 1 0,-6-2 4 0,1 3 1 16,-1-2-7-16,5 0 6 0,-7 3 3 0,2-1-11 15,-2 1 5-15,-3-3-4 0,4 6 9 0,-4-6-10 16,3 3 1-16,0 0 4 0,4-3-16 0,-1 2 16 16,2-2-3-16,-2 0 5 0,4-1-5 0,-3-1 6 15,6 3-15-15,-2-3 10 0,0 2 3 0,-5-3 0 16,4 2 4-16,-4-1-5 0,5 2 5 0,-3 3-9 16,0 0 5-16,0-4 8 0,-4 2-12 0,1 1-3 15,-3-3 2-15,1 4 5 0,-1 0 4 0,4 0-5 16,-5 4-3-16,-3-4 4 0,4 1-2 0,-2-1-3 15,0 2 3-15,-9-2-4 0,14 0 3 0,-14 0 2 16,17 0 2-16,-9 0-8 0,-8 0-5 0,14 0 16 0,-2 0-6 16,-5 1 2-16,-7-1-4 0,20-1 2 15,-4 2 2-15,-4-1-5 0,2 0-3 0,6 0 3 16,-6 0-1-16,4 3 4 0,-3-3-2 0,7 1-2 16,-4-2 6-16,2 1-6 0,-3 0-1 0,3 1 4 15,-2-1 2-15,-2 0-4 0,1 0 2 0,0 2-2 16,-2-2 3-16,-3 0-4 0,0 0 2 0,-2 4 5 15,2-4-9-15,-4 1 6 0,2 2-2 0,-2 0 1 16,0 1-2-16,-1-3 3 0,4 2-7 0,-3 0 7 16,1-2-5-16,-3 2 3 0,5 0 6 0,-2-2-9 0,3 2 4 15,1-2 2-15,-4-1-1 0,9 3-1 0,-2 0 5 16,-1-2-9-16,2-1 5 0,-3 2 1 16,3-1-6-16,-4-1 3 0,4 3 0 0,0-3 0 15,-3 1-1-15,0 1 2 0,4-2-3 0,-9 0 11 0,4 0-10 16,0-2-4-16,0 2 2 0,2-1 5 0,-3-2-7 15,1 3 15-15,-4 0-13 0,9-1-1 0,-1 1 9 16,2-2-3-16,-4 2-1 0,5-1-4 0,-2 1 7 16,2-3-8-16,-3 3 4 0,3 3 0 0,2-6-1 15,-4 2-1-15,3 1 1 0,-5 0 2 0,4-2-3 16,0 1 4-16,0 1-5 0,-2-3 9 0,-1 2-3 16,0 1-7-16,-3 0-1 0,-4-3 5 0,1 2 2 15,-2 1-1-15,2-2-7 0,-11 2 15 0,15 2-12 16,-7-2-14-16,-8 0-14 0,11 1-29 0,-11-1-37 15,9 3-102-15,-9-3-217 0,0 0 96 0</inkml:trace>
  <inkml:trace contextRef="#ctx0" brushRef="#br0" timeOffset="62626">333 5171 94 0,'0'0'132'0,"0"0"-10"15,0 0-9-15,0 0-6 0,0 0-6 0,0 0-8 16,0 0-11-16,0 0-9 0,0 0-8 0,0 0-3 0,0 0 0 16,0 0-16-16,0 0-2 0,0 0-7 15,0 0-2-15,0 0-5 0,28-8-2 0,-22 8-1 16,-6 0-4-16,20-5 0 0,-2 5 2 0,-1 0-5 0,1-2 1 16,2 1-8-16,2-2 10 0,-1-1-12 0,-1 2-3 15,8 1 4-15,0-3-5 0,-4 1 1 0,5 2 1 16,-9-3-4-16,8 2 8 0,-1-2-2 15,1 0 0-15,-2 2-5 0,2 2 3 0,-1 0 1 0,1 0-2 16,1 0-1-16,-1 0-2 0,4-1 0 0,-4 1 2 16,-1-1 1-16,1 1 3 0,3 0-5 0,-2 2-2 15,0-3 6-15,3 0-6 0,11 1 0 0,-9-4-1 16,-3 2-4-16,-1 1 4 0,4 1 6 0,7-4-11 16,-10 4 1-16,-2-2-2 0,4 4 3 0,-4-2 1 15,-2 0 1-15,2 4 3 0,-5-4-2 0,0 2-3 16,-4-1-4-16,0-1 3 0,0 4 1 0,0-2 5 15,-5-2-3-15,5 0 1 0,-3 2-3 0,-3-2 2 16,1 4-2-16,-3-4 5 0,2 3-6 0,2-3-3 16,-1 1 4-16,-4-1-5 0,-1 0 6 0,3 0-1 15,-3-1 1-15,0-2 1 0,-10 3 1 0,15-6-4 16,-6 6 6-16,-1 0-11 0,-8 0 6 0,15-1-5 16,-7 0 6-16,-8 1-2 0,14-4 5 0,-14 4-3 15,18 0-1-15,-9 0 2 0,2 0 6 0,-2 0-10 16,-1-1-1-16,4 2 3 0,2-1 0 0,-2-1-3 15,4 2 2-15,-4-2-3 0,-3 2 4 0,3-1 2 16,1 0 0-16,-1-1-4 0,-1 2 0 0,1-2 6 16,0 1 1-16,1-1-5 0,-3 2-1 0,3-1 3 15,-1 1-7-15,0-1 3 0,-1 0 4 0,3 0-6 16,0 0 8-16,-2 4-1 0,-1-4 0 0,-1 0-3 16,3 1 3-16,-4 0-1 0,3-1-3 0,-4 0-1 15,-8 0 1-15,20 0 7 0,-14 0-3 0,-6 0-2 16,14 0-4-16,-14 0 4 0,10 0 9 0,-10 0 5 15,10 0-7-15,0 0 8 0,-10 0-4 0,16-1 2 16,-10 0-5-16,3-3 5 0,-1 3-11 0,-8 1 10 16,18 0-9-16,-18 0 4 0,20 1-2 0,-11-1 2 15,2 4-13-15,-2-3-18 0,-1 0-11 0,-2 1-31 16,2 5-27-16,-2-4-60 0,0-3-100 0,-6 0-273 16,8 8 120-16</inkml:trace>
  <inkml:trace contextRef="#ctx0" brushRef="#br0" timeOffset="63970">444 6550 52 0,'0'0'125'0,"0"0"-9"0,0 0-9 16,0 0-11-16,0 0-12 0,0 0-3 0,9 3-8 15,-9-3-16-15,0 0-7 0,0 0-1 0,0 0-6 16,0 0-5-16,0 0-1 0,0 0-8 0,0 0 4 16,0 0-7-16,0 0 4 0,14-1 0 0,-14 1-4 15,0 0-5-15,0 0-1 0,13 0 0 0,-13 0 5 16,11 0-9-16,-2 1 6 0,-9-1-5 0,16-1-4 0,-4-1 5 15,-1 2-4-15,1 0 6 0,6 0-5 16,-2 2-5-16,2-4 3 0,2 4-3 0,5-4-2 16,2 0 2-16,4 2-4 0,-2-6 8 0,0 5-3 15,2-4-5-15,-2 4-1 0,0-4 2 0,3 2-1 0,-2 1-3 16,-1-5 2-16,-5 1 6 0,2 4-6 0,-4 2-1 16,-2-1 2-16,0-4-2 0,-2 6 2 15,-2-1 0-15,2 0-3 0,-1 5-1 0,-5-5-1 0,4 0 3 16,-6 0-3-16,1 1 4 0,0-1-2 0,-2 1-5 15,2-1 5-15,-2 4 0 0,-1-4-6 0,-8 0 1 16,18 2 3-16,-10-2 0 0,4-1 2 0,-12 1-6 16,23 0 8-16,-11 0-4 0,2-1-1 0,4-3 6 15,-2 3-7-15,2 0 0 0,-2 0 7 0,5-3 0 16,-3 3-7-16,4-5 3 0,-2 6-2 0,0-3 5 16,0-1-3-16,7 0 2 0,0 2-3 0,-9 2-1 15,2-1 3-15,0-3 7 0,0 1 1 0,0-5-2 16,-2 5 3-16,4-1 0 0,-4 1 0 0,7-3-1 15,-5 0 1-15,7 3-2 0,-7 0-1 0,2-2-3 16,2-1 3-16,-4 4-3 0,0 2 3 0,5-5 0 16,-5 4-3-16,0-3 1 0,7 2 0 0,-7 2 2 15,2 0-4-15,4 0 2 0,-5-4 3 0,-1 3-1 16,0 0 0-16,0 1-4 0,-2-1 1 0,-1 1 5 0,0 0-5 16,-3-6-2-16,3 4 6 0,-6 2 2 15,-1-3 5-15,3 1 1 0,-1 0-3 0,-3 1-3 16,3-1 4-16,1-3-5 0,-4-1 0 0,5 4 1 15,-2 0-3-15,-4-2 0 0,4 3 0 0,0-1-2 0,-3-1-5 16,2 3 4-16,-2-5 5 0,1 3-11 0,2 1 2 16,0-2 1-16,3 1 1 0,2 0 0 15,-1 2-5-15,-1-3 7 0,2 2-3 0,0 0-1 16,-3-2 2-16,1 0-5 0,3 3 5 0,-4-3 0 0,6-1-1 16,-6 1-3-16,4-1 3 0,-1 0-1 0,0 1 1 15,-3-1-1-15,0 1 4 0,-4-1-1 16,1 1 1-16,-2 3-2 0,2-2 2 0,-3-1-1 15,0-1 1-15,-2 2-1 0,-6 2 2 0,13-4-3 0,-13 4-3 16,10 0-2-16,-10 0-8 0,0 0-14 0,10 0-17 16,-10 0-32-16,0 0-41 0,0 0-203 0,0 0-343 15,0 0 152-15</inkml:trace>
  <inkml:trace contextRef="#ctx0" brushRef="#br0" timeOffset="73176">12811 1095 33 0,'0'0'63'0,"0"0"-9"0,0 0-8 16,-3-5 4-16,3 5-15 0,0 0-4 0,0 0 5 15,-11-3-11-15,11 3-7 0,-6-2 1 0,6 2-7 16,-3-9-4-16,1 5-2 0,2 4-6 0,-3-10 8 16,3 10-2-16,0-8 2 0,0 8 0 0,0-8-2 15,-3 4-3-15,3 4 0 0,3-7-3 0,-3 7 0 16,0-6-22-16,0 6 2 0,3-7 0 0,-3 7-50 15,2-7-75-15,-2 7 34 0</inkml:trace>
  <inkml:trace contextRef="#ctx0" brushRef="#br0" timeOffset="75832">12714 971 32 0,'0'0'91'0,"0"0"-15"16,0 0-5-16,0 0-2 0,0 0-6 0,0 0-15 16,0 0-6-16,0 0 5 0,0 0-11 0,0 0-2 15,0 0-2-15,0 0-5 0,0 0-4 0,0 0 3 16,0 0-3-16,0 0 5 0,0 0-11 0,0 0 1 15,0 0 1-15,19-1-4 0,-19 1 10 0,13 0-6 16,-13 0-5-16,17 1 6 0,-6 0-4 0,1 3-4 16,2-4-2-16,-3 0-3 0,3 2 7 0,3-1-1 15,-2 3 1-15,-6-4-5 0,10 0-4 0,-6 2 2 16,0-1 6-16,2 2-5 0,-3-3-9 0,2 1 17 16,1 1 2-16,2-2 2 0,-1 2 1 0,-2-2-4 15,5-2 7-15,-2 2-6 0,3-2 3 0,-1 1-10 16,1 1 9-16,0-3-4 0,-4 0 2 0,4 5-4 15,-6-4-4-15,3 2 1 0,0-4 4 0,-3 3-6 16,4-1-1-16,-9 2 3 0,5 0 4 0,-3-4-8 16,-11 4-7-16,21-1 6 0,-13 2-8 0,4-1 10 15,1 4-3-15,-3-4-4 0,7 0-1 0,-6 2 7 16,3-1-9-16,-2 3 8 0,5-4-4 0,0 3-7 16,-2 0 3-16,2-2 7 0,0 1-6 0,-3 0 2 15,-2-2-3-15,2 2-1 0,-6-1 6 0,5-1-1 16,1 4 7-16,-1-2-11 0,-1-2 1 0,3 1 3 15,-3-1-3-15,-2 0 2 0,7 0-4 0,-7 0 6 0,1 4 2 16,4-4-4-16,-2 0-7 0,-1 0 11 16,-3 2-4-16,2-4 4 0,-3 4-5 0,1-4 3 15,-9 2-6-15,12 2 4 0,-12-2-1 0,9 0-1 16,-9 0 4-16,9 1 3 0,-9-1-12 0,0 0 7 16,0 0 5-16,0 0 2 0,0 0 5 0,0 0 3 0,11 0 2 15,-11 0-2-15,0 0 1 0,0 0-2 0,0 0-1 16,0 0 3-16,0 0-11 0,0 0 5 15,0 0-4-15,0 0 12 0,0 0-6 0,0 0 1 16,0 0-5-16,0 0 2 0,0 0-4 0,0 0 0 0,0 0-1 16,0 0-1-16,0 0 2 0,0 0-4 0,0 0 1 15,6 4 2-15,-6-4-5 0,0 0 2 0,0 0-5 16,0 0 3-16,0 0 0 0,0 0-1 16,0 0-4-16,-6 12 4 0,6-12 1 0,0 6-4 15,0 1 5-15,0 2 1 0,0 0-3 0,0-3 3 0,-3 4-4 16,3 1 3-16,0-1-1 0,3 5-2 0,-3-1 0 15,0 0 1-15,0 0 6 0,0 4-6 0,3 0-1 16,-3 0 3-16,3-1-3 0,-3 0 3 16,2 2 1-16,-2 2-3 0,6-4 0 0,-6 1 1 0,0 5-2 15,0-3 1-15,0 0 1 0,0 1 1 0,0 1-2 16,0-1 5-16,3 4-4 0,-6-5 1 0,3 4 4 16,0-3-1-16,-3 1-4 0,3-5 1 0,0 2 2 15,0-1-2-15,0 0-1 0,0 0-4 0,0 0 8 16,3-1-4-16,-3 1 2 0,0 3-2 0,0-4 18 15,0 1-21-15,0 2-1 0,3-1 3 0,0-3 2 16,-1 6-1-16,1-4-5 0,-3-3 3 0,0 3 0 16,0 0 0-16,0-4 3 0,0 4-2 0,0 0-1 15,-3-1 4-15,3-2 0 0,-2 3 1 0,2-7 3 16,0 7-7-16,-3-1 3 0,0-3-4 0,3 5 2 16,-3-1-1-16,0-4 3 0,1 4 1 0,2 0-5 15,-3 7 6-15,0-6-3 0,-3-2-1 0,4 6-1 16,1 0 0-16,-4-4 4 0,-1 3-2 0,6-4-2 15,0 2 1-15,0-2 2 0,0 1 2 0,-3 5-3 16,3-1 1-16,0-6-2 0,3 3-1 0,-3 0 1 16,3-6 0-16,-3 3 2 0,0 2-3 0,3-6 2 15,0 4 1-15,-3 0 2 0,3-3-6 0,-1 0 4 16,1-1 0-16,0 3 1 0,0-1-4 0,0-2-2 16,-1 3-1-16,4 0 9 0,-3-1-3 0,0 3-1 15,-1-3-2-15,4 2 4 0,-6 0-4 0,3 1 2 16,0-2 2-16,0 1-6 0,0-1 2 0,-1 5 0 15,4-7 3-15,-3 4 0 0,0 5-1 0,3-3-1 16,-4-2-1-16,5 4 5 0,-1-4-6 0,-1-3 5 16,-4 6 1-16,6-3-5 0,-1 0-2 0,-5 3 8 15,7-2-5-15,-3-2 0 0,2 1 1 0,-5 0 2 16,4 0-4-16,-1-1 5 0,1 0-4 0,-3-1-1 16,1 8 4-16,2-1-2 0,-2-5-2 0,2-2 1 15,-2 2-2-15,2 1 0 0,1 0 7 0,-4-1-2 16,4 3 6-16,-2 1-8 0,1-5 0 0,0 5 0 15,-1 0 1-15,1-4-1 0,-1 2-4 0,1 2 7 16,0 3 1-16,-3 0-6 0,3-2 8 0,0 5-4 16,-1-6 3-16,-1 0 0 0,-1 3-2 0,-1-4-2 15,3 1 4-15,-2 0 1 0,-2-2 2 0,4 2 0 16,-4-3-5-16,4-1 1 0,-4 1 2 0,1 0 0 16,1-4-3-16,0 2 2 0,0 2 3 0,-3-1-4 15,2-4 0-15,-1 4 1 0,-1-3-3 0,0 2 2 16,3 1-1-16,-1-3-3 0,-2 6 3 0,0-5-1 15,0 5-2-15,0 1 3 0,-2 3-1 0,-1-9 2 16,3 7-2-16,-6 2 2 0,0-1 1 0,1 1 1 16,-1 0-1-16,-1 3-2 0,0-1 5 0,0-1-5 15,-2 2 1-15,1-2-2 0,0-1 1 0,-1 0-2 0,0 3 0 16,4-7 0-16,-1 3 1 0,-2-1-2 16,4-6 3-16,-1 6-1 0,2 2 1 0,-3-6-2 15,6-4 0-15,-5 1-1 0,4 2 1 0,-5-4 2 16,6 4-2-16,-2-3 1 0,1 2-2 0,-2 2 5 0,1-1-5 15,-4 3 2-15,6 4 0 0,-6 0 2 0,3 1-1 16,-2-1-1-16,-1 2 0 0,4-2-2 16,-2-3 4-16,2 3-4 0,2 0 8 0,0 5-7 15,-6-11-3-15,6-1 4 0,-1-1 1 0,-4 4 0 16,5-3 1-16,-2-2 0 0,1 1 2 0,-4 1 3 0,4-1 1 16,-4 1-4-16,-1-3 3 0,4 2-2 0,2-1 2 15,-1 0 0-15,-4 3-3 0,5-1 1 0,0 5-1 16,0 1-2-16,0-5 3 0,0 3 0 15,5 1-6-15,-10 0 4 0,5-2-2 0,0 7 2 0,0-6-2 16,0-4 2-16,5 7 1 0,-10-3-1 0,10-4 3 16,-5 7 0-16,0-7-1 0,0 2 1 0,0-2-2 15,0 1 0-15,0 1 0 0,-5-4 0 0,10 2 0 16,-5-3-1-16,1-2-2 0,-2 3 0 16,1-1 1-16,0-1-2 0,1-1 2 0,1 1-2 0,-2 1-1 15,5-1 0-15,-4-2 1 0,-1 2 0 0,0 0 0 16,5 3 1-16,-4-2 0 0,-1 3 0 0,0-1-1 15,5-2-1-15,-5 3-1 0,1 0 1 0,-2-1-3 16,1 2 7-16,0-1-2 0,-5 0-3 0,5-3 4 16,-1 6-4-16,-4-6-1 0,-1 2 2 0,6-2 0 15,-2-4-1-15,1 7 1 0,-4-2-3 0,5-1 1 16,-1-3 2-16,-4 4 13 0,4-3-15 0,-2 0 1 16,0 1 0-16,1-3-1 0,-3 4-1 0,4 0 2 15,1-1-2-15,-6-3 2 0,6 3-1 0,0-1 2 16,-3-1-3-16,3 2 3 0,-3 1-4 0,3 1 3 15,-2-4 3-15,-1 6-1 0,0-2 0 0,0 4 5 16,0-1-3-16,0-1 1 0,-2 2-1 0,5-2 1 16,-9 5-3-16,4-5 0 0,2-1-2 0,0 1 1 15,3-5 2-15,0 2-1 0,-3-3 0 0,0 1 0 16,1-5-2-16,1 3 1 0,-1-2-3 0,-1 0 1 16,3-2 3-16,-3 0-1 0,0 2-2 0,3 0 4 15,-3-2-3-15,2 2-1 0,-2 0 2 0,1 2-3 16,0-3 2-16,2 3-2 0,-3-1 1 0,6 5 1 15,-6-2-1-15,6 2 2 0,-1 0-1 0,0-2-1 16,-2 2 3-16,0 0-1 0,0 1-1 0,3-1 1 16,-2-3 0-16,2 2 1 0,-3 3-1 0,0-5-2 15,0-1 6-15,0-1-4 0,0-3 0 0,3 3-3 16,0-3 3-16,-6 2-2 0,6-4-1 0,-3 4 1 16,0-2-1-16,0-3 2 0,0-4 1 0,0 7-4 15,0 0 3-15,0-4 1 0,0-3-2 0,0 0 4 16,0 8-3-16,0-8-2 0,0 0 3 0,0 0 0 15,0 0-3-15,0 5 1 0,0-5 1 0,0 0 1 16,0 0-3-16,0 0-1 0,0 5 3 0,0-5 3 16,-6 8-5-16,3-5-1 0,3-3 0 0,-4 9-1 15,0-6 0-15,4-3 2 0,-3 13 0 0,0-11-1 16,-1 3-2-16,4-5 2 0,-3 8 1 0,3-8-1 16,-3 7 1-16,1-3 0 0,2-4 0 0,0 0 3 15,-1 6-3-15,1-6 2 0,-5 4-1 0,5-4 0 16,0 0-2-16,-6 7 2 0,6-7 0 0,-6 4 0 15,6-4 5-15,-8 3-5 0,8-3 1 0,-9 4-2 16,3-3-2-16,1 3 1 0,5-4 0 0,-8 3-2 16,5 3-1-16,-3-1 4 0,2 1 0 0,0-2 1 15,0 3-2-15,-1-3 0 0,4 3 3 0,-1 0 0 16,-4 0-4-16,5-3 1 0,-4 3 3 0,3-1-1 16,2-6 0-16,-1 8-1 0,-4-4 0 0,5-4 3 15,-4 7-2-15,4-7 1 0,0 0-3 0,-3 4 3 16,3-4 3-16,-7 2-5 0,7-2 2 0,-7 1 0 15,7-1-1-15,-13 0-1 0,13 0 1 0,-12 0 0 16,12 0-1-16,0 0-1 0,0 0 1 0,0 0 1 16,-14 0-4-16,14 0 3 0,0 0-1 0,-7 1-1 15,7-1 3-15,0 0 0 0,-14 0-1 0,14 0 2 16,-12 6-2-16,5-5-2 0,7-1 3 0,-15 2-1 16,6-2 1-16,-2 0-1 0,-1-2 0 0,-3-2 1 15,-1 1 0-15,1 1 0 0,-2 0-1 0,0 1 1 16,-3-3-2-16,2-3 2 0,-1 4 1 0,4-3-3 0,0 4 0 15,-5 0 3-15,6-2-4 0,-5 4 2 16,4 0-2-16,-3 0 1 0,4 0-1 0,0 0 3 16,-1 0 0-16,15 0-2 0,-23 4 1 0,10-4 0 15,3 2 1-15,-4 0-2 0,-3 1 2 0,0 1 2 16,2 5-4-16,-1-4 0 0,-2-5 3 0,3 4-2 0,-2 3-1 16,0-1 1-16,2-5 1 0,-2 3 4 0,3-2-6 15,0-1 2-15,2 1-2 0,4-2 2 16,-6 0-10-16,14 0-13 0,-15 0-15 0,15 0-20 15,-18 0-21-15,18 0-26 0,-20-2-31 0,12-3-33 0,-1 2-222 16,-2-4-422-16,-3-1 187 0</inkml:trace>
  <inkml:trace contextRef="#ctx0" brushRef="#br0" timeOffset="76613">13012 6372 80 0,'-5'-3'133'0,"5"3"-13"0,-7-3-14 16,7 3-1-16,0 0-13 0,-8-5-8 0,8 5 1 15,0 0-9-15,-5-3-13 0,5 3-14 0,0 0 4 0,0 0-11 16,0 0 1-16,0 0 1 0,0 0-14 0,0 0 5 16,27-3-16-16,-8 2 13 0,4-2-7 15,8-1-1-15,11 0 8 0,1-6-19 0,4 2 7 16,5-6-4-16,5-1 6 0,17-2-10 0,-21 2-3 0,4 2 4 16,-3-1 0-16,-3-2-8 0,-1 6 2 0,-5-5 0 15,-4 5-7-15,1-1 2 0,-10 0 3 16,-5 2-2-16,1 5 1 0,0-1 10 0,-10-4-16 15,1 2 7-15,-4 3 1 0,-3 1 6 0,-3 0-9 16,-1 1 4-16,-2-2-4 0,-6 4-12 0,12 0-8 0,-12 0-4 16,0 0-19-16,0 0-19 0,0 0-36 0,0 0-127 15,0 0-240-15,0 0 106 0</inkml:trace>
  <inkml:trace contextRef="#ctx0" brushRef="#br0" timeOffset="77363">12848 5013 49 0,'-6'-6'137'15,"6"6"-14"-15,0 0-8 0,-3-3-4 0,3 3-21 16,0 0-5-16,0 0-9 0,0 0-12 0,0 0-14 15,6-7 4-15,1 6-2 0,6-1-5 0,7 0-5 16,-5-3-6-16,11-1-6 0,2 1-2 0,2 0 5 16,9-2-9-16,5-3-6 0,-2 3 4 0,1-4-4 15,4 3 0-15,7-1-5 0,-2-2 9 0,0-1-11 16,7 1 3-16,-1 0-6 0,2 4 1 0,13-9-4 16,-17 7 6-16,-7-4-7 0,1 2 4 0,-2 4-8 15,-4-4 2-15,-2-3-1 0,-11 7 2 0,-4-3-9 16,-4 2 20-16,-3 0 0 0,-1 1 4 0,-4-1 3 15,-3 5-4-15,2-6 1 0,-5 7-2 0,-1-3-1 16,-2-1-2-16,0 4-7 0,-6 2-2 0,11-3-15 16,-11 3-16-16,0 0-12 0,5-3-6 0,-5 3-16 15,0 0-28-15,0 0-130 0,0 0-236 0,0 0 104 16</inkml:trace>
  <inkml:trace contextRef="#ctx0" brushRef="#br0" timeOffset="78113">12697 3652 36 0,'11'-5'120'0,"-6"1"-15"15,2 4-6-15,3-7-6 0,3 1-6 0,7 1-12 16,0 0 1-16,8 0-12 0,0-3 0 0,18 3-11 15,-6-2-5-15,7 2 0 0,1 3-6 0,-1 0-5 16,4 2 2-16,3 0-17 0,-5-4 9 0,3 8-10 16,-3-10 1-16,0 8-2 0,3-5 4 0,-1-1 0 15,1 3-14-15,-3-6 2 0,-1-3-5 0,-2 3 4 16,-3-1 4-16,-2-2-7 0,-10 3-4 0,0 0 4 16,-5 0 3-16,1 0-10 0,-8-1-9 0,-4 1 17 15,5 3 5-15,-6-2-1 0,0-2 2 0,-1 1 3 16,-2 4-17-16,-2-2 21 0,-1-1-5 0,0 1-12 15,2-2 4-15,0 0 0 0,0 0 6 0,0 4-8 16,0-4 6-16,4-1-10 0,-3 5 4 0,3-3-7 16,-2 5-11-16,-4-6-9 0,6 4-18 0,-5-1-16 15,-2 3-30-15,-7 1-43 0,11-4-69 0,-5-1-211 16,-3 3 93-16</inkml:trace>
  <inkml:trace contextRef="#ctx0" brushRef="#br0" timeOffset="78926">12647 2171 64 0,'0'0'102'0,"0"0"-7"0,12-5-10 0,-12 5-6 15,14 0-9-15,-14 0-7 0,18 0-7 0,-7 0-8 16,6-1 4-16,3 1-10 0,4 0-1 0,4-1 2 16,6 1-11-16,7-5-1 0,5 4-5 0,3-4 1 15,-1 4-2-15,6-5-4 0,1 2 0 0,-1 1-5 16,1-2-1-16,0 3 0 0,-3-7-6 0,-1 3 2 16,3 3-1-16,-7-3-2 0,1 1-6 0,-7 1-10 15,4 1 10-15,-12-1 13 0,-3 3-15 0,-1-1 3 16,-2 2 4-16,-1-5-4 0,-1 3 5 0,-8-2-6 15,3 4 11-15,-5 0-9 0,5-1 0 0,-6 0 8 16,6-1-2-16,0-1-7 0,0 3 5 0,6 0 11 16,0-5-8-16,-1 3 2 0,2 2-1 0,-1-5-9 15,-6 5 7-15,2 0-6 0,-2 0 1 0,1 0 5 16,-1 0-6-16,0 5 8 0,0-10-3 0,-2 5-5 16,-1 0 2-16,0 0-3 0,-8 0 0 0,2 0-7 15,-11 0 8-15,9 0-7 0,-9 0-1 0,6 5-14 16,-6-5-19-16,0 0-28 0,0 0-33 0,0 0-85 15,-24 10-199-15,7-6 88 0</inkml:trace>
  <inkml:trace contextRef="#ctx0" brushRef="#br0" timeOffset="81456">1636 419 47 0,'0'0'150'0,"-8"-4"-15"16,2 0-13-16,6 4-5 0,-6-3-9 0,6 3-8 16,-8-4-2-16,2 1-8 0,6 3-3 0,-6-3-10 15,6 3 5-15,-11-6-9 0,11 6-6 0,-9-2-9 16,9 2-6-16,-8-2-1 0,8 2-10 0,-13 2-4 16,3 5-4-16,3-5-4 0,-4 3-6 0,-3 4 0 15,-1 2-1-15,1-1-4 0,-6 7 4 0,2-2-10 16,-2 0 7-16,0 2 0 0,4 0-11 0,-4 1 1 15,7-4 2-15,5 2-11 0,-4 0 5 0,4-4 5 16,2 3-2-16,0 1-2 0,6-4 3 0,-2 1-12 16,4 1 6-16,4-5 5 0,5 2-2 0,-2 3-3 15,5-3-1-15,6-4 6 0,0 2-1 0,7-3-1 16,5 1-6-16,10-4 4 0,1-3-2 0,-2 0 0 16,1 0 3-16,-9 0 1 0,7-3-6 0,-6-1 1 15,-5 1 0-15,3-3 4 0,-2 2-1 0,-10-2-4 16,1-2 3-16,-1 4 0 0,-6 1 2 0,-2-1 2 15,2-2 3-15,-6 0-4 0,4-1 6 0,-4 3-2 0,-2-4 10 16,-5 0 0-16,5-1 1 0,-6-2 2 16,0 1-3-16,0-2 6 0,-1 2 2 0,-5-5-5 15,-2 0-1-15,-3 2 0 0,4-1 4 0,-7 2 13 16,3-2-2-16,-4 0-2 0,1 0-3 0,0 3-1 0,-7-3 0 16,1 2-3-16,-3-1-4 0,-2 3-2 0,2 2-4 15,5 0 0-15,-4 2-2 0,7 1-4 16,-4 0 0-16,-1 3 2 0,5 2-17 0,-3-5-16 15,2 10-18-15,-4-4-24 0,7 0-40 0,0 1-42 16,-1 1-56-16,-2 1-145 0,5-3-372 0,2 1 165 0</inkml:trace>
  <inkml:trace contextRef="#ctx0" brushRef="#br0" timeOffset="82347">3342 272 137 0,'0'0'173'0,"0"0"-11"0,0 0-18 0,0 0-9 16,0 0-16-16,0 0-15 0,0 0-10 0,0 0-9 15,-6 7-11-15,6-1-9 0,0 1-4 0,-1 4-8 16,1-3-2-16,0 10-5 0,-2-6-1 0,4 5-8 16,-2 1-3-16,1 3 0 0,-1 1-4 0,2 3-3 15,1 0-2-15,-2-3-2 0,4 6-6 0,-2-2 4 16,2 1-4-16,-2 3 0 0,3-3-2 0,-2 0-6 16,3-2 3-16,0 4 1 0,1-3 0 0,-2 1-4 15,0-2-1-15,-3-2 7 0,2-2-9 0,-4-4 3 16,4-3-3-16,-5 2-1 0,3 0-2 0,-3-8 3 15,3 3-1-15,-3-3 1 0,0-2 4 0,2 1-8 16,-2-7-2-16,-2 10-6 0,4-4-15 0,-2-6-25 16,0 0-33-16,0 7-87 0,0-7-112 0,0 0-300 15,0 0 133-15</inkml:trace>
  <inkml:trace contextRef="#ctx0" brushRef="#br0" timeOffset="83128">4892 388 45 0,'-6'-2'175'0,"3"-1"-2"0,-3-1-13 0,0-1-7 0,0-2-13 16,0 1 2-16,-1 3-10 0,6-1-5 0,-5-3-9 16,4 1-7-16,-2 1-11 0,4 5-11 15,-2-7-7-15,2 7-9 0,6-11-6 0,0 9-11 16,4-3-2-16,8 0-9 0,-3 2 3 0,5 0-13 15,0 0-3-15,6 3-4 0,-4-4-1 0,1 4-4 0,-3 4-3 16,6-4-2-16,-5 2-1 0,-4-1-1 0,0 3-3 16,0 2-2-16,-3-1-1 0,1 2-1 15,-6 0 0-15,4-1-2 0,-6 1-1 0,1 5-3 16,-2-5 3-16,5 6-4 0,-10 1 2 0,1 2-1 16,-2 2 1-16,-2 5 0 0,-4-5 2 0,0 7-2 0,-2 0-4 15,2 0-6-15,-1 0-4 0,-6 0 0 0,6-1-2 16,-7 1-1-16,0 0 3 0,-3-1 1 15,0-4 0-15,0 2 2 0,-3-1 0 0,4-3 0 16,2-4 2-16,0-7 13 0,5 6-13 0,-2-7-3 16,6 0 3-16,-4 5 1 0,6-6-4 0,-3 4 5 0,4-5-5 15,-1 3 2-15,3-7 1 0,3 8-1 0,2-2 5 16,1-5-4-16,3 3 3 0,5 0 1 0,2 0-3 16,7-2 1-16,-3 2 2 0,0-7 0 15,7 3 0-15,1-1-1 0,-8 1 2 0,7-3-2 16,-8 0 3-16,-4 0 2 0,4 2-5 0,-10-3 3 15,3 3 9-15,-12 1 9 0,15 0 7 0,-15 0 7 0,13-2 3 16,-13 2-6-16,0 0-3 0,12-1-2 0,-12 1-3 16,0 0-4-16,0 0-9 0,0 0-16 15,0 0-21-15,0 0-23 0,0 0-28 0,8 4-33 16,-8-4-37-16,0 0-195 0,0 0-372 0,-14 15 165 16</inkml:trace>
  <inkml:trace contextRef="#ctx0" brushRef="#br0" timeOffset="84128">6872 341 76 0,'-3'-6'169'0,"3"6"-5"16,-5-6-7-16,4 1-13 0,-4-1-8 0,5 6-13 16,-1-3-5-16,1 3-14 0,-5-6-10 0,5 6-11 15,0 0-8-15,0 0-9 0,0 0-2 0,14-5-4 16,-14 5 4-16,24 2-2 0,-4-2-8 0,5 4-5 15,4-3-6-15,-1 5-1 0,2-1-7 0,1 2-1 16,0-3-2-16,-4 4-5 0,4-2-2 0,-8 5-2 16,-3-3-4-16,-2 0-3 0,-4-1-3 0,-3 0 0 15,-2 3-1-15,-1-2 1 0,-5-1 0 0,-3 3 0 16,0 0-2-16,-6-2 1 0,-3 7-1 0,-5-5-3 16,-6 5 2-16,0-1 0 0,-2 3-3 0,1-7 0 15,3 1-1-15,4-4-2 0,1-2 0 0,6 1-3 16,1-1 14-16,1 1-11 0,2-3 4 0,3-3-6 15,6 11-1-15,5-8 2 0,6 1-5 0,4 0 4 16,5-1-2-16,7 2 2 0,-3 1-2 0,-2-1 1 16,3 2 1-16,-5 0-2 0,-2 0 1 0,-4-3-2 15,-6 5-1-15,6-2 0 0,-9 2 1 0,-1-3 0 16,3 6-1-16,-7-5 0 0,-5 0 4 0,4 5-2 16,-4-2-1-16,-1-1 2 0,0 3-3 0,-1-5 5 15,-4 5-3-15,5-1 2 0,-6-3-4 0,2 2 1 16,1-1 1-16,-10 2 3 0,6 0 0 0,-7-3-2 15,0 2 1-15,0-2 0 0,-6-1-1 0,3 0 2 16,-4-3 1-16,-4 5-1 0,-1-1-1 0,6-7 0 16,-1 2-1-16,1 0 0 0,3-2-6 0,-3 2-12 15,2-7-20-15,5 5-27 0,13-1-39 0,-21-3-34 16,7 2-201-16,8-5-364 0,-2 0 162 0</inkml:trace>
  <inkml:trace contextRef="#ctx0" brushRef="#br0" timeOffset="84988">9453 491 124 0,'0'0'187'0,"0"0"-17"0,0 0-18 0,0 0-14 16,0 0-13-16,0 0-11 0,0 0-13 0,0 0-13 15,0 0-4-15,-30 10-7 0,11-6-6 0,4 3 2 16,-5-3-6-16,-12 3-5 0,4 1-3 0,0-2-6 16,-1 2 2-16,2-2-4 0,-1 1-4 0,0-2-5 15,1 1 1-15,1-3-10 0,-2 4-3 0,8-3 3 16,-8-3-7-16,8 2-9 0,2-2 4 0,1 1 1 16,6-2 0-16,-1 1-5 0,4-1-9 0,8 0 11 15,-13 3-6-15,13-3 0 0,0 0-3 0,0 0 1 16,-8-7 1-16,8 7-2 0,14-10-7 0,-7 2 0 15,1-2 2-15,4-1-2 0,-4 0-11 0,6 0 10 16,-2-3 4-16,-4-1-9 0,6 1 3 0,-8-4-5 16,8-2-3-16,-4 4 2 0,0-5 0 0,2 3 2 15,-3-4-3-15,2 10-1 0,-2-4 3 0,-3-2-2 16,6 2 3-16,-4 1 0 0,0-2-2 0,-2 3 3 0,0 4-2 16,0-1 3-16,0-1 1 0,-3 2-2 15,2 2 0-15,-2 1 0 0,0 2 0 0,0-2 3 16,-3 2-1-16,5 1-1 0,-5 4 1 0,6-7-4 15,-6 7 0-15,0 0-8 0,0 0 10 0,0 0 0 16,0 0 0-16,9 10 0 0,-4-2-2 0,-4 2 4 0,1 3 4 16,1 4 1-16,-2-2 0 0,-1 10 0 15,0 0 8-15,0 0-3 0,0 4 0 0,-1-1 4 16,-2-1-3-16,0 0 2 0,0-1 3 0,1-1-7 16,2 3 0-16,0-3 3 0,-1-4-3 0,2 0 2 15,-1-6-4-15,5 3 1 0,-4-3-1 0,5-2 4 0,-4-1-6 16,3-3-1-16,-2 0 1 0,1-2-1 15,-4-3 1-15,2 3 2 0,2-2-3 0,-2 1 1 16,-2-6 0-16,1 7-4 0,3-3 4 0,-4-4-9 16,3 3-15-16,-3-3-7 0,4 5-22 0,-2 1-24 0,-2-6-31 15,7 7-24-15,-4-7-67 0,-3 0-102 0,0 0-322 16,0 0 143-16</inkml:trace>
  <inkml:trace contextRef="#ctx0" brushRef="#br0" timeOffset="86097">11648 56 121 0,'1'-4'159'0,"4"1"4"0,-5 3-2 16,1-7-8-16,-1 7-10 0,-1-8-13 0,1 8-14 15,-3-7-15-15,3 7-8 0,-14 0-12 16,14 0-8-16,-22 7-8 0,6-2-6 0,-1 2-7 16,-3 3-3-16,3 1-6 0,-5 4-4 0,2 3-7 15,4-1 1-15,-4 1-6 0,9-3-3 0,-1 0-4 0,4 2 0 16,0-2-3-16,4-1-4 0,2-1 0 0,-1 2 2 15,6 0-4-15,-1-1-2 0,5 0 0 16,1 1-2-16,-2-3 2 0,5 1-2 0,-2-2-2 16,2 3-1-16,0-1 0 0,2 0-3 0,-2 0 2 0,-2-1-1 15,-1-2-1-15,1-2 3 0,-1 5-3 0,-2-6-1 16,-3 2 5-16,-1-2-2 0,2 3 0 0,-4-2-3 16,0-1 3-16,-4 0 3 0,2 0 2 15,-1 0 2-15,-3 3 5 0,1-5 4 0,2 1 0 16,-6-2 3-16,1 3 0 0,2-6 0 0,-3 2-6 0,1 1 0 15,-2-1-3-15,-1 0-1 0,0-3-2 0,-1 0-4 16,1 1-15-16,11-1-16 0,-20-1-28 0,12-2-30 16,-1-1-48-16,5-2-207 0,-1-3-364 15,5-1 162-15</inkml:trace>
  <inkml:trace contextRef="#ctx0" brushRef="#br0" timeOffset="86378">12122 9 13 0,'20'2'125'0,"11"0"-7"0,-7-1 1 0,2 1-3 0,-4-2-1 15,-2-2 0-15,-2 4 4 0,-3-4-1 0,-1 2 3 16,-3-1 5-16,-2-1 0 0,-9 2 1 0,14 0-14 16,-9-2-9-16,-5 2-11 0,0 0-12 0,9-2-19 15,-9 2-36-15,0 0-55 0,0 0-59 16,0 0-71-16,0 0-119 0,-28-5-299 0,14 3 133 0</inkml:trace>
  <inkml:trace contextRef="#ctx0" brushRef="#br0" timeOffset="87238">13281 138 102 0,'0'0'106'0,"0"0"-7"0,-16 1-11 0,16-1-13 0,-11 1-10 15,8 4-1-15,-1 0-4 0,-2 1-4 0,-2-3-6 16,2 2-9-16,0 2-3 0,-4 3 2 0,0-5-3 15,1 9 0-15,-4-4-2 0,-1 2 3 16,7 1-2-16,-13 5-3 0,8-3-4 0,1 1 4 0,-6 3-7 16,0 0 3-16,3 2-2 0,-4 2-4 0,4-1-1 15,-1-1 1-15,2-1 2 0,1 2 0 0,1-1-11 16,1 1 6-16,3-4-4 0,0-3 3 0,1 5 0 16,6-2-4-16,-2 1 6 0,2 3-7 15,2-1 0-15,-2 4 0 0,10-3 1 0,-8-3-5 0,3-1 2 16,-2 0-3-16,3-3 1 0,0 4-1 0,2-3 2 15,-2-7-1-15,1 9-1 0,1-7 0 0,-2-2 1 16,5 0-1-16,0-2-2 0,2 0 1 0,4-5 1 16,-1 4-1-16,-1-6 4 0,7 0 0 15,4-4 4-15,1-3 1 0,1-4 2 0,-2 1 4 0,-5-2-1 16,6 3 8-16,-12-3 7 0,3 1 13 0,-4-1 5 16,-2 4 16-16,-5-3 5 0,-1 4 0 0,-2 0-6 15,-1-4 0-15,0 3-13 0,-3-3-1 0,-3 4-8 16,-3-4-4-16,-5 2-4 0,1 0-7 0,-7 0 1 15,3 0-4-15,-1 1-4 0,-11 1-2 0,6 1-2 16,4 2-3-16,-2 1-3 0,3-1-1 0,-5 1 0 16,3 6-12-16,0-6-18 0,1 3-33 0,1 3-39 15,-3-3-42-15,5 2-56 0,-7 0-209 0,4-2-425 16,-1 2 189-16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6:35.191"/>
    </inkml:context>
    <inkml:brush xml:id="br0">
      <inkml:brushProperty name="width" value="0.05" units="cm"/>
      <inkml:brushProperty name="height" value="0.05" units="cm"/>
      <inkml:brushProperty name="color" value="#177D36"/>
      <inkml:brushProperty name="fitToCurve" value="1"/>
    </inkml:brush>
  </inkml:definitions>
  <inkml:trace contextRef="#ctx0" brushRef="#br0">284 27 37 0,'-14'4'123'16,"14"-4"2"-16,-12 0-7 0,12 0 2 0,-13-6-8 16,7 4 6-16,6 2 0 0,0 0-7 0,-9-2-2 15,9 2-8-15,-8-1-12 0,8 1-4 0,0 0-11 16,-6-5-9-16,6 5-6 0,0 0-9 0,0 0-6 16,0 0-5-16,0 0-4 0,-14 6-4 0,10-2-4 15,-4 5 1-15,0 0-5 0,-4 4-3 0,3-1 2 16,-3 1-5-16,-1 2-4 0,0 3 3 0,3-4-5 15,0 3-3-15,0-3 6 0,0-1-2 0,2 6-7 16,2-7 3-16,4 3 2 0,-4 1-3 0,6-2 2 16,0-1-5-16,0 5-3 0,0-6 1 0,6 3 7 15,-4-3-4-15,9 1-1 0,-4-2-4 0,7 1 6 16,0-3-1-16,0 2-2 0,6-4-1 0,3 2 1 16,1-1-2-16,4-2 2 0,-1-5 2 0,3 0-8 15,-3-1 7-15,5-1 1 0,-4-4 1 0,0 3-1 16,-1-4-1-16,-2 0-5 0,-5 1 3 0,-3-1 0 15,0 3 3-15,-8-4-2 0,3 3 0 0,-4-1 2 16,-1-1 0-16,1 4-1 0,-2-4-2 0,2 0 8 0,-2 0-3 16,0 1 7-16,-1 2 4 0,-2-2 9 15,-2-1 7-15,4-1 5 0,-5 0 10 0,2-4 2 16,-2 4-8-16,0-4-6 0,-2 3 4 0,-3-3-1 16,1 0 0-16,-2-4-5 0,-5 5 0 0,2-7-4 0,-2 3 0 15,0-1-2-15,1 0-2 0,-3-2-8 0,4 2 2 16,-3 2-6-16,1-1-2 0,-1-2-7 15,-1 3-7-15,1-1-9 0,-2 4-12 0,1-3-12 16,-1 4-14-16,-6 2-19 0,-2-1-25 0,-4 5-36 16,-1 5-17-16,-3 3-54 0,-2 1-149 0,3 2-376 0,-11 5 167 15</inkml:trace>
  <inkml:trace contextRef="#ctx0" brushRef="#br0" timeOffset="656">307 1124 82 0,'-2'-7'187'15,"1"-2"-4"-15,-2 2-8 0,0 0-15 0,-1 3-18 16,1-2-13-16,2 0-13 0,1 6-16 0,0 0-9 16,-5-6-9-16,5 6-9 0,0 0-8 0,0 0-8 15,0 0-5-15,0 0-10 0,9 22 0 0,-2-12-5 16,-4 2-2-16,0-1-3 0,-2 9-3 0,5-2-6 16,-3 7 2-16,1 0 1 0,0 1-5 0,-2 2 2 15,2-2 1-15,-1-1 3 0,0 2-4 0,0-2-3 16,5 2 2-16,-5 3-5 0,0-5 0 0,-1 2 2 15,4-2-6-15,0-2-1 0,-6-5 0 0,8-1 1 16,-8 0-2-16,4-2-1 0,-2 0 3 0,-2-4-3 16,0 2-1-16,1-8-2 0,-1 2-1 0,5 3-1 15,-5-4-2-15,0-1-5 0,0-5-18 0,2 7-22 16,2-3-30-16,-4-4-32 0,0 6-57 0,0-6-160 16,0 0-346-16,0 0 153 0</inkml:trace>
  <inkml:trace contextRef="#ctx0" brushRef="#br0" timeOffset="1547">17 2648 45 0,'-11'-7'211'0,"9"3"-19"0,2 4-18 15,0 0-13-15,0 0-19 0,-4-6-14 0,4 6-12 16,0-4-13-16,0 4-11 0,0 0-15 0,7-15 2 15,3 13-12-15,0-5-7 0,3-4-3 0,1 4-6 16,-1-2-2-16,7 0-3 0,-4 1-4 0,-3 4 0 16,6-7 0-16,-1 4-6 0,-2 1 1 0,-1 1-6 15,0 3-5-15,2 2 2 0,-1 0-6 0,2 0-4 16,-1 2 3-16,1 2-3 0,-2 1-3 0,4 3-1 0,-4 0 2 16,-2 3-3-16,3 0-3 0,-5 1 1 15,-4 2 0-15,3-1-3 0,-2 3 1 0,-7 0 3 16,4 3-2-16,-6 5-1 0,0-8-2 0,-8 9 1 15,-1 4 0-15,-7-8 0 0,7 4-4 0,-9 0 3 0,2-1-5 16,1-1 6-16,-2-5-1 0,3 3-5 16,1-9 2-16,5 3 0 0,-1-5-1 0,3 0-2 15,-1-2 1-15,3-1 3 0,1 1-4 0,-2-1 2 16,4-2-1-16,-1 0 2 0,-1 1-4 0,0-2 5 0,3-4-5 16,-2 8 0-16,2-8 3 0,2 10-1 0,-2-10-4 15,6 4 2-15,0-1-2 0,-1 1 3 16,6-1 1-16,-2-5-3 0,8 2 5 0,0 2-5 15,-1-2 0-15,7-2 0 0,-7 2-1 0,4-1 0 16,0 1 4-16,-2 0-1 0,-2 0 0 0,2-3-2 0,-3 3 4 16,-1 0 0-16,-2 0-6 0,1-1 9 0,-4 1-5 15,-9 0 2-15,15 0-3 0,-15 0 1 0,14-3 0 16,-14 3-4-16,9 3-9 0,-9-3-26 16,0 0-17-16,0 0-31 0,5 4-24 0,-5-4-44 0,0 0-181 15,0 0-362-15,0 0 160 0</inkml:trace>
  <inkml:trace contextRef="#ctx0" brushRef="#br0" timeOffset="2594">308 3744 22 0,'-7'-3'217'16,"-1"2"-15"-16,8 1-31 0,-9-3-12 0,9 3-12 15,-8-3-14-15,8 3-8 0,-9-1-14 0,9 1-17 16,0 0-6-16,0 0-12 0,0 0-14 0,0 0 0 16,0 0-8-16,0 0-4 0,17-6-3 0,-8 6-6 15,5 0-7-15,4 0-1 0,2-4-7 0,-3 8 2 16,4-2-3-16,-1-1-2 0,0 3-2 0,0-1-6 16,-6 1-3-16,5-1 2 0,-4 4-5 0,-4 0 5 15,-4-3 1-15,-1 6-11 0,-1-2 16 0,0-2 9 16,-4 5 1-16,-2 1-5 0,-4 4 2 0,-4 0-6 15,1 0 1-15,-7 4-3 0,-4 3-1 0,4-3-1 16,-5-2-4-16,2-4 2 0,4-1-8 0,0-1 4 0,6-5-3 16,-2 0-1-16,8 1-9 0,-4-1-5 15,0-5-2-15,4 4-4 0,2 1 5 0,0-7-3 16,8 11 4-16,-2-5 4 0,2 2-3 0,4-2 1 16,2 1-8-16,0 1 8 0,6 0 1 0,-7-1 3 15,1 1-3-15,5-1-1 0,-4-1 2 0,-1 1 3 0,6 0-2 16,-6 0-2-16,4-2 5 0,-3 2 1 15,-1 0-2-15,0 0 0 0,1 0-3 0,-7-1 4 16,4 3-5-16,-4 0 8 0,-2-1 1 0,0 3 3 16,-6 2 2-16,2 2-1 0,-4-4 3 0,-2 4 2 0,-4 3 3 15,0-8 3-15,-1 6 0 0,-2-1 4 0,-4-3 2 16,-5 4 4-16,-1-3 0 0,-4-2 3 16,2 1 5-16,-3-1-3 0,-2-4-1 0,2-1 3 15,-1-3-3-15,7 1 0 0,4-4-4 0,-2 3-7 0,7-3-2 16,0 0-23-16,11 0-40 0,-12 0-49 0,12 0-68 15,0 0-66-15,0 0-165 0,0 0-422 0,12-13 187 16</inkml:trace>
  <inkml:trace contextRef="#ctx0" brushRef="#br0" timeOffset="3634">802 5593 148 0,'7'-1'174'0,"-7"1"-10"16,0 0-9-16,0 0-11 0,0 0-12 0,0 0-2 15,0 0-13-15,0 0-7 0,0 0-4 0,0 0-8 16,0 0 0-16,0 0 2 0,0 0 4 0,0 0 0 16,0 0-3-16,0 0-3 0,0 0-7 0,0 0-7 15,-25 8-10-15,16-5-7 0,-3 1-3 0,-7 0-6 16,-1 3-4-16,-4-3-1 0,-1 2 3 0,-4-1-5 16,1 4 1-16,2-4-1 0,-1-3-5 0,0 3 2 15,9-1-10-15,-7 2 2 0,6-3-7 0,0-3-5 16,-1 2-1-16,6 1-3 0,1-3-1 0,2 0 5 15,0 0-9-15,-1 0-3 0,12 0 1 0,-16-1-4 16,7-1-2-16,0 0 9 0,9 2-13 0,-15-3 3 16,10-3 0-16,5 6-4 0,-8-7-3 0,5 5-2 15,3 2-1-15,-3-10-8 0,6 3 12 0,3-4-10 16,2-2-3-16,1-2-3 0,-1 0 0 0,6-6 1 16,-2-3 4-16,2 1-5 0,0-1 5 0,-2 2-4 15,-3 0 0-15,4-1 10 0,-1-2-7 0,-5 1-1 16,1 2 0-16,-2 4 0 0,0 0-1 0,-1 0 0 15,-2-4-1-15,2 5 0 0,-2-1 7 0,0 4-2 16,-2-3-2-16,-1 9 2 0,0-2 0 0,2 0-1 0,-2 4 2 16,0 3 1-16,0-7-2 0,0 4 2 15,0 6-1-15,0-6-3 0,0 6 1 0,0-7-2 16,0 7-2-16,0 0 2 0,0 0-3 0,0 0 0 16,0 0 1-16,0 0 4 0,0 0-2 0,0 0-1 0,0 0 3 15,12 22-3-15,-10-12 6 0,8 5-4 0,-5 1 2 16,6 8 6-16,-2 1-4 0,2 2 0 15,-2 0 1-15,8 9 3 0,-6-4 0 0,2 4-3 16,-2-8 3-16,4 6-3 0,-4-7 0 0,-3-2 4 16,1 1-4-16,-1-4 2 0,1 2-1 0,-4-2 0 0,4-5 1 15,0-2 2-15,-1 4 0 0,-2-5-2 0,1 2 6 16,0-1-5-16,0 1-1 0,-1-4-1 16,1-4 2-16,-1 0 0 0,-5 3 4 0,7-5-5 15,-8 0 3-15,6 1 0 0,-1-1 0 0,-4 1 3 0,1-3-2 16,-2-4-3-16,4 3 11 0,-4-3-1 0,6 4-1 15,-6-4-1-15,0 0-1 0,0 0 3 0,0 0-2 16,0 0 0-16,7 3 2 0,-7-3-3 0,1 4-2 16,-1-4-21-16,0 0-36 0,0 0-48 15,0 0-93-15,0 0-249 0,0 0-479 0,0 0 213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6:58.699"/>
    </inkml:context>
    <inkml:brush xml:id="br0">
      <inkml:brushProperty name="width" value="0.05" units="cm"/>
      <inkml:brushProperty name="height" value="0.05" units="cm"/>
      <inkml:brushProperty name="color" value="#177D36"/>
      <inkml:brushProperty name="fitToCurve" value="1"/>
    </inkml:brush>
  </inkml:definitions>
  <inkml:trace contextRef="#ctx0" brushRef="#br0">464 131 145 0,'-7'-5'144'16,"4"1"-11"-16,3 4 2 0,-6-4-15 0,6 4-9 16,0 0-5-16,-6-3-10 0,6 3-2 0,0 0-10 15,-6-5-5-15,6 5-7 0,0 0 2 0,0 0-4 16,-2-6 1-16,2 6-3 0,0 0-2 0,0 0-8 15,0 0-4-15,0-7-1 0,0 7-8 0,0-7-3 16,0 7-1-16,0 0-6 0,0-7-4 0,0 7 1 16,2-9-5-16,-2 3-6 0,0 6-1 0,0-8-1 15,0 8 0-15,1-7-1 0,-1 7-6 0,0-10 1 16,0 10 1-16,0-7-1 0,0 7-4 0,0-7-1 16,0 3 1-16,0 4-4 0,0-8 1 0,0 8 3 15,3-7-1-15,-3 7-2 0,0-6-2 0,0 6 2 31,2-4 1-31,-2 4-2 0,0 0-3 0,0 0-3 16,0 0-6-16,0 0 4 0,0 0 5 0,0 0-2 0,0 0-4 0,0 0 2 0,0 22 1 0,-2-11-2 16,4 3 3-16,-2 3-1 0,-2 2-1 0,2 6 4 15,-3-4-1-15,3 4 3 0,-1 0 0 0,-1 0-4 16,-1 0 0-16,2-3 5 0,-2 1-2 0,3 2-2 16,-5-9 1-16,4 0 1 0,-3-2-3 0,4 0 2 15,0-3-3-15,-1-3 4 0,2 2 0 0,-2-1 0 16,1-1 1-16,0 3-3 0,1-3 3 0,-2-1-1 15,2 6-2-15,-1-9-12 0,0 3-12 0,4 3-10 16,-4-5-26-16,0-1-29 0,0 2-8 0,1 1-24 16,4-2-24-16,-5 1-152 0,1 0-320 0,-1-6 142 0</inkml:trace>
  <inkml:trace contextRef="#ctx0" brushRef="#br0" timeOffset="265">281 561 168 0,'0'0'164'15,"0"0"-21"-15,0 0-10 0,0 0-21 0,0 0-8 16,18-13-11-16,-4 9-5 0,5-2-13 0,4 3-6 0,-3-2-8 16,7 3-3-16,1-4-7 0,6 1-14 0,7 1 4 15,0 1-5-15,1 3-3 0,-10-4 1 0,-3 3-8 16,2 0-7-16,-7 1 5 0,-4-1-1 15,-3 1-10-15,-1-4 5 0,-4 4-3 0,-12 0 2 16,14 0-6-16,-7 0 5 0,-7 0-4 0,10 0-4 0,-10 0-6 16,0 0-20-16,0 0-38 0,0 0-28 0,0 0-174 15,-22 13-279-15,13-12 123 0</inkml:trace>
  <inkml:trace contextRef="#ctx0" brushRef="#br0" timeOffset="984">266 1422 31 0,'0'0'188'0,"0"0"-16"0,-5-10-14 0,5 10-17 16,-2-9-12-16,-1 6-11 0,3 3-19 0,-3-13-6 15,3 4-9-15,0 2-8 0,0-6-8 0,0 3-9 16,3-3 0-16,-6 0 0 0,3-2-2 0,0 4 2 16,-1-3-5-16,2 3-1 0,-1 0-3 0,0 3-5 15,3 2 0-15,-3-1-7 0,3-2-2 0,-3 3-8 16,0 6-1-16,0-7 0 0,0 7-5 0,2-8-1 15,-2 8-3-15,0-6-7 0,0 6 0 0,0 0-3 16,0 0 0-16,0 0 2 0,0 0-2 0,11 18 1 16,-10-11 2-16,-1 5 4 0,2 1 1 0,-4 0 2 15,2 3 2-15,0 0 2 0,0 1 0 0,-6 10 1 16,6-4-1-16,-1 2-2 0,-6 0-1 0,4 0-2 16,0-1-1-16,3 1-4 0,-7 1 3 0,7-5-6 15,0-3 1-15,0 1-1 0,0 1 10 0,0-5-11 16,1 3-13-16,5-2-9 0,-3-3-14 0,0 5-26 15,5-7-10-15,-2 3-18 0,0-3-29 0,-4-4-32 16,9 0-191-16,-10-3-362 0,7 3 161 0</inkml:trace>
  <inkml:trace contextRef="#ctx0" brushRef="#br0" timeOffset="1203">175 1827 47 0,'-6'1'162'0,"6"-1"-18"0,0 0-17 16,0 0-14-16,0 0-5 0,0 0-13 0,0 0-2 0,0 0-7 16,29 4-9-16,-15-5-7 0,6-2 2 15,1 2-11-15,-1-2-9 0,0-1-2 0,0 2-7 16,0 1-2-16,-5 1-5 0,4-7-8 0,-4 7-2 16,-3-1-3-16,-2-1 0 0,-3 2-4 0,-7 0-5 0,11-1-11 15,-11 1-23-15,0 0-18 0,6 4-31 0,-6-4-64 16,-4 8-93-16,4-8-245 0,-13 6 110 15</inkml:trace>
  <inkml:trace contextRef="#ctx0" brushRef="#br0" timeOffset="1828">28 2937 134 0,'0'0'184'0,"0"-7"-14"15,0 7-13-15,0-7-8 0,0 7-11 0,0-11-12 16,3 5-12-16,-3 1-5 0,0-2-17 0,0-3-4 16,0 5-7-16,3-5-11 0,-3-3-9 0,0 4-3 15,0-1-7-15,4-9-6 0,-2 9-1 0,-1-7-5 16,3 0-4-16,-3 4-4 0,1-5-3 0,2 5 0 16,-2 1-6-16,2-2-1 0,-2 5-1 0,-1-2 2 15,1 2 0-15,1 1-2 0,-1-2-3 0,-1 5 3 16,-1-1-1-16,3 2-2 0,-3 4 1 0,0 0-3 15,0-8-3-15,0 8-3 0,0 0-1 0,0 0-2 16,0 0 6-16,0 0 8 0,5 16 12 0,-2-3-3 16,-2 1-2-16,-1 6-1 0,2 5-1 0,-2 2-2 15,0 3 0-15,0 7-1 0,0-3-4 0,-2-3 0 16,2-3 0-16,0 0-5 0,-1 1 3 0,1-1-6 16,0-2 0-16,0 2-2 0,-3 0-12 0,3-5-12 15,-2 0-15-15,1-5-12 0,-4-1-24 0,4 0-24 16,-1-3-10-16,-1-3-31 0,1 0-28 0,1 0-175 15,-1-7-362-15,-1 6 161 0</inkml:trace>
  <inkml:trace contextRef="#ctx0" brushRef="#br0" timeOffset="2046">0 3286 149 0,'-8'2'168'0,"8"-2"-12"15,0 0-24-15,0 0-1 0,0 0-16 0,0 0-10 0,0 0-13 16,0 0 0-16,0 0-14 0,33-9-3 15,-18 4-8-15,5 1-2 0,0-2-8 0,0 3 1 16,4-2-13-16,2-2-6 0,2 0-4 0,-11 1-4 16,6 2 5-16,-8-1-8 0,5 0-2 0,-6 4-2 0,-2-2-7 15,-4-1-1-15,-2 4-7 0,-6 0-12 0,12-3-24 16,-12 3-35-16,0 0-25 0,2-4-58 16,-2 4-109-16,0 0-275 0,0 0 121 0</inkml:trace>
  <inkml:trace contextRef="#ctx0" brushRef="#br0" timeOffset="2781">198 4405 81 0,'0'0'185'0,"0"0"-20"15,0 0-11-15,0 0-19 0,0 0-10 0,-3-7-10 16,3 7-15-16,0 0-2 0,0 0-3 16,0 0 3-16,3-6-1 0,-3 6-14 0,0 0-1 15,5-7-9-15,-5 0-6 0,3-2-4 0,0-4-9 0,0-2-5 16,-2-3-7-16,4-9-2 0,0 1-2 0,-2-11-7 15,0-1-2-15,0 1-5 0,-3 8-5 0,1-11-1 16,5 11-1-16,-6 0-1 0,0 1-1 0,0 3 2 16,4 7-6-16,-1-2 1 0,-3 5-3 15,0 1 0-15,1 6 1 0,-2 1 2 0,1-1-7 0,1 1-3 16,-1 7-5-16,5-7 5 0,-5 7 2 0,0 0 1 16,0 0 5-16,0 0 2 0,7 18 0 0,-7-6 13 15,7 6 0-15,-1 3 2 0,-5 4-4 16,5-1 6-16,2-1 2 0,-2 2-7 0,-6 0 0 0,2 4 1 15,2-4 0-15,-2-4-2 0,2 8 0 0,-2-2-2 16,-2 3-3-16,0-3-2 0,0 0-4 0,0-2 0 16,0 0 0-16,0-2-2 0,0 1-5 0,-2-7-14 15,2 2-21-15,-4 3-19 0,-2-2-26 0,4-2-17 16,1-3-18-16,-4-2-20 0,4 2-27 0,-6-5-193 16,1-1-378-16,5-2 168 0</inkml:trace>
  <inkml:trace contextRef="#ctx0" brushRef="#br0" timeOffset="3062">135 4689 133 0,'0'0'136'0,"0"0"-25"15,0 0 5-15,0 0-13 0,29-6-9 0,-15 5-5 16,6-5-4-16,-5-3-14 0,11 2-1 0,1 0-5 15,-1 0-7-15,-3-3-4 0,3 2 2 0,-6 2-4 16,0 1-7-16,-3 2 3 0,-1-1-7 0,1 1-3 16,-3-3 1-16,-2 4-8 0,-1-1 15 0,-3 1-3 15,-8 2 5-15,12-2 5 0,-12 2 1 0,11-2 1 16,-11 2-9-16,4-1-3 0,-4 1-9 0,0 0-4 16,0 0-18-16,0 0-17 0,3 7-27 0,-3-7-24 15,0 0-44-15,-7 12-201 0,1-9-327 0,6-3 145 16</inkml:trace>
  <inkml:trace contextRef="#ctx0" brushRef="#br0" timeOffset="4265">482 5511 191 0,'0'0'200'0,"0"0"-7"0,0 0-9 0,-9-6-11 15,9 6-11-15,-8-2-9 0,7-4-10 0,-6 2-8 0,4-3-9 16,-1 1-10-16,-1-2-11 0,5 1-12 16,-1-1-12-16,-1-5-3 0,2 3-10 0,-2 2-8 15,2-9-8-15,4 5-6 0,-4-7-1 0,4 2-7 16,-1-1 0-16,0 1-7 0,-3-1-3 0,5 0-4 0,-2 4 0 15,-1-2-1-15,2 2-3 0,-2-2-1 0,-1 7 3 16,-1 0-2-16,0 6-3 0,2-4-5 0,1 0 0 16,-3 7-3-16,0-8-2 0,0 8 0 15,0 0 0-15,0 0-4 0,9 25 2 0,-6-12 7 16,2 4-3-16,4 10-2 0,-1 0 2 0,-2 9-3 0,-3 1 0 16,4 1-1-16,0-12 5 0,-1 2-3 0,-5-2 1 15,-1 3 3-15,6-8-2 0,-6-3 0 0,7 2 1 16,-7-3 0-16,0-2-2 0,1 3 2 15,-2-8-5-15,2 7 4 0,2-9-4 0,-3 5 1 0,0-2-1 16,0 3-10-16,0-7-19 0,3 2-16 0,-3 0-24 16,6-4-21-16,-6 5-22 0,0-2-32 0,6-1-18 15,-4 0-27-15,4 0-174 0,-6 3-386 0,8 1 171 16</inkml:trace>
  <inkml:trace contextRef="#ctx0" brushRef="#br0" timeOffset="4562">382 5982 152 0,'-7'-1'192'0,"7"1"-15"15,0 0-5-15,-13-1-4 0,13 1-11 0,-7-1-13 16,7 1-16-16,-7-4-13 0,7 4-10 0,0 0-13 16,0 0-11-16,0 0-2 0,0 0-14 0,0 0-6 15,0 0-3-15,0 0-4 0,0 0-8 0,0 0-2 16,34 0-8-16,-15 0 0 0,-4 0-6 0,5-4-3 15,0 1-3-15,-3-3 1 0,9 1 1 0,-6 1-4 16,0 1-7-16,-6-1 5 0,-4 2-2 0,1-3 2 16,3 4-3-16,-2-1 11 0,-6-2 4 0,2 2 1 15,0-3 3-15,-2 3-4 0,1 0 0 0,-7 2-5 16,11-1-1-16,-11 1-2 0,9-4-1 0,-9 4-3 16,8-3-5-16,-8 3-12 0,0 0-2 0,0 0-31 15,0 0-34-15,0 0-33 0,0 0-50 0,6 8-239 16,-6-8-421-16,0 0 186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0.399"/>
    </inkml:context>
    <inkml:brush xml:id="br0">
      <inkml:brushProperty name="width" value="0.05" units="cm"/>
      <inkml:brushProperty name="height" value="0.05" units="cm"/>
      <inkml:brushProperty name="color" value="#177D36"/>
      <inkml:brushProperty name="fitToCurve" value="1"/>
    </inkml:brush>
  </inkml:definitions>
  <inkml:trace contextRef="#ctx0" brushRef="#br0">284 300 51 0,'0'0'115'0,"0"0"-5"0,0-6-12 0,0 6-3 15,0 0-15-15,0 0-5 0,0 0-6 0,2-5 3 16,-2 5-10-16,0 0 12 0,0 0-22 0,0 0-3 0,0 0-6 16,0 0-4-16,0 0 3 0,0 0-5 0,0 0-1 15,0 0-5-15,0 0 0 0,0 0 8 0,0 0-2 16,0 0 7-16,0 0-4 0,0 0 8 16,0 0-5-16,0 0-1 0,-8-5-1 0,8 5-3 0,0 0-6 15,0 0-1-15,0 0-4 0,-14 0-5 0,14 0 1 16,-6-2-7-16,6 2-2 0,0 0-1 0,0 0 1 15,0 0 0-15,-14 0 1 0,14 0-4 16,0 0 1-16,0 0-3 0,-12 0-3 0,12 0 5 16,0 0-5-16,0 0-1 0,0 0 1 0,-14 0-2 0,8 2-3 15,6-2 0-15,-12 5-1 0,4 0-1 0,-1-3 1 16,-3 9 1-16,-2-4 2 0,0 2 0 0,6 4-1 16,-4-1-2-16,-2 2 3 0,2 3-1 15,-2 2-1-15,5 2-1 0,-3-1 1 0,-1 3-3 0,3 2 10 16,-1-7-4-16,3 6-1 0,-1-1-1 0,4-3 1 15,1-2-4-15,2 1 0 0,2-1 5 0,2 0 0 16,2-4-8-16,4 5 11 0,-2-6-2 0,5 2-2 16,0-3 3-16,3-1 1 0,-2-1 3 0,2-3-4 15,6 0 2-15,0-1 2 0,-1-6-1 0,8-3 0 16,-3-1-1-16,4-3 1 0,-4 0-1 0,2-3-2 16,-1-2 0-16,1-1-1 0,-1 0-2 0,-2-4 6 15,-3 3-8-15,-1-4 7 0,-5 6-1 0,-1-1 2 16,-4 1 4-16,-2-1 7 0,4 1 1 0,-5-1 4 15,-3 1 2-15,2 2-2 0,-5-1 1 0,-5-1 5 16,5 5 0-16,-3-9-2 0,-7 5 2 0,8-3-3 16,-6 2-3-16,-2 1 0 0,0-3-2 0,-2 3 2 15,0 0-5-15,3-2 0 0,-4 3 0 0,1 1-1 16,1-4 1-16,1 1 0 0,-4 1-7 0,0-3 2 16,2 3-3-16,4 3 1 0,-3-5-5 0,2 7 0 15,5 0-17-15,-1 0-14 0,-1-1-27 0,4 2-35 16,2 5-51-16,-6-6-55 0,5 3-180 0,1 3-399 15,1-11 176-15</inkml:trace>
  <inkml:trace contextRef="#ctx0" brushRef="#br0" timeOffset="688">1966 294 107 0,'-12'-5'144'0,"7"2"-16"16,2-1-2-16,3 4-15 0,-14-7-9 0,5 7-6 0,-2-2-8 15,4 0-5-15,7 2-10 0,-17 0-5 0,6 0 2 16,11 0-17-16,-21 2 1 0,8 0-3 0,0 7-6 15,0-5 0-15,3 2-8 0,-3 0-5 0,1 3-5 16,-2 1 1-16,5 0-3 0,-2 4-2 0,2-2 9 16,-3-1-12-16,4 3 2 0,0-1-14 0,-2-1 6 15,4 2 0-15,4 0-2 0,-4 1 2 0,4-1 3 16,2 0 1-16,2 3-2 0,-2-2-1 0,6 0 3 16,2 3 1-16,4-2-5 0,2 4 0 0,6-2 0 15,0-1 2-15,1-1-8 0,1-3 4 0,-1 0 1 16,5-1-2-16,-4-1-3 0,4-4 4 0,1-5-2 15,-2 2-4-15,1-4 0 0,5 0 2 0,-10-2-1 16,10-2-2-16,-8-2 0 0,8-2-3 0,-7-3 3 16,7 0 1-16,-7 2 2 0,4-2-7 0,-2-2-1 15,-4 0-2-15,1-2 11 0,-8 5 1 0,-1-3 14 16,-5-3 1-16,3 4 14 0,-4-5 6 0,-2 3-2 16,0-2 4-16,-6 0 1 0,2 0-3 0,-4-2 0 15,2 2-5-15,-6 0 5 0,-6 2-5 0,3 0-2 16,-5 1 0-16,-6-3-3 0,-3-2-2 0,-2 5 2 15,2-1-4-15,-1 3-1 0,1 1-4 0,6 1 0 16,-3 2-6-16,6 3-2 0,-1-3-3 0,1 0 0 16,2 5-9-16,1 0-24 0,-1 1-35 0,-1 1-44 15,-2-2-63-15,3 2-40 0,-7 0-199 0,10 2-430 16,-3-4 190-16</inkml:trace>
  <inkml:trace contextRef="#ctx0" brushRef="#br0" timeOffset="1594">4586 107 145 0,'-13'-5'148'0,"6"5"-19"0,7 0-13 0,-19-3-5 16,12 6-14-16,-4-3-8 0,-1 0-8 0,-2 4-3 16,-3-1-8-16,2 1-5 0,-1 1-5 0,-2 1-1 15,1 1-3-15,0 0 0 0,0 0-4 0,-1 1 1 16,-2 2-8-16,0-2 0 0,6 3-9 0,-1-1-4 16,-4 7 1-16,6-3-14 0,0 1 8 0,6 0 2 15,-7 0-7-15,6 5-4 0,2-7 0 0,-2 5 4 16,5 1-5-16,0-2-8 0,6 0 8 0,-3-2-1 15,5 2-3-15,1-3 2 0,6 1 1 0,-3 0-4 16,11 1 1-16,-1-4-1 0,2 2 0 0,5 0 1 16,-4-3-3-16,7-4-1 0,0 4-2 0,2-4 1 15,0-1-1-15,-1-4 2 0,1 2-5 0,0-9 2 16,-1 2 2-16,1-1 3 0,-3-3 0 0,-1-4 6 16,-5 3 7-16,2-5 6 0,-4 1 6 0,0-7 2 15,0 3 3-15,-6 1 4 0,-3 1-1 0,-2-4 7 16,-1 5-2-16,-2-2 5 0,-3 0-8 0,-2-1-1 15,2-2-6-15,-3 7-4 0,-4-3-5 0,-2 0 0 16,0-2-2-16,-2 5-3 0,0-5-1 0,-1 6-3 16,-3-5-4-16,4 2-3 0,-3 3 3 0,2-1-3 0,-3 0-2 15,4 4-3-15,0 0 2 0,-2 0-4 16,2 0-8-16,0 2-26 0,1 1-29 0,-6 2-33 16,13 2-46-16,-20 0-40 0,20 0-62 0,-13 0-130 15,6-1-397-15,7 1 176 0</inkml:trace>
  <inkml:trace contextRef="#ctx0" brushRef="#br0" timeOffset="2235">6800 80 33 0,'-1'-5'147'15,"1"5"-20"-15,-10-4-8 0,10 4-13 0,-13-1-11 16,2 2-9-16,-4-1 0 0,-1 0-7 0,-2 4-7 16,-2 1 0-16,3 0-3 0,-3 2-14 0,-6 3-2 15,1 1-5-15,2 0 0 0,-3-1-6 0,5 2-9 16,-4 2-1-16,4-3-2 0,7 3 3 0,-6 3-3 15,3-1-6-15,3-3 0 0,4 1-1 0,-3-2-3 16,6 2 4-16,3 4-1 0,-2-2-7 0,2 0 0 16,4 1 1-16,4-1-2 0,-1 2-6 0,8 3 3 15,-2-7 1-15,5 5-2 0,6-2 4 0,2 1-5 16,7-9 0-16,1 4 2 0,10-2-4 0,2-4 3 16,1 0-6-16,1-7 2 0,-1 0-3 0,2 0-1 15,-7-7 3-15,-6 2-1 0,-3-2 1 0,-2-6-4 16,0 2 3-16,-8 3 5 0,2-6 7 0,-7 1 5 15,-2 1 14-15,-3-1 3 0,2 1 4 0,-8-1-3 16,2-1-1-16,-7 2 0 0,-1-3-5 0,0-1-3 16,-8 6-3-16,-2-5-5 0,-1 5 2 0,-8-8-5 15,-4 1-1-15,-8-4-3 0,7 9 0 0,-1-1-8 16,1-2 8-16,0 7-5 0,3-1-1 0,7 0-7 16,0 3-10-16,3-1-39 0,4 6-43 0,0-2-44 15,0-1-54-15,2 4-136 0,0-2-349 0,8 2 154 16</inkml:trace>
  <inkml:trace contextRef="#ctx0" brushRef="#br0" timeOffset="2860">8525 66 76 0,'0'0'140'0,"-6"-4"-27"0,6 4-6 0,0 0-9 16,-14 0-7-16,14 0-19 0,-15 5 4 0,4-2-13 15,2 1-2-15,-5 4 3 0,-4 2-5 0,4-3 1 16,0 4-6-16,0 0-1 0,3 2-6 0,-1-1 0 0,1 1-5 15,1 3-5-15,0-6-3 0,6 5 0 0,-1-1-7 16,1 0-1-16,2 1 4 0,1-5-8 16,2 7 4-16,1 1-6 0,1-8 3 0,4 5 0 15,3-3-2-15,3 1-1 0,1-3-3 0,9-1 6 0,2 3-4 16,2-2 4-16,7-7-9 0,6 2 1 0,3 1-1 16,-11-2-3-16,0-4 3 0,2 1 0 0,-3-2 4 15,0-2 3-15,-7 0-2 0,2-6 19 16,-4 7 1-16,-2-5 14 0,-3 0 9 0,-2-2 1 15,-1 3 7-15,-2-4 0 0,-4-6-2 0,-1 5 2 0,0-5-12 16,-3 4-6-16,-8-6-7 0,-1-2-7 0,-3 6 1 16,-6-7-6-16,7 4-2 0,-12-2-6 0,4-1-1 15,3 4-1-15,-4 0-3 0,-4-2-5 16,8 4-1-16,-2 1 3 0,1 0-5 0,5-1-6 0,-4 4-16 16,4 4-24-16,2-4-22 0,-2 6-43 0,-4-2-47 15,7 5-60-15,-4-5-181 0,1 1-420 0,2 0 186 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8:25.121"/>
    </inkml:context>
    <inkml:brush xml:id="br0">
      <inkml:brushProperty name="width" value="0.05" units="cm"/>
      <inkml:brushProperty name="height" value="0.05" units="cm"/>
      <inkml:brushProperty name="color" value="#177D36"/>
      <inkml:brushProperty name="fitToCurve" value="1"/>
    </inkml:brush>
  </inkml:definitions>
  <inkml:trace contextRef="#ctx0" brushRef="#br0">496 52 108 0,'0'-5'132'0,"0"5"-1"0,0 0-9 16,-6-6-8-16,6 6-15 0,-1-5-6 0,1 5-8 16,-6-6-5-16,6 6-9 0,-8-2-13 0,5-3-3 15,3 5-9-15,0 0-5 0,-12-3-3 0,12 3 1 16,-11-2-11-16,11 2-2 0,-14 0 0 0,14 0 2 16,-14 0-11-16,14 0 10 0,-14 0-13 0,7-2 4 15,-1 2-12-15,8 0 10 0,-15-4 2 0,15 4 1 16,-19 0-3-16,12-1 6 0,7 1-4 0,-17-2 6 15,17 2-7-15,-14 0 3 0,9-4-2 0,5 4 3 16,0 0-6-16,-18 4-4 0,18-4-1 0,-12 0-2 16,4 2 1-16,8-2-14 0,-14 5 13 0,7-1 4 15,-6-1-4-15,-1 4-3 0,1 4 2 0,-1-5-4 0,-6 6 5 16,6-5-6-16,0 7 3 0,-4-3 0 16,4 1 0-16,0-1-1 0,3 2-5 0,-1-2 5 15,3 3-1-15,-3-3-5 0,1 1 5 0,2 1-3 16,3-5 0-16,-2 2 2 0,3-2-4 0,-1 2 2 0,3-2 3 15,2 1 0-15,-2 2-3 0,-1-2 5 16,0-3-7-16,2 1 0 0,2 5 5 0,-3-5-3 16,2 4 6-16,1-1-5 0,1-1 1 0,-1 2 1 15,3-2-1-15,-3 4 1 0,2-3 0 0,4 4 4 0,0-1-7 16,-3 0 4-16,3 3-1 0,0-6 2 0,1 5-3 16,-3-6 3-16,1 3-7 0,1 1 5 0,-1-3 2 15,1-1 3-15,0 2 0 0,0-3 0 16,-3-1-3-16,5 3 0 0,-2-6 5 0,0 1 0 15,2 5 3-15,2-7 2 0,-2 4 5 0,1-2-6 0,5 1 7 16,3 0 3-16,0-5-7 0,-2 3-3 0,4-3 4 16,2 2 1-16,-1-3 0 0,0 3-9 0,8-3 6 15,-8 0-2-15,1-3 0 0,1 2-1 16,-2-1-3-16,-1-2-2 0,6 2 3 0,0-7-1 0,1 1-6 16,0 1 10-16,-6 3 0 0,1-9-3 0,1 2 6 15,-2 1-6-15,0 2 1 0,-2-4 3 0,-1 2-2 16,0 0 1-16,-2-2 2 0,0 5 7 0,-1-6-2 15,-3 2 0-15,1-1 4 0,-4 3-3 16,3-7 2-16,-2 5-4 0,-1 2 2 0,-2-7 1 0,1 6-6 16,-4-3 2-16,4 4 3 0,-7 0-4 0,4 0-4 15,-2-1 5-15,-1-2 1 0,2 6-5 0,0-3 1 16,0-1 1-16,-3 2-2 0,0-1-2 0,0 1-2 16,0 0 1-16,0 1-1 0,0-3-3 0,0 2 1 15,4 1 1-15,-4 0-3 0,0 0 1 0,-4 0 1 16,4 0-4-16,-3-3 2 0,3 5-2 0,-6-2 1 15,5-2-1-15,-1 4 0 0,-1-1-1 0,2 1 1 16,-6-2 1-16,4 0-4 0,0 3-1 0,0-3 3 16,-1 0-5-16,-3 3 3 0,4-3 0 0,2 1-4 15,-5-1 1-15,1 2 8 0,5 5-6 0,-8-7-2 16,7 1 3-16,-4 3-2 0,2-2-1 0,3 5 0 16,-9-4 0-16,6-1 1 0,-3 3 1 0,6 2-3 15,-8-5 1-15,0 4 1 0,8 1-1 0,-10-5-1 16,2 4 1-16,8 1-4 0,-15-4 5 0,6 2-1 15,-1 2-1-15,10 0 3 0,-21 0-1 0,9 0-3 16,12 0 3-16,-20 0 2 0,6 0-2 0,5 0-2 16,-4 0 2-16,1 0 1 0,1-4 0 0,2 3 0 15,9 1 1-15,-20-2-1 0,9 2 1 0,4 0 0 16,7 0-1-16,-14-5 0 0,5 4 1 0,9 1-2 16,-8-1 0-16,8 1-6 0,0 0-31 0,-12-5-40 15,12 5-46-15,0 0-28 0,-8 7-35 0,5 0-209 16,-5-2-427-16,-4 4 190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9:22.443"/>
    </inkml:context>
    <inkml:brush xml:id="br0">
      <inkml:brushProperty name="width" value="0.05" units="cm"/>
      <inkml:brushProperty name="height" value="0.05" units="cm"/>
      <inkml:brushProperty name="color" value="#177D36"/>
      <inkml:brushProperty name="fitToCurve" value="1"/>
    </inkml:brush>
  </inkml:definitions>
  <inkml:trace contextRef="#ctx0" brushRef="#br0">689 629 135 0,'0'0'169'15,"0"0"-17"-15,2-14 4 0,-2 14-28 0,0 0-11 16,0 0-9-16,0 0-10 0,0 0-16 0,0 0-3 15,0 0-6-15,0 0-3 0,0 0-4 0,0 0-4 16,0 0-3-16,0 0 0 0,0 0-6 0,0 0-1 16,0 0 3-16,0 0-5 0,0 0-1 0,0 0 1 15,0 0 6-15,0 0 1 0,0 0 8 0,0 0 5 0,0 0 3 16,0 0-8-16,-3-10-8 0,3 10-9 16,-5-8-3-16,10 1-2 0,-10-1-10 0,5-1 0 15,0 0-1-15,5 0-6 0,-10 1-2 0,5-3 0 16,0 2-8-16,5-2 5 0,-4 1-5 0,1 0-1 0,2-4-4 15,1-4 2-15,-2 7-3 0,5-3-1 0,-2 0-2 16,2 0-3-16,-1-1-1 0,-1 0 1 16,5 1 1-16,-5-1-1 0,2 2 0 0,-5 2 2 15,6-3-2-15,-6 6 3 0,2-2 3 0,-2 5 0 0,0-1-1 16,-1 0 1-16,-1 0 1 0,-1 6 0 0,5-7-3 16,-5 7 3-16,1-6-4 0,1 5 2 0,-2 1-4 15,0 0 5-15,0 0-2 0,0 0-6 0,0 0-2 16,0 0 0-16,0 0 0 0,0 0 0 0,0 0-3 15,0 0 1-15,0 0 2 0,-11 14-3 0,5-3 1 16,0 1 1-16,0 2 0 0,-4 1 1 0,1-1-1 16,2 4 3-16,0 0-2 0,1 0-3 0,-1 0 2 15,-4 3 0-15,0 3 0 0,3-1 1 0,1-2 1 16,-4 3 0-16,3-5-2 0,1 0-2 0,-1-2 3 16,2 1 3-16,-2 0-5 0,-2-4 3 0,2 4-2 15,2-3 2-15,-2 2-1 0,2 1 0 0,-2-6 2 16,2 4 1-16,-2-1 0 0,5 0-2 0,0-7 3 15,2 2-5-15,-5 0-3 0,6 1-20 0,0 0-8 16,-3-1-24-16,6-2-24 0,-2 3-17 0,5 0-18 16,0 1-18-16,1-3-25 0,-6-2-15 0,5 2-173 15,-4-2-376-15,2 1 167 0</inkml:trace>
  <inkml:trace contextRef="#ctx0" brushRef="#br0" timeOffset="344">409 947 49 0,'0'0'163'15,"0"0"-19"-15,0 0-13 0,0 0-11 0,18-6-8 16,-9 4-4-16,3 1-11 0,-1-3-5 0,1 4-6 16,1-2-8-16,-1 1-8 0,5-1-4 0,-3 0-4 15,-1 2-10-15,4 0-2 0,-1 0-4 0,-1 0 6 16,-1 0-14-16,6 0 0 0,-6 0-5 0,6 0-3 15,1 0-2-15,-1 0-1 0,-2 0-3 0,2-3-4 16,0 5 0-16,0-4-3 0,-1 2 1 0,4 0 8 16,-6 0-4-16,3 0 10 0,-5 0-3 0,3-2 5 15,-7 2 4-15,0 0 3 0,-5-2 2 0,-6 2 5 16,14 0-1-16,-14 0-1 0,12 0-6 0,-12 0 2 16,0 0-7-16,9 0-4 0,-9 0 3 0,0 0-4 15,6-5-8-15,-6 5-3 0,0 0-9 0,0 0-25 0,0 0-33 16,0 0-34-16,13 5-48 0,-13-5-49 15,0 0-169-15,0 0-377 0,0 0 167 0</inkml:trace>
  <inkml:trace contextRef="#ctx0" brushRef="#br0" timeOffset="1766">1233 94 36 0,'0'0'160'0,"0"0"-19"0,-11-5-11 0,8 2-5 16,3 3-5-16,-9-6-7 0,1 3-7 0,5-2-12 15,-6 2-7-15,4-1-3 0,-6 0 1 0,5-2-4 16,-3-1-9-16,-2 3-5 0,0-3-2 0,2 3-4 16,-1 1-6-16,-3-4-11 0,4 5 3 0,-3-1-7 15,-1-3-6-15,4 5-4 0,-8-2-3 0,2 2-3 16,0-2-3-16,-4 3 2 0,4-3-7 0,-5 3 3 15,0 0-7-15,0 0 4 0,0 3-4 0,3-2-4 16,-3 1 1-16,0-1-2 0,2 3 2 0,-2 3-1 16,0-4-2-16,3 4 0 0,-3 0-2 0,3-6 0 15,-1 6 0-15,-1-4-1 0,4 2 2 0,-2 1-4 16,2 0 1-16,-3 1 0 0,4-2 1 0,-6 3-5 16,4-2 7-16,3 2-3 0,-7-2 2 0,6 4-8 15,-2-2 16-15,1 0-11 0,-2 1 4 0,0-1 2 16,4 4-4-16,-4-5-4 0,1 5 3 0,3-4 4 15,-1 1-3-15,0 0 2 0,-1 3 1 0,-4-1-2 16,1-2 3-16,4 7-1 0,-1-7-1 0,-5 9 2 16,1-6-5-16,5 1 1 0,1-1 2 0,-4-1 1 15,6 3-1-15,-3 1 5 0,0-3-10 0,-1 1 2 16,3 1 3-16,-1 0-2 0,3 1-1 0,-1-5 2 16,2 6 1-16,-4-3-6 0,4 1 5 0,-1-3-1 15,2 5 2-15,0-4-2 0,0 3 0 0,2-3-3 0,0 2 2 16,-1-3 2-16,2 5-1 0,-1-2 2 15,-2 3-2-15,7-3 2 0,-4 0-3 0,3 4 2 16,1-4 3-16,-4 8 5 0,5-7-6 0,0 4 1 16,0-2 0-16,0 1 1 0,6-1 0 0,1 1-3 0,-6 1 5 15,7-1-1-15,-4 0 0 0,-2-4-5 0,4 0 4 16,-1 3 0-16,1 2 0 0,-3-7-3 16,3 7 1-16,2-3-1 0,-2-2 3 0,0 0 2 15,0-2 0-15,-3-2 5 0,6 4 1 0,-4-6 7 0,6 6 6 16,1-4-1-16,2-2-2 0,-3 2 2 0,7-2-2 15,0-1 1-15,4 4-2 0,4-4 3 0,-1 3-4 16,2-3-2-16,5-2 5 0,1 1-7 16,-3-2 1-16,1 0-2 0,3-4-2 0,-4 3-1 0,3-2 0 15,10 5-1-15,-10-6-6 0,-2 0 6 0,4 0 0 16,-5 0-4-16,-3-3 2 0,2 3 3 0,0-4-2 16,-1 3 1-16,0 1 1 0,-1-2 3 0,-4-3 1 15,5-1-5-15,-2 2 2 0,0-2 2 0,-3 1 3 16,5-5-2-16,3 2 3 0,-4-5-2 0,4 5-1 15,0-3 0-15,-1-2 11 0,-2-1-11 0,4 2-4 16,-4-1 2-16,-1 2-1 0,-1-1 5 0,0-1 1 16,-4 1-5-16,-4 2 7 0,-2-2 3 0,-1-1-11 15,2 0 14-15,-3-4-10 0,0 7 0 0,-5-7 1 16,3 1-2-16,-3 1 0 0,-1-2 0 0,-2-1-1 16,2-3-1-16,-2 6-4 0,-2 0 0 0,3 0 2 15,-1-4-6-15,-2 4 6 0,3-3-7 0,-1 0 1 16,1-1-1-16,-4 1 2 0,0-7-3 0,4 7-5 15,-1-3 3-15,-5 3 0 0,5 0-1 0,-4 0-2 16,4 0 0-16,-1 2 17 0,-5-1-15 0,1-1-5 16,-2 1 5-16,1 3-4 0,0-4-3 0,-5 3 4 15,-1-2-2-15,4 2 0 0,-4 0 2 0,6-2-4 16,-6 2 6-16,-2-2 0 0,2 5-5 0,2-2 2 16,1 0 1-16,-3-1-1 0,-2 3 0 0,-1-1 4 15,2 1-8-15,-3-1 7 0,5 2-5 0,-4 2-2 16,-2-3 3-16,-1 0-1 0,1 4 1 0,0-3 2 15,-1 4-4-15,3-2 3 0,-2 1-2 0,-3 1-1 16,-1 1 3-16,1 1-5 0,0-2 2 0,-4 1-1 16,-2 2 2-16,0-1 1 0,5 2 2 0,-10-3 2 15,7 2-3-15,-11-1 0 0,10 3-3 0,-7-5 3 0,6 6-3 16,0-2 4-16,0 0-3 0,0 2-4 16,-1-2 5-16,1 0-2 0,5 3 6 0,-4-1-3 15,4 0 0-15,1-1 0 0,-4 1 3 0,4-3-4 16,0 2 0-16,0 1-2 0,2-2 0 0,1 3 1 0,0 0 0 15,-2-1 1-15,0-1 1 0,3 2-5 0,-3-1 7 16,13 1-2-16,-18 0-4 0,10-3-6 16,-1 6 0-16,9-3-24 0,-18 1-13 0,8 1-30 15,-7 3-44-15,-2 4-60 0,-5-4-80 0,-5 6-265 16,-1-5-569-16,2-2 252 0</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8:12.163"/>
    </inkml:context>
    <inkml:brush xml:id="br0">
      <inkml:brushProperty name="width" value="0.05292" units="cm"/>
      <inkml:brushProperty name="height" value="0.05292" units="cm"/>
      <inkml:brushProperty name="color" value="#FF0000"/>
    </inkml:brush>
  </inkml:definitions>
  <inkml:trace contextRef="#ctx0" brushRef="#br0">15489 3837 28 0,'-21'26'57'0,"-5"-1"5"16,3 4-5-16,0-1-9 0,-5 11-2 0,10-7-2 15,-8 11 4-15,9-13 3 0,0 2-5 0,2 0-5 0,2-2-1 16,2 4 3-16,3-5 2 0,0 3-7 0,3-2-6 0,5-1-10 16,2-2 9-16,2 1-5 0,4-3-2 15,5-1 0-15,1-2-7 0,6-2 9 0,2 1-3 16,4-2-1-16,3-4 1 0,3 0 1 15,1-3-7-15,4-3 5 0,-1-5 4 0,1 0-6 0,1-6-4 16,2-1-2-16,-4-6-5 0,-4 1 4 16,0 0 2-16,-3-2-9 0,-3-4 10 0,-1-2-7 0,-12 3 5 15,0-1 24-15,-6 2-18 16,-3 0 15-16,-1 0-4 0,-6 3 14 0,-1-3-3 0,-6 1-7 16,-4-1 3-16,-4 1-11 0,-10 2 3 0,-4 0-8 0,-5 4 0 15,-3 2-5-15,-13 3 6 16,0 0-7-16,15 3-5 0,0 2 1 0,0 2 0 15,3 2-1-15,3 2-11 0,5 3-30 0,9-6-56 0,0 6-174 16,4-1-280-16,5-4 124 0</inkml:trace>
  <inkml:trace contextRef="#ctx0" brushRef="#br0" timeOffset="409.75">15129 5207 57 0,'0'0'132'0,"0"0"0"0,0 0-25 0,0 0-6 0,18-8-3 16,6-1-19-16,13-4-3 0,18-2-11 0,5-5-20 0,32-9 35 16,1 4-10-16,-2 1-6 15,-29 10 0-15,1-4-13 0,-2 3-7 0,1 2-4 16,-6 0-1-16,-17 5-4 0,10-4-5 0,-14 4-2 15,-4 2-7-15,-11 4 2 0,-3-2-4 0,-5 2 1 0,-3-1 0 16,-1 2 5-16,-4 1-7 16,-4 0-7-16,0 0-8 0,0 0-32 0,-15 14-57 0,-4-4-161 15,-8 0-269-15,1 2 119 0</inkml:trace>
  <inkml:trace contextRef="#ctx0" brushRef="#br0" timeOffset="2019.88">21040 3009 32 0,'0'0'43'0,"-5"4"-6"0,1 1-6 15,0 5 2-15,-1 6-5 0,-1 2 1 0,-2 8-1 0,3 0-2 0,1 2-2 16,6-1-5-16,0-2 3 16,3-7-3-16,3-1-13 0,3-2 11 0,2-3-3 0,5-2 3 15,0-4 2-15,10-3-1 0,4-6 10 0,6-6-6 0,-2 1 3 16,19-10 0-16,-2-6-7 0,3-1 7 16,3 0-9-16,1-3 6 0,-4 1-8 0,-3-2 2 0,-4 0-2 15,-2 2 2-15,-13 10-1 16,-5-2-6-16,-1-1 5 0,-2 2-4 0,-5 1 7 15,-3 5-8-15,-4 0-7 0,3 2 4 16,-8 0-1-16,2 5-19 0,-3 0-24 0,-3 1-26 16,3 3-49-16,-3-1-121 0,4 1 53 0</inkml:trace>
  <inkml:trace contextRef="#ctx0" brushRef="#br0" timeOffset="2349.91">22961 3187 29 0,'6'4'44'0,"3"-1"20"0,5 0-29 15,7-5 9-15,5 1-11 0,6-2-3 16,3-5-3-16,17-4-5 0,-2-5-3 0,4 2-6 0,-2-3 6 16,-1-2-6-16,-1-4 1 0,-1 4-4 15,-16 1-1-15,-1 0 2 0,1 3-1 0,-1-2-21 0,0 3-62 16,-4-1-79-16,-1-1 36 0</inkml:trace>
  <inkml:trace contextRef="#ctx0" brushRef="#br0" timeOffset="2650.03">24966 3087 60 0,'44'-28'73'0,"-10"13"2"0,0-2-14 0,-2 5-4 0,1-2-10 15,1 2-1-15,-2 3 2 16,2-1-19-16,2 0-30 0,-2 5-29 16,2-2-48-16,1-2-84 0,13-3 38 0</inkml:trace>
  <inkml:trace contextRef="#ctx0" brushRef="#br0" timeOffset="2949.92">26944 3155 78 0,'28'-13'81'0,"0"1"-7"0,0-2-10 15,4 3-7-15,-4 0 0 0,2 1-7 0,3 2-4 0,-1 2-6 16,0 0-24-16,2 1-41 0,3 3-65 16,4-6-97-16,9 2 43 0</inkml:trace>
  <inkml:trace contextRef="#ctx0" brushRef="#br0" timeOffset="3259.79">29033 3166 39 0,'22'-7'85'0,"3"0"-9"16,2 1-5-16,3-1-8 0,0 0-9 0,3 2-3 0,3 1-10 15,15-5-14-15,2 3-33 0,-2-2-33 16,3-1-38-16,4-3-84 0,5 0 37 0</inkml:trace>
  <inkml:trace contextRef="#ctx0" brushRef="#br0" timeOffset="3579.97">31577 3096 6 0,'10'-2'77'0,"8"1"-12"0,1-3-5 15,8 2-7-15,4-1-1 0,0 3-11 16,1-4 1-16,1 1-6 0,1 2-22 0,-3-1-13 0,-2 2-40 16,1-3-29-16,-1-2-74 0,3 1 32 15</inkml:trace>
  <inkml:trace contextRef="#ctx0" brushRef="#br0" timeOffset="3965.07">33122 3045 2 0,'0'0'30'15,"0"0"-1"-15,0 0-3 0,0 0-6 0,0 0 1 0,0 0-3 0,0 0-4 16,0 0 3-16,0 0-4 0,0 0 0 15,0 0 0-15,0 0-6 0,0 0 3 0,0 0-4 16,0 0 2-16,0 0-4 0,0 0 0 16,0 0 1-16,0 0 2 0,0 0-4 0,0 0 2 0,0 0-2 15,0 0-3-15,0 0 5 0,0 0-1 0,0 0-4 0,0 0 3 16,0 0 0-16,0 0-1 16,0 0-1-16,0 0 1 0,0 0-8 0,0 0-14 0,0 0-3 0,0 0-19 15,0 0-45-15,0 0 21 16</inkml:trace>
  <inkml:trace contextRef="#ctx0" brushRef="#br0" timeOffset="7974.97">18023 5711 11 0,'48'-31'65'0,"0"-3"1"0,4 1-20 15,1 1 0-15,-2-1-3 0,0 1-5 0,-1 6-2 0,-7 1-4 16,-9 8-7-16,-2 2 1 0,-4 3 1 16,1 2-4-16,-7 3-2 0,-4 2-6 0,2 2-6 0,-6 3-22 15,0 2-30-15,-5 3-37 16,-5-1-84-16,4 3 37 0</inkml:trace>
  <inkml:trace contextRef="#ctx0" brushRef="#br0" timeOffset="8250.01">18678 6821 60 0,'19'-6'64'0,"0"2"-16"0,-2-2-21 0,-4 5-35 15,-1 1-25-15,0 1-34 0,-2 1 16 16</inkml:trace>
  <inkml:trace contextRef="#ctx0" brushRef="#br0" timeOffset="8553.25">18345 8482 137 0,'22'-19'122'0,"2"-1"-9"0,2 1-11 0,-1 2-16 0,1 0-9 16,1 2-5-16,0-2-6 0,-1 4-9 15,1 0-14-15,1 4-20 0,-10 1-24 0,4 3-27 16,-7 2-32-16,-2 3-76 0,-4 0-145 0,-1 3 65 16</inkml:trace>
  <inkml:trace contextRef="#ctx0" brushRef="#br0" timeOffset="8855.93">18806 9599 132 0,'6'-6'138'0,"4"0"-10"16,0 1-14-16,5-3-1 0,-3 2-26 15,6-1-4-15,-5 5-25 0,-2-2-33 0,1 1-31 0,-3 2-32 16,-3 2-101-16,-1 2-152 0,-2 1 68 0</inkml:trace>
  <inkml:trace contextRef="#ctx0" brushRef="#br0" timeOffset="9089.78">18882 10605 127 0,'3'-3'140'0,"-3"3"-20"16,2-5-15-16,-2 5-33 0,7 0-51 15,-7 0-119-15,6 8-106 0,-6-8 47 0</inkml:trace>
  <inkml:trace contextRef="#ctx0" brushRef="#br0" timeOffset="14059.99">20396 5078 14 0,'-14'0'73'0,"-1"4"-4"0,-7 0-7 0,-5 2-7 0,8-1-5 15,-3 2 4-15,2-2-6 0,7-1 7 16,3-1 2-16,0 1 1 0,2-3 3 0,2-1 5 0,2 0-3 15,4 0-1-15,0 0-14 0,0 0-7 16,7-12 0-16,4 6 1 0,16-7-8 0,2 1 1 0,4 0-6 16,17-8 8-16,-14 9-17 0,1 0-3 0,1 1-1 15,0 1-10-15,0 2-9 0,-4 0-33 16,1 4-32-16,-3 1-22 0,-11 2-80 0,9 2-183 0,-2 1 81 0</inkml:trace>
  <inkml:trace contextRef="#ctx0" brushRef="#br0" timeOffset="14319.97">19954 6897 109 0,'13'-14'147'0,"2"-8"-19"0,0 7-9 0,5-4-9 0,-1-3-11 16,1 3-12-16,1 0-11 0,1 1-4 0,-1 1-6 0,2 0 0 15,-5 1-19-15,0 4-12 0,-1 1-20 16,0 0-23-16,6-4-51 0,-7 8-127 0,3-3-200 0,0 3 90 16</inkml:trace>
  <inkml:trace contextRef="#ctx0" brushRef="#br0" timeOffset="14619.67">20054 7728 95 0,'0'0'86'0,"-2"4"-10"16,2-4-12-16,0 0-4 0,0 0 1 0,0 0-4 0,0 0-16 16,0 0 8-16,12 1-20 0,-7-1 1 0,-5 0 0 15,19-5 1-15,-8 1-4 0,2 2 12 0,-1-2 8 0,4-4-49 16,4 1-36-16,-6 4-93 15,-4-3-141-15,3 2 62 0</inkml:trace>
  <inkml:trace contextRef="#ctx0" brushRef="#br0" timeOffset="14879.67">20033 8943 112 0,'-2'4'171'0,"2"-4"2"15,0 0-1-15,0 0-12 0,0 0-16 0,0 0-18 0,7-15-12 16,0 6-9-16,2 0-14 0,4-2-9 15,-1-1-23-15,6 1-35 0,1 2-51 0,3-5-49 0,5 5-163 16,0-3-258-16,0 1 114 16</inkml:trace>
  <inkml:trace contextRef="#ctx0" brushRef="#br0" timeOffset="15193.53">20272 10630 87 0,'0'0'226'0,"0"0"-24"0,0 0-16 0,0 0-20 15,3-19-20-15,2 9-13 0,5 1-15 0,4-5-20 0,2 0-31 0,9-1-50 16,6 2-70-16,-7 1-180 16,7-2-251-16,-1-3 112 0</inkml:trace>
  <inkml:trace contextRef="#ctx0" brushRef="#br0" timeOffset="18209.65">23007 5141 14 0,'0'0'80'0,"0"0"-4"16,5 13-12-16,-1-9-2 0,4 3-9 15,0 0-2-15,0-2-2 0,4 2 0 0,0-2-4 16,1-2-8-16,0 1 1 0,6-2-7 0,0-2-8 15,4-2 3-15,4-3 8 0,1-2-5 0,5-7 1 0,3-1-2 16,14-6-9-16,1-6 21 0,-4 0-4 16,2 1-4-16,-4-4-7 0,-4 3 3 0,-11 4-4 15,-2 0-3-15,-2 2 4 0,-3 2-10 0,-3 0-2 0,-8 5 5 16,-3 0 10-16,-3 0-13 0,-2 3 1 16,1 2-7-16,-1 0 4 0,-4 4-15 15,4-2-21-15,-4 5-54 0,0 2-106 0,0 0-198 0,0 0 89 16</inkml:trace>
  <inkml:trace contextRef="#ctx0" brushRef="#br0" timeOffset="18659.95">25413 5136 59 0,'0'0'72'0,"0"0"-6"16,0 0-7-16,0 0-3 0,0 0-4 15,0 0-8-15,38-7 0 0,-7-2-3 0,18-9-8 0,9-4 4 16,27-8-6-16,-23 9 11 0,25-10-3 15,-28 8-7-15,-5 2 5 0,-2-3-6 0,-5 3-9 0,-15 6 3 16,-1 2-3-16,-7 2-1 16,-8 4-3-16,-6 0 2 0,0 1-52 0,-4 4-114 0,-6-1-157 15,2 0 70-15</inkml:trace>
  <inkml:trace contextRef="#ctx0" brushRef="#br0" timeOffset="18980.02">27864 4971 21 0,'-3'-3'153'0,"2"-1"-13"0,1 4-21 0,0 0-3 0,5-7-18 16,2 3-8-16,2-4 0 0,8-2-17 16,1 0-8-16,5-2-8 0,5 0-7 0,3 0-4 15,6-2-7-15,-2 2-27 0,0-1-43 16,14-2-40-16,-11 1-108 0,10 0-191 0,1-2 84 15</inkml:trace>
  <inkml:trace contextRef="#ctx0" brushRef="#br0" timeOffset="19279.59">29519 4991 36 0,'3'-6'140'0,"0"-1"-15"0,1 3-13 16,0-2-9-16,1-1-9 0,3 0-15 0,2-2-20 0,4 1 13 0,5-4-8 15,6 0-7-15,2 1-3 16,4-1-16-16,6 3 4 0,1-2-8 0,13 1 0 0,-1 0-22 16,4 1-30-16,-4 1-35 15,-12 3-128-15,13-4-196 0,-12 1 87 0</inkml:trace>
  <inkml:trace contextRef="#ctx0" brushRef="#br0" timeOffset="19599.95">31857 5007 23 0,'6'-7'164'15,"0"-2"-15"-15,1 2-15 16,5-6-17-16,-2 4-7 0,3-2-14 0,2 1-11 0,0 1-6 16,2 1-9-16,2 2-7 0,9-3-11 15,2 4-12-15,0 1-40 0,7 3-26 0,2 0-46 0,13-1-109 16,-16 0-196-16,15-1 87 15</inkml:trace>
  <inkml:trace contextRef="#ctx0" brushRef="#br0" timeOffset="19819.55">33302 4959 28 0,'5'-18'205'16,"-5"18"-13"-16,6-21-15 0,-6 21-10 0,6-19-15 0,-6 19-10 16,4-17-9-16,-4 17-15 15,2-14-16-15,-2 14-8 0,0 0-11 0,0 0-13 0,5-18-19 16,-5 18-33-16,0 0-44 0,0 0-27 0,0 0-47 0,0 0-160 0,0 0-279 16,0 0 123-16</inkml:trace>
  <inkml:trace contextRef="#ctx0" brushRef="#br0" timeOffset="22299.76">4523 7847 61 0,'-51'16'70'0,"-3"7"-15"0,-29 12-14 16,0-2 5-16,0 2-4 16,23-13-5-16,-22 11-2 0,25-12-3 0,0-2 13 15,1 0-3-15,4-2 4 0,3-4-10 0,11-3 4 0,5-2-2 0,1 2-3 0,3-1-7 16,8-1 1-16,2-1-3 16,6-2-2-16,2 1-7 0,3-1-1 0,1 0-2 0,2 0-2 15,3 3 3-15,-2 1-6 0,4 1-1 16,1 5-2-16,7 1-2 0,0 8 5 15,2 3-7-15,4 4 3 0,5 14 5 0,-1 2-5 16,-3 7 0-16,4 3 4 0,8 21-4 0,-5 3 4 0,-7-22-9 16,7 27 3-16,-3 0 3 0,-2 4 2 15,3 4 0-15,-2-4-5 0,3 2 6 0,-1 5 3 0,-2-5-3 16,6-6-3-16,0 0-1 0,-1 0-6 0,-6 4 3 0,6 4-4 16,-5 4 10-16,-3 5-1 15,6 1-1-15,-2 2-4 0,-5 1 3 0,0 5-4 0,0 6 7 0,-1-2 0 16,5 1-5-16,0-4 3 15,2-4 0-15,0-2-7 0,1-7-1 0,3 13 12 0,1-9-7 16,0 4 4-16,6-2-1 0,-2-6-5 16,1-1 7-16,-1 0-2 0,-2 0-6 0,-2 1-3 0,2 1 7 15,-2-5-2-15,0 0-1 0,-2-8-1 0,-5-5 2 0,-4-25 1 16,3 0-2-16,7 20 1 16,-11-26-4-16,3 2 4 0,-1-5 0 0,-2 2-4 0,-1-5-3 15,-2-13 15-15,-1-1-16 0,0-1 3 16,1-1 4-16,-2-1-7 0,1-5 6 0,-4-5-5 0,0-5 4 15,4 1 1-15,-4-3 2 0,-1-6 2 16,1 4 7-16,4-7-6 0,-4 0 3 0,-1-1-1 16,4-2-1-16,-2 0 4 0,5-2-1 0,-2-1 1 0,3 1-11 0,6-6-12 15,-7 4-38-15,6-2-139 16,-2 0-205-16,-2 1 90 0</inkml:trace>
  <inkml:trace contextRef="#ctx0" brushRef="#br0" timeOffset="23404.53">7751 9472 45 0,'-4'-3'155'16,"1"-1"-7"-16,0 0-16 0,0 0-4 16,0 0-4-16,0 3-15 0,-1-2-9 0,4 3-14 0,0 0 2 15,-9-6-20-15,8 6-1 0,1 0-14 16,0 0-1-16,0 0-11 0,-8-3 0 0,8 3-9 0,0 0-2 15,0 0-7-15,0 0-3 16,0 0 0-16,0 0-3 0,0 0 0 0,28 8 5 0,-8-6-5 16,19-3-6-16,13-1 7 0,3-8-2 15,4 1-1-15,4-4-3 0,-5 1-3 0,6 2-7 0,0-2 8 16,-6 3-2-16,-2 2 7 0,-17 2 0 0,-2 1-12 16,-3 1-1-16,-6 0 1 0,-9 3-1 15,-1-3 1-15,-6 3 1 0,-2 0-5 0,-3 0 5 16,-2 0-4-16,1 1 1 0,-6-1-1 0,2 3 0 0,-2-3 3 15,-6 8-1-15,-3-2 0 0,-6 4 3 0,-1 0-6 16,-7 4 3-16,5 5 0 0,-5-1-30 16,4 1-51-16,1 0-47 0,-2 3-136 0,1-1-284 0,8-8 127 15</inkml:trace>
  <inkml:trace contextRef="#ctx0" brushRef="#br0" timeOffset="25499.74">8780 8257 5 0,'-2'-4'118'0,"2"4"-7"0,-5-6-9 0,3 4 5 16,0-1-5-16,-2-1-1 0,2 0-1 0,-1-1 8 0,0 2-14 15,-1 0-16-15,0-1 5 0,0-1-10 16,1-1-2-16,0 1-5 0,-1-1-8 0,-1 1-9 0,1-1-1 16,1-1-2-16,-1 2-8 15,1-4-5-15,-1 2-4 0,1-2 1 0,1 0-3 0,-1 0-1 16,-1 0-1-16,3 0-16 0,-4 3 8 15,4-1-3-15,-2 2 0 0,3 0-9 0,0 1 2 0,0 4-2 16,-2-4-5-16,2 4 0 0,0 0-1 16,0 0-4-16,0 0 1 0,0 0 0 0,0 0 3 15,2 20 1-15,2-9 6 0,2 4-15 0,-2 1 7 0,0 3-1 16,0 0 0-16,-3 0 0 0,7 6-2 16,-3-1 8-16,1 1 2 0,1 1-3 0,-1 1-1 0,0-1 5 15,3 3 0-15,-2-1-2 16,-2-3-11-16,1 2-7 0,-2-9-34 0,1 0-23 0,3-1-22 0,-4 0-20 15,-1-5-19-15,0-2-87 16,-3-4-238-16,1-2 105 0</inkml:trace>
  <inkml:trace contextRef="#ctx0" brushRef="#br0" timeOffset="25619.69">8772 8592 53 0,'0'0'146'0,"0"0"-15"15,0 0-15-15,0 0-12 0,-9 0-10 0,9 0-9 0,0 0-9 0,0 0-12 16,0 0-10-16,15 6-31 0,-1-5-56 15,4 3-120-15,3-6-164 0,5 0 72 0</inkml:trace>
  <inkml:trace contextRef="#ctx0" brushRef="#br0" timeOffset="26059.56">9426 8140 57 0,'0'0'119'0,"0"-4"-17"16,0 4-9-16,0 0-8 0,0 0-9 0,-4-4-11 0,4 4-9 15,0 0-7-15,0 0 3 0,0 0-10 16,-4 12 3-16,2-5-2 0,-6 3 2 16,-3 6-3-16,-9 2-13 0,0-2 1 0,-5 1 9 0,0-2-16 15,1-1 0-15,6-2 8 0,0-4-7 0,-1 1 2 0,3 1 1 16,5-5-9-16,2 0 0 16,1-3-2-16,2 1-2 0,1 0 1 0,1 1-1 0,0-2-1 0,2 1-2 15,0 1-8-15,2-4-4 16,0 8 2-16,3-3 5 0,0 1-2 0,4 2-3 15,1 2 2-15,6 1-3 0,0 2 0 0,7 6 3 16,0-4-9-16,-4-4 10 0,6 5 4 0,0 0-8 16,-3 0 5-16,2 0-4 0,0 1 3 0,-4-5 5 0,-2-1-2 0,2-1 2 15,0 0-16-15,1 0-13 0,2-2-30 16,-1-1-50-16,-2 1-105 0,0-6-221 0,-4-1 98 16</inkml:trace>
  <inkml:trace contextRef="#ctx0" brushRef="#br0" timeOffset="27109.83">9987 8046 8 0,'-1'-2'96'16,"1"2"-10"-16,0 0-15 0,0 0-2 0,-4-5-11 16,4 5 4-16,0 0-8 0,0 0 10 0,-4-3-15 0,4 3-7 15,0 0-4-15,0 0-17 0,0 0 13 0,0 0-15 0,0 0 6 16,-9 10-2-16,4 1-16 16,0 5 9-16,-8 6 5 0,-5 3-2 0,4 4-4 0,-8 0 6 15,3 1-10-15,3 2 6 0,-1-2-4 16,3-2 3-16,1-1-1 0,3-3-10 0,6-5 2 15,-1 0 4-15,5 1 2 0,3-5-6 0,-2 2 3 16,4-7-4-16,1 1 3 0,2-1-1 0,4-2 7 16,-1-1-12-16,7-2 8 0,0-4 0 0,2-5-1 0,8-1-3 0,-6 0 1 15,-4-4 1-15,4 0-5 16,-7-1 4-16,-1 0 9 0,-6 1 5 0,-3-2 3 16,-4 0-3-16,-3 1 11 0,-2 2-14 0,-10-4 8 15,-8 8-15-15,-10 1-2 0,-5 5-15 0,-18 3-27 0,0 5-17 0,-1 4-29 16,6 1-28-16,0 4-73 15,2 4-193-15,18-10 86 0</inkml:trace>
  <inkml:trace contextRef="#ctx0" brushRef="#br0" timeOffset="27410.05">9550 8269 64 0,'24'-11'76'0,"-3"4"-11"16,0-1 0-16,4-1-5 0,-5 3-10 16,1 2-18-16,-5-1-19 0,-2 4-30 0,-1 1-51 0,-7 1-74 0,1 3 32 15</inkml:trace>
  <inkml:trace contextRef="#ctx0" brushRef="#br0" timeOffset="27519.47">9523 8460 2 0,'0'0'106'0,"0"0"-9"0,41-7-29 0,-9 2-54 0,1 4-63 16,2-7-51-16,3 0 23 0</inkml:trace>
  <inkml:trace contextRef="#ctx0" brushRef="#br0" timeOffset="32969.56">5811 6906 45 0,'-1'-3'124'0,"-2"1"-18"16,3 2-8-16,-4-6-12 15,4 6-8-15,0 0-9 0,0 0-7 0,0 0-11 0,0 20-7 16,3-11-5-16,-2 1-3 16,-1 6 4-16,3 1-12 0,3 0-1 0,-2 2-4 0,1 0 17 0,-1 6-23 15,1-6 1-15,-1 5 4 0,2 1-6 0,2-2 0 0,-3-4-10 16,4 8 10-16,1-4-13 16,-1-3 7-16,0 6-5 0,-1-4-10 0,3-3-26 0,0-2-42 0,-5-4-97 15,1-3-183-15,-1-2 81 16</inkml:trace>
  <inkml:trace contextRef="#ctx0" brushRef="#br0" timeOffset="33139.56">5856 7377 30 0,'-5'-3'169'15,"1"1"-12"-15,4 2-8 0,-9-1-20 0,9 1-15 0,-5-1-10 16,5 1-14-16,5-9-7 0,8 2-5 15,11-4-10-15,3-1-8 0,5-1-34 16,3 1-39-16,1 2-49 0,0 0-135 0,-5-2-214 16,-1 3 94-16</inkml:trace>
  <inkml:trace contextRef="#ctx0" brushRef="#br0" timeOffset="33759.58">6441 7052 17 0,'4'5'80'0,"-4"2"-11"0,0 0 7 16,-4 3 4-16,-1 4 0 15,-3 4-4-15,-11 6-3 0,-1 0-11 0,-3 2-4 0,-3-3-14 0,-2 2 5 16,1-4 3-16,-1-5-11 15,5-1 1-15,-4-2-9 0,13-2-3 0,3-6 1 16,-1 0-2-16,6-2-15 0,-1 2 8 0,2-1-12 16,1 1 3-16,2-3 0 0,1 3 4 0,1-1-2 0,3-1-4 15,1 1-2-15,3 0 3 0,3-3 2 0,4 5-9 16,-1-3 2-16,5-2 14 0,0 5-19 16,2-2 3-16,-1-2-7 0,-1 4 5 0,1-4-2 15,3 6 6-15,-5-1 3 0,2-1-6 0,-1 2 5 16,-2-1-5-16,2 1-1 0,-3-2-2 0,0 2-3 0,-3-2-11 15,1 0-8-15,1 0-28 0,-5 0-33 16,0 0-100-16,1-2-195 0,-1-1 87 0</inkml:trace>
  <inkml:trace contextRef="#ctx0" brushRef="#br0" timeOffset="34424.62">6519 7279 24 0,'-4'0'147'0,"4"0"-22"0,0 0-16 0,0 0-10 0,0 0-8 0,0 0-9 16,16-5-12-16,-4 1-1 16,4-1-8-16,3-2-23 0,-1-1-30 0,3 3-24 0,-2-1-30 15,2 3-31-15,-2 0-54 0,-6-1-142 0,1 3 64 0</inkml:trace>
  <inkml:trace contextRef="#ctx0" brushRef="#br0" timeOffset="34539.83">6644 7367 73 0,'0'0'117'0,"0"0"-5"0,0 0-20 0,23-13-13 0,-5 5-40 0,1 0-49 0,2-1-74 15,3-4-91-15,2 0 40 0</inkml:trace>
  <inkml:trace contextRef="#ctx0" brushRef="#br0" timeOffset="34889.51">6818 7136 108 0,'-6'-2'173'16,"6"2"-24"-16,-8 0-14 16,8 0-15-16,0 0-14 0,0 0-11 0,-6 3-7 15,6-3-15-15,-2 8-5 0,4-1-6 0,0 2-9 16,1 1-1-16,3 0-4 0,-1 1-6 0,1-1-4 0,2 2-2 15,0-5-7-15,0 4-2 0,3-4-1 16,-2-1 0-16,0-1-1 0,2 1 0 0,1-2-5 0,-3-2 1 16,2-1 6-16,1-2-16 0,-2 0 2 0,-1-2 2 0,0-2-3 15,4-2 0-15,-4-1 1 16,2-6-8-16,-2 7 1 0,-1-4-1 0,0 0-1 0,-2 5-2 0,-2 1 1 16,1 0-1-1,-3 1-8-15,1 1-3 0,-3 3 4 0,5 0-3 0,-5 0-2 0,4 7 4 0,0 3-2 16,-2 2 2-16,4 5 6 15,2 6 3-15,-3 3-2 0,7 6 5 0,-2 2-3 0,3 11 2 16,1 6-19-16,0 3-60 16,-5 3-201-16,1-1-297 0,-1-3 132 0</inkml:trace>
  <inkml:trace contextRef="#ctx0" brushRef="#br0" timeOffset="36189.58">7033 7599 51 0,'0'0'61'0,"0"0"-13"0,0 0-12 0,0 0-8 0,0 0-22 16,14 7-45-16,-9-5-42 0,4 1 20 16</inkml:trace>
  <inkml:trace contextRef="#ctx0" brushRef="#br0" timeOffset="37139.83">8864 9421 81 0,'-4'-5'80'0,"4"5"-6"0,-3-2 0 15,3 2-17-15,0-7-1 0,0 7-3 0,-1-5-5 0,1 5-9 16,0-3-2-16,0 3-10 0,0 0-9 15,4-5 10-15,-4 5-19 0,0 0-9 0,0 0-24 16,17 5-17-16,-11-2-62 0,-1-2-111 0,4 1 48 16</inkml:trace>
  <inkml:trace contextRef="#ctx0" brushRef="#br0" timeOffset="37699.86">10176 9450 81 0,'0'0'92'0,"0"0"-16"0,0 0-4 0,0 0-7 0,0 0-8 15,0 0-7-15,0 0-5 16,0 0-1-16,0 0-1 0,0 0-6 0,0 0 3 0,0 0-10 0,0 0-13 16,0 0 7-16,0 0-4 0,0 0-7 15,-5-10 4-15,5 10-3 0,0 0-1 0,0 0-6 16,0 0 0-16,0 0 8 0,0 0-2 15,0 0-2-15,0 0 7 0,0 0 12 0,0 0-15 0,0 0 12 16,0 0 6-16,0 0-1 0,0 0-14 16,0 0 0-16,0 0-1 0,0 0-4 0,0 0 0 0,0 0-3 15,0 0 3-15,0 0-9 0,0 0-7 0,0 0-5 16,0 0-3-16,-8 10-30 0,8-5-58 0,-1 5-68 16,-3-1-182-16,-2 0 81 0</inkml:trace>
  <inkml:trace contextRef="#ctx0" brushRef="#br0" timeOffset="38669.62">8532 10529 48 0,'-6'-1'100'0,"6"1"-10"0,0 0-9 0,0 0-16 0,0 0-3 16,0 0-3-16,32-4-12 0,-4-2-3 15,4-5-1-15,8 1 3 0,12-6-13 0,2 1-2 0,-4 0-1 16,1 3 1-16,-12 3-5 0,-1 1 1 16,-1 0-4-16,-4 2 3 0,-1-1-18 0,-9 4-17 15,-5-1-26-15,1 1-19 0,-7 2-8 0,-5 1-65 16,-7 0-137-16,4-1 60 0</inkml:trace>
  <inkml:trace contextRef="#ctx0" brushRef="#br0" timeOffset="38869.96">8901 10378 50 0,'18'6'56'0,"0"4"-1"0,5 4-6 16,0 1-6-16,0 4-6 0,-3 0-3 0,3 4-2 0,-4-2-3 0,-5 3-1 16,4 4 0-16,-9-3-8 15,-2 7 6-15,-5-2-1 0,1 3-9 0,-8 3 2 0,-2-2-2 16,-2 15-6-16,-5-16-19 15,0 12-33-15,-2-11-46 0,1-7-93 0,1-2 42 0</inkml:trace>
  <inkml:trace contextRef="#ctx0" brushRef="#br0" timeOffset="40869.66">10241 9450 78 0,'-6'-12'164'0,"0"2"10"0,-2-3-5 0,-2-1-22 0,2 3-13 16,3-1-7-16,-3 2-8 0,4 0-15 15,-2-1-9-15,2 0-8 0,-1 2-11 0,4 1-6 0,-2 3-8 16,-1-1-7-16,4 1-7 16,-1 2-4-16,-2 0-7 0,3 3-6 0,-1-5-7 0,1 5-3 15,0 0-4-15,0 0 0 0,4 11 0 0,1-4-3 0,-1 5 0 0,4 5-4 16,2 7-8-16,0 1 10 0,-1 1 0 16,4 0 4-16,-3 5 3 0,-2-4-9 0,2 0 1 15,-1 0 0-15,-4 2 1 0,3-5-5 16,-2 0-7-16,-2-3-18 0,0-3-15 0,-2 1-15 15,1-4-23-15,-2-3-22 0,0 2-2 16,-1-3-5-16,-1-3 1 0,0 2 5 0,0-5 14 0,-1 2 15 16,2-4 7-16,0-3 15 0,-5 6 21 0,3-2 16 0,-2-3 21 0,4-1 14 15,-8 1 18-15,8-1 15 16,0 0 0-16,-10-1-5 0,10 1-4 0,0 0-3 0,-8-1-10 0,8 1-3 16,0 0-7-16,0 0-4 15,0 0 0-15,0 0 0 0,0 0 1 0,22-6-5 0,-4 2-8 16,2-2-14-16,10 0-25 15,-1-1-37-15,3-3-33 0,-1 2-30 0,-2-1-118 0,-1-2-264 0,-1 0 117 16</inkml:trace>
  <inkml:trace contextRef="#ctx0" brushRef="#br0" timeOffset="41249.53">10759 9325 10 0,'0'0'149'0,"-1"-3"-18"16,1 3-7-16,0 0-23 0,0 0-11 0,0 0 2 15,0 0-23-15,0 0-5 0,0 0-5 0,0 0-8 16,0 20 0-16,-3-8-5 0,-1 5 3 0,-4 2-9 0,-1 6-1 16,-3-4-6-16,-1 1-1 15,3-8-3-15,0 3 4 0,-2-3-7 0,1-2-1 16,3-1-1-16,1-2 2 0,0-4-8 0,-2 2 0 0,5 0 8 15,-1-4-4-15,1 1-4 0,3-1-3 0,-3-1-1 16,1 2 2-16,1-1-2 0,2-3-5 16,-5 5 1-16,5-5-1 0,-4 4-3 0,4-1-1 0,0-3-3 15,4 8 10-15,-3-2-9 0,4-1 0 0,3 2-3 0,1 3-1 16,-1-2 1-16,3 0 1 16,2 4-1-16,2-2 0 0,-2-1 0 0,2 3 4 0,1-2-2 0,-1-1-3 15,-2 3-3-15,3-2 4 16,-2 0 5-16,1-1-5 0,-2 1 3 0,4 0 8 15,-3-1-9-15,-2 3-21 0,4-2-35 0,-3 5-72 16,-2 1-114-16,-2-3-259 0,2 1 115 0</inkml:trace>
  <inkml:trace contextRef="#ctx0" brushRef="#br0" timeOffset="45532.38">11339 10186 19 0,'0'0'78'15,"1"-4"-15"-15,-1 4 4 0,0 0-15 16,0-4-5-16,0 4-7 0,0 0-1 0,0 0 5 16,10 0-29-16,-10 0-21 0,12 6-71 0,-4-4-82 0,3 1 36 0</inkml:trace>
  <inkml:trace contextRef="#ctx0" brushRef="#br0" timeOffset="46354.66">12116 10137 5 0,'0'0'28'0,"0"0"-5"0,0 0-3 0,5-2 1 15,-5 2-3-15,0 0 4 0,0 0 1 0,0 0-3 16,0 0 0-16,0 0 2 0,0 0 17 15,0 0-21-15,0 0 6 0,0 0 8 0,0 0-3 16,0 0-1-16,0-3-2 0,0 3 2 0,0 0-3 16,0 0 1-16,0 0-7 0,0 0-4 0,-1-6 17 15,1 6-14-15,0 0-4 0,-3-4-6 0,3 4 2 0,0 0 11 16,0 0-16-16,0-4 2 0,0 4-5 0,0 0 6 0,0 0 0 16,0 0-4-16,-5-3 1 0,5 3 5 15,0 0-4-15,0 0-4 0,0 0 1 0,0 0 7 16,0 0-5-16,-3-4 2 0,3 4-3 15,0 0 2-15,0 0 2 0,0 0 6 0,-1-3-8 0,1 3 3 0,0 0-10 16,0 0 5-16,0 0 5 16,-5-2-4-16,5 2-5 0,0 0 10 15,0 0-12-15,0 0 8 0,0 0-5 0,0 0 0 0,0 0 2 0,0 0 0 0,-4-2 0 16,4 2 5-16,0 0 10 0,0 0-29 16,0 0 18-16,0 0-2 0,0 0 2 0,0 0-10 15,0 0 6-15,0 0-1 0,0 0-7 16,0 0 2-16,0 0 8 0,-9-1-3 0,9 1-1 15,0 0 2-15,0 0-4 0,0 0-1 0,0 0 7 16,0 0 2-16,0 0-16 0,0 0 11 0,0 0-4 0,0 0 3 16,-3-2-1-16,3 2-1 0,0 0-1 15,0 0-1-15,0 0 10 0,0 0-17 0,0 0 6 16,0 0 2-16,0 0 4 0,0 0 1 0,0 0 1 0,0 0 4 0,0 0-10 16,0 0-5-16,0 0 6 15,0 0-8-15,0 0 6 0,0 0-9 0,0 0 12 16,0 0-48-16,7 11-80 0,-8-5-138 0,1 1 61 15</inkml:trace>
  <inkml:trace contextRef="#ctx0" brushRef="#br0" timeOffset="48299.79">14959 6653 10 0,'4'-5'76'0,"1"-2"-10"16,0-1-5-16,8-1-1 0,1 0-10 0,12-4 0 0,-1 1-10 0,-3 5 0 16,5 1-4-16,0-1-4 0,-6 5-5 0,1 1-1 15,-3 2-4-15,0 3 1 0,-2 2 1 16,-6-1-9-16,1 4 2 0,-3-1 8 0,-2 1-10 16,-1 2 24-16,-5 2-26 0,-1 3-3 0,-7-2 7 15,1 2-4-15,-4 1-6 0,-4 4 6 0,2-4-6 0,-2 3-1 16,0-7 3-16,3-1 3 0,-1-2 2 15,2 1-5-15,1-3-1 0,4 1 3 0,-3-2-12 16,4-2 2-16,3 0 7 0,1 3-19 16,0-1 13-16,0-2 0 0,5 1-2 0,0 2 5 15,4 1-2-15,5 1 1 0,-1 0 3 0,4-1-8 0,-3 2 5 0,4 0-4 16,-4 0 0-16,2 0 6 0,1 2-7 16,-3-1 2-16,-2-1-7 0,-1-2 6 0,-1 2-3 0,-1-2 6 15,-4-1 0-15,-1-3 8 0,1 2 13 16,-8 0 24-16,-4 3-7 0,-6 4 5 0,-14 6-11 15,-6 0-1-15,-13 1 3 0,3 1-10 16,4-8 0-16,-9 2 2 0,11-5 0 0,2-1-4 0,3-3-1 0,3 1-7 16,7-4-1-16,4-2 0 15,6-1-33-15,5-1-31 0,-2 0-61 0,4-1-99 0,0-2-223 16,1-8 99-16</inkml:trace>
  <inkml:trace contextRef="#ctx0" brushRef="#br0" timeOffset="48824.75">15028 6314 64 0,'-13'-11'119'0,"-2"0"-5"0,2 2-17 0,-1 4-11 0,4 0 0 0,-4 0-27 15,-3 6 8-15,-4 5-15 0,-9 9-17 16,-2 5 11-16,-13 11-9 0,-2 10-1 0,5-1 6 0,-4 5-15 16,4 0 0-16,0 1-5 0,2-1 1 15,4 0-9-15,3 1 2 0,4-3 9 0,3 6-9 0,4-1 3 16,8 2-3-16,4-1-2 15,1 2 1-15,8-2-3 0,-2-1 1 0,7 0 1 0,8 1-5 16,-5-13-2-16,9 11-6 16,0-4 13-16,7-2-3 0,-5-9-2 0,5-2-3 0,9 5 7 0,5-3-4 15,-3-11 4-15,13 3-7 0,6-7 5 0,2-3 1 16,5-11-9-16,-1-4 8 0,6-8 1 0,21-7-2 16,-21-1-2-16,23-15-5 0,-2 0 6 15,-2-1-8-15,-28 5-1 0,25-18 7 0,-27 12-4 16,17-18 4-16,-23 13 1 0,-4-4-5 0,-2 0 2 15,-5-4 2-15,-1 0 11 0,-5-1 10 0,-7 1 5 16,-5-2 4-16,-1 5 5 0,-12 8 6 0,-3-9 1 0,-6 8 4 16,-7-9-5-16,-4 2 0 0,-6 1-1 15,-11 6-9-15,-10 5-4 0,-10 6-3 0,-6 8-3 0,-37 7-1 16,-8 11-6-16,-5 15-2 0,1 10-10 0,-3 10-47 0,-6 9-66 16,-10 16-221-16,-8-1-352 15,-7 3 157-15</inkml:trace>
  <inkml:trace contextRef="#ctx0" brushRef="#br0" timeOffset="52629.77">10576 10493 42 0,'5'-4'84'0,"-5"4"-13"16,0 0-12-16,0 0 3 0,4-3-6 15,-4 3-6-15,5-2-10 0,-1 1 3 0,1-1-10 0,3-1 4 16,3 1-11-16,2-2 1 15,0-1-3-15,5 0-11 0,9-5-27 0,1 0-29 16,0-3-59-16,5 2-110 0,14-8 49 0</inkml:trace>
  <inkml:trace contextRef="#ctx0" brushRef="#br0" timeOffset="53799.58">12767 11194 20 0,'0'0'86'0,"0"0"6"0,0-4-13 0,0 4-5 0,0 0-12 0,0 0 5 15,0 0 0-15,0 0-17 16,-6-3-6-16,6 3-7 0,0 0-4 0,0 0-7 16,0 0 0-16,0 0 0 0,0 0-2 0,0 0-2 0,-9 0-1 0,9 0-3 0,0 0 0 15,-4-2-3-15,4 2-2 16,0 0-8-16,0 0 6 0,0 0-7 0,-3-3 7 0,3 3-5 16,0 0 1-16,0 0-4 0,0 0 3 15,0 0-5-15,0 0 5 0,0 0-7 0,0 0 6 0,0 0-12 16,0 0 6-16,0 0 8 15,0 0-2-15,-2-3 0 0,2 3-7 0,0 0 4 0,0 0-4 16,0 0-2-16,0 0 8 0,0 0 0 16,0 0-2-16,0 0 3 0,0 0-2 0,0 0 0 0,0 0 12 15,0 0 0-15,0 0 2 0,0 0-3 0,0 0 3 16,0 0-2-16,0 0 9 0,0 0 6 0,0 0-6 16,0 0 7-16,0 0-8 0,0 0 2 0,0 0 3 0,0 0 1 15,0 0-2-15,0 0-4 0,0 0 4 16,0 0 0-16,0 0 4 0,0 0 0 0,0 0-2 15,0 0 1-15,0 0-8 0,-1-4-1 16,1 4-4-16,-4-3-3 0,4 3 1 0,0 0-3 0,0 0-1 16,0 0-3-16,0 0-1 0,0 0-18 0,0 0-17 0,0 0-40 15,0 0-9-15,0 0-30 0,0 0-123 16,9 11-248-16,-9-7 110 0</inkml:trace>
  <inkml:trace contextRef="#ctx0" brushRef="#br0" timeOffset="57309.96">14553 9928 87 0,'-1'-9'115'0,"1"-4"-2"0,-2-3-1 16,2 0-7-16,0 1-6 16,-1-2-7-16,0 1-18 0,1 3 1 0,-3 1 10 0,3-2-16 15,0 3-1-15,0 4-4 0,-1-1-9 0,1 1-6 16,0 3-2-16,0-2-11 0,0 6 0 0,1-4-9 16,-1 4-7-16,0 0 4 0,0 0 6 0,14 14-11 0,-6-7 0 15,-2 4-8-15,3 3-4 0,1 3 5 0,-2 0 0 0,-2 2-1 0,3 3-4 16,-2-2 2-16,0 5 0 15,-1-9-2-15,-3 6-1 16,1-3 6-16,0-1-9 0,1-2 5 0,1 1-2 0,-3-3 2 0,0 3-1 16,-1 2 2-16,1-1-1 0,-2 1-9 0,-2 0-14 15,-1-1-27-15,2 1-18 0,-1 0-29 16,-3-2-19-16,0-3-119 0,1 1-245 0,1-10 109 0</inkml:trace>
  <inkml:trace contextRef="#ctx0" brushRef="#br0" timeOffset="57699.54">14941 9619 75 0,'0'-3'130'15,"0"3"-15"-15,-1-6-10 0,1 6-8 0,-3-3-16 16,3 3-12-16,0 0-3 0,0 0-8 0,0 0-10 0,0 0-8 16,8 12 5-16,-4-6-10 0,1 6-6 0,-1 1-3 0,1 4 3 15,0 6-2-15,-2-3-2 0,2 5-2 16,-4 1-1-16,5 2 0 0,-2-2-8 0,0 2 11 0,-1-7-16 16,-1-3 0-16,2 3 1 0,-1-2-6 15,-1-2 8-15,1 2-7 0,-2-2 2 0,4-2-1 0,-4-4 2 16,2-1-3-16,-2 2 7 15,0-2-2-15,1-3-7 0,-1 1-3 16,0-1 2-16,-1-2 6 0,2-1-6 0,-2 1 11 0,0-2 10 16,0-3 2-16,1 6-1 0,-1-6 8 0,0 6 2 0,0-6-2 15,1 3-2-15,-1-3-2 0,0 0-7 0,1 2 4 16,-1-2-2-16,2 5-8 0,-2-5-42 16,2 10-80-16,0 1-145 0,-2-3-272 0,-2-2 120 0</inkml:trace>
  <inkml:trace contextRef="#ctx0" brushRef="#br0" timeOffset="58856.76">15410 11376 42 0,'0'0'69'0,"0"0"0"0,0 0-13 16,5-7-3-16,3 6-12 0,1 0 0 0,4-2-4 0,1 0 0 15,5-3-2-15,2 4-5 0,5-4 2 16,7 1 0-16,0 2-4 0,6-4 0 0,11 0-8 16,-11 1 8-16,18-2-10 0,-5-2 5 0,8 3-16 15,2-1 16-15,28-6-1 0,-22 6 3 0,26-3-11 16,2 1 2-16,-31 6-3 0,26-2 3 15,-27 3-6-15,0 3 8 0,1 0-11 0,0 0-7 0,0-1 11 16,1 1 0-16,-4-3 6 0,3 3-9 16,-2-1 3-16,-2-5-4 0,2 4 2 0,-4-1 2 0,-4-1-7 15,-2 0-1-15,-12 0 4 0,-1 2-3 0,-1-1 3 16,0 0-11-16,-5-1 1 0,6-1 1 16,-7 0 13-16,2 3-14 0,-6-3-3 0,0 1 6 15,-7 3-1-15,-3-3 0 0,3 3 9 16,-8-1-13-16,0 1 11 0,-4-1-10 0,-2 1 9 0,0 1 7 0,-8 0 15 15,10 0 24-15,-6-1 6 0,-4 1 9 16,5-1-3-16,-5 1-6 0,0 0-9 0,0 0 0 16,0 0-3-16,0 0-4 0,0 0-12 0,0 0 0 15,-10-8 2-15,10 8-11 0,-9-2 0 0,1 2 3 16,8 0-2-16,-9-1-1 0,9 1-5 0,-8-1 3 0,2 0-4 16,6 1-3-16,-4-2 4 0,4 2-8 15,0 0 0-15,-7-1-14 0,7 1-28 0,0 0-49 0,0 0-51 16,0 0-122-16,0 0-276 0,0 0 123 15</inkml:trace>
  <inkml:trace contextRef="#ctx0" brushRef="#br0" timeOffset="60279.43">17659 9799 59 0,'0'-8'112'15,"0"4"-8"-15,-1 0-9 0,1 4-9 0,1-7-11 0,-1 7-12 0,-1-4-7 16,1 4-3-16,0 0-8 15,0 0-12-15,0 0 6 0,0 0 1 0,0 0-7 0,0 0-11 16,4 12 6-16,-2-5-6 0,1 2-8 16,1 2-2-16,-2 4 5 0,1 2-7 0,-1 1 2 0,3 2 4 15,-2 5 2-15,-1 2-4 0,2 2-4 16,-1-3-2-16,2 0 2 0,0-1-7 0,-4-7 7 0,3-1-7 16,1 0 2-16,-1-4 0 0,-1 0-2 0,-1-3 5 0,0 0-5 15,0-4 0-15,2 0 5 16,-3 0-6-16,1-2 5 0,0 1-3 0,-2-2 0 0,1-1 1 15,-1-2 1-15,3 5 4 0,-3-3 1 16,0-2-6-16,5 2 0 0,-5-2-7 0,0 0-14 16,0 0-17-16,0 0-17 0,0 0-21 0,0 0-103 0,0 0-189 0,0 0 83 15</inkml:trace>
  <inkml:trace contextRef="#ctx0" brushRef="#br0" timeOffset="60859.56">17792 9815 30 0,'0'-6'107'0,"-4"3"-5"0,4 3-10 15,-4-5-1-15,4 5-12 0,-2-2-12 16,2 2-5-16,-4-3-6 0,4 3-5 0,0 0-9 0,-9 5-5 16,5 0-6-16,-1 4-3 0,0 1-2 0,-3 4-4 0,-1 2-5 15,3 2-2-15,-4 11 1 0,3-3 1 16,-2 2 4-16,3 3-6 0,1-3-1 0,2 1 0 16,-1-1-8-16,2-5 0 0,3 3 8 0,2-8-8 15,-1 0-1-15,3-1 0 0,1-2 3 0,0 1 2 16,4-2-7-16,3-1 1 0,1 0 3 15,0-2-1-15,9 1 4 0,0-3-3 0,-2-5-2 0,8 0 1 16,0-4-1-16,-2 0 1 0,5 0-1 16,-4-6 3-16,3 2-5 0,0-8-4 0,-1 0 4 0,3-4-3 15,1-4 10-15,10-7-8 0,-13 3-4 0,-3-1 2 16,7-10-3-16,-11 8 8 0,-1 2 1 16,-3 1 7-16,-2 2 25 0,-9 5-13 0,2 1 12 15,-3 2 8-15,-3-1-1 0,-1 0-4 0,-2 3-3 16,0-1 0-16,-6 2 2 0,0-6-2 0,-1 5-2 0,-5-2 6 15,1 1-10-15,-5-1 3 0,1 1-6 16,0 1 0-16,-4 0-2 0,1-2 1 0,-2 7-5 16,1-4 5-16,0 1-4 0,-2 2 0 0,1 0-4 15,-4 2-3-15,3-2 2 0,0 3-8 0,-2 0 6 0,4-2-7 16,-3 3 1-16,3-1-2 0,1 2 3 0,2 1-2 16,1 0-3-16,1 1-2 0,0 1 4 15,0 1-6-15,1 1 0 0,-2 3-7 0,-1 4-21 0,-3 3-42 16,-3 5-45-16,0 5-74 0,-1 2-96 15,-2-1-305-15,3-1 135 0</inkml:trace>
  <inkml:trace contextRef="#ctx0" brushRef="#br0" timeOffset="61899.45">18666 9510 123 0,'0'-7'161'0,"-4"2"-19"0,4-1-15 0,-1 3-11 16,-2 0-15-16,3 3-15 0,0 0-3 0,0 0-14 15,0 0-5-15,0 0-7 0,11 18-5 0,-6-4-8 16,0 3-4-16,1 3-2 0,1 7 0 0,2-4-7 0,-2 4-7 16,3-3 1-16,1 0 1 0,-2 0-5 15,-3-5 0-15,4-2-1 0,-3 3-3 0,-1 1 0 0,3-4-9 16,-3 0 6-16,1 1 2 0,-1-4-4 15,1 3-1-15,0-3-1 0,-2-2-10 0,-1 4-14 16,1-1-26-16,-1-2-19 0,-4 3-27 16,0 1-28-16,-8 1-104 0,-1-2-234 0,-6 5 104 0</inkml:trace>
  <inkml:trace contextRef="#ctx0" brushRef="#br0" timeOffset="62079.84">18569 10174 59 0,'10'-8'87'0,"5"-3"-11"16,7-5-11-16,1 0-4 0,3 3-9 0,1-4-13 0,-1 5 9 0,-1 2-15 0,-6 0 4 15,1 5-3-15,-6-1-4 16,-1 1 2-16,0 0-15 0,-3 4-17 0,-4 1-23 16,-2 0-19-16,-4 0-60 0,0 0-109 15,-15 16 50-15</inkml:trace>
  <inkml:trace contextRef="#ctx0" brushRef="#br0" timeOffset="77219.78">5889 8118 55 0,'0'0'51'0,"0"0"0"16,0 0-8-16,-6-1-4 0,6 1-5 0,0 0-1 0,0 0-10 15,0 0-1-15,0 0-5 0,0 0 1 0,0 0 0 0,0 0-7 16,0 0 2-16,0 0-5 0,0 0 6 16,0 0-4-16,0 0 5 0,0 0-15 0,0 0 10 0,0 0-9 15,0 0-14-15,6 8-27 0,-2-3-33 16,1-2-77-16,-2 3 34 0</inkml:trace>
  <inkml:trace contextRef="#ctx0" brushRef="#br0" timeOffset="78169.57">8923 8920 5 0,'0'0'35'0,"0"0"-2"0,0 8-9 0,0-8-22 15,3 7-19-15,-3-5-18 0,3 1 8 16</inkml:trace>
  <inkml:trace contextRef="#ctx0" brushRef="#br0" timeOffset="81759.63">14003 11265 36 0,'0'0'60'15,"0"0"-11"-15,0 0-10 0,23-5-18 16,-12 2-26-16,1 1-29 0,6-2-36 0,5 0 17 0</inkml:trace>
  <inkml:trace contextRef="#ctx0" brushRef="#br0" timeOffset="82879.07">14571 10362 11 0,'-9'-1'122'0,"9"1"-4"16,-8-1-12-16,8 1-16 15,0 0-17-15,0 0-22 0,0 0-42 0,0 0-43 0,22 12-57 0,-13-6-100 16,0 0 45-16</inkml:trace>
  <inkml:trace contextRef="#ctx0" brushRef="#br0" timeOffset="83979.43">22305 6686 15 0,'0'0'99'0,"0"0"-11"0,0 0-3 15,0 0-15-15,0 0-6 0,0 0-10 0,0 0 8 16,-5 1-18-16,5-1 0 0,0 0-11 0,0 0 1 0,0 0-3 0,0 0-1 16,0 0-8-16,0 0-11 0,5 5 6 0,-1-4 8 0,1 1-9 15,4-2 3-15,0 1-3 16,5-1 4-16,4 0-7 0,0-1 6 0,4-1 2 0,1-2 2 16,7-3-1-16,0-1-6 0,0-3 1 15,1-2 5-15,1 1-7 0,0-4 5 0,0-4-7 16,9-5-1-16,-12 1 7 0,13-8-2 0,-11 10 0 15,5-11-7-15,-9 12 15 0,1-3 5 0,-6 4-5 0,-1 3 11 16,-3 4-3-16,-8 1 0 16,3 1 9-16,-3 1 3 0,-2 4 4 0,-3 1 1 15,-1-1 3-15,1 4 1 0,-1-1 0 0,-3-1-3 0,3 2-4 0,-4 2-6 16,1-3-2-16,3 0-6 16,-4 3-4-16,0 0-5 0,3-2-6 0,-3 2-1 0,0 0-13 0,0 0-21 15,2 12-28-15,-2-6-45 16,0 5-44-16,-1-1-154 0,-3 7-310 0,3-5 138 15</inkml:trace>
  <inkml:trace contextRef="#ctx0" brushRef="#br0" timeOffset="85696.98">17972 10829 11 0,'1'-3'95'16,"-1"3"-10"-16,0 0-3 0,0 0-14 0,0 0-10 0,0 0-10 15,0 0-2-15,0 0-5 0,0 0-5 0,0 0-10 16,0 0-15-16,0 0-24 0,11 9-35 16,-10-5-43-16,-1-1-100 0,6-2 45 0</inkml:trace>
  <inkml:trace contextRef="#ctx0" brushRef="#br0" timeOffset="87869.83">19098 5643 84 0,'0'0'169'16,"-4"-7"-6"-16,4 7-6 0,-4-4-14 0,4 4-13 0,-2-3-3 16,2 3-6-16,-7-4-8 0,6 1-1 15,-4 1-9-15,5 2-2 0,-4-6-11 0,3 4-8 0,-3-2-6 16,4 4-9-16,-3-3-2 0,3 3-9 0,-2-5-5 0,2 5 0 16,-3-3-16-16,3 3-3 0,0 0-1 15,0 0-9-15,0 0-7 0,0 0-19 0,0 0-35 16,0 0-27-16,0 0-46 0,22 1-42 15,-12-4-150-15,7-4-329 0,9-7 146 0</inkml:trace>
  <inkml:trace contextRef="#ctx0" brushRef="#br0" timeOffset="89109.75">23188 4839 5 0,'-5'-5'100'0,"-4"-3"-12"16,4 3-14-16,-3 2-6 0,1-4-1 0,-3 3-4 0,1-2-5 15,0 1-7-15,-3 1-10 0,1 0-4 0,-1 0-1 16,-1 0 2-16,-3-1-5 0,-3 1 1 0,0 1-8 16,-1 3-5-16,0 1 3 0,-2 0-2 0,2 2-6 0,-6 2 2 15,-1 1-2-15,-1 5-5 16,3 1-1-16,-2 0 7 0,1 5-12 0,-1-1 4 0,-1-1 5 15,-2 2-10-15,1 0 12 0,4 0-11 16,-1-2 4-16,2 3-12 0,-1-2 9 0,0-2 1 0,2 0-3 16,2 1-14-16,-5 0 11 0,5 1 5 0,4-5-7 0,1 1 5 15,-2 2-7-15,2-2 5 16,-1 1 4-16,3 0-14 0,4 0 5 0,-3 0 11 0,3 2-8 16,1 0 2-16,0 0 1 0,0 2-3 15,4 0-3-15,-3 3 2 0,3 5 7 0,1 0 3 0,-1 2-6 16,2 4-1-16,1-5 3 15,-2 3 2-15,4 3-6 0,2-4-1 0,0 2 3 0,0 0-6 16,4-4 9-16,1 2-14 0,1-2 17 0,-1-6-6 16,1-2 4-16,4-1-7 0,-2-2 5 0,4-3 3 15,-1 0-2-15,1-3-3 0,4-4 12 0,5-2 5 0,9-4 8 16,5-6-1-16,15-5-2 0,2-5 3 16,1-2-4-16,-1-5-3 0,2-2 3 0,-2 1-9 15,-5-2 1-15,1-5 6 0,1 1-2 16,-6-3 5-16,0-2 9 0,-6 3 5 0,-3-1 2 15,-13 9 9-15,0 0 3 0,0-2 1 0,-5 1 0 16,-1 1-2-16,-6 2-5 0,2 1-1 0,-8 2-1 16,0-6-5-16,-5 9 2 0,-1-4-1 0,-2 1-3 0,-2 3-8 15,-6-6 1-15,-2 0-5 0,-1 3-1 0,-4-2-4 16,-5 2-2-16,3 1 0 0,-10 1-9 0,3 2 4 0,-7 1-3 16,5 3 2-16,-1 4-1 0,1 4-6 15,0 3-6-15,1 4-37 0,-1 5-42 0,1 6-60 16,-14 12-211-16,-2 6-377 0,3-2 168 15</inkml:trace>
  <inkml:trace contextRef="#ctx0" brushRef="#br0" timeOffset="90669.65">23241 6101 8 0,'-8'-7'94'0,"3"-3"-11"0,-3 3-5 15,3 1-6-15,0 0-2 0,-1-1 0 0,-1-1-6 0,1 0 2 16,-2 2-10-16,3 2-6 0,-4-4 3 15,0 1-6-15,0 1-3 0,0 2-1 0,2-3-6 0,-4 2 2 16,1 1-2-16,-1-1-7 16,-1 1 1-16,-1 0-8 0,1 1-3 0,-6 1 2 0,0-1-5 15,-4 1 1-15,4-2-2 0,0 3-1 0,-1-1-1 16,-2 4-2-16,1-4 0 0,0 1-12 0,2 0 14 16,-1 0-12-16,5-1 9 0,1 2 2 0,0-1-12 0,-1 1 12 15,4-2-3-15,-3 2 1 0,4 0 3 16,-1 2-12-16,1-2 3 0,0 1 1 0,4 1-2 0,-5 0-1 15,0-1-3-15,-1 2 2 16,0 2 0-16,-1-1-4 0,-3 4 1 0,-3 1 2 0,-5 5 1 16,0 2-4-16,-1 0-1 0,-3 1 2 0,0 0 13 0,2 4-15 15,-1-4 2-15,7 0-3 0,-3 0 3 16,2 1-1-16,6-4 1 0,-3-2 2 16,4 1-2-16,4-2 1 0,-1-1 12 0,2-1-10 0,2 4-4 15,-2-4-2-15,-1 6-1 0,4 1 5 0,-4 1-6 0,2 0 5 16,-1 3 4-16,2-3-7 0,-1 2-1 0,1 1 7 0,-2-1-8 15,3 0 9-15,-4-1-7 16,4 0 2-16,-2 0 5 0,1-2-3 16,0 1-2-16,2 0 3 0,0-1-3 0,2-3-1 0,-1 2 1 15,3-3 3-15,-1 0 1 0,-1 6-1 0,1-7 0 0,1 1-4 16,1-2 4-16,1 2-1 0,0 1 5 16,0-2 0-16,0 0-2 0,2-1 0 0,-1 3 2 0,0-2-10 15,3 0 5-15,0-2-1 16,-1-1 2-16,1 1 2 0,0 2-3 0,1-4 1 0,-1 2-1 15,2-2 6-15,-1 1-1 0,2-1 1 16,3-2 6-16,0 2-21 0,-1-2 14 0,7 2-1 0,0-1 7 16,0 0-7-16,4-1 1 0,-2-5-6 0,8 4 16 0,0-4 0 15,-1-4 4-15,0 1 2 0,1-2-2 16,0-4 6-16,3 4 0 0,-3-5-4 0,3 1 0 0,-2-3 3 16,1-1 0-16,-1 0-3 15,0 1 1-15,1-4 6 0,2 1-8 0,0-1 2 16,-2 1-7-16,2-1 5 0,0 0 0 0,0-2 1 15,-2 0-9-15,-1 0 12 0,-1-1-6 0,5 1-3 0,-5-2 2 16,-1 0 5-16,-1 1-8 0,-2 1-2 16,-4 1 3-16,-3 3-6 0,3-3 5 0,-8 2-3 0,0-2 5 15,-1 0-1-15,-1 1 1 0,-5-4-3 0,2-5 4 0,-2 8-4 16,-3-1 6-16,-2-2-6 16,0 0 1-16,-5 0-4 0,2 1-4 0,-1 0 3 0,-3 2 2 0,1 0-1 15,-1 1-1-15,-1 1-4 16,0 1 4-16,0 4-3 0,2-2 1 0,-3 4 7 0,1-4-12 0,0 3 0 15,-2-1 4-15,1 3-2 16,0-3 4-16,0 3-6 0,-1 0-1 0,1 2 2 0,0-2-2 16,-1 1 1-16,1-1-5 0,0 2 6 0,-1 1-2 0,1-1 2 15,-3 1 0-15,1 0-4 16,1 2 2-16,-2 0 0 0,0-2-3 0,4 3 5 0,-4-2-2 16,1 1-2-16,-1 0 2 0,0 2 0 0,4 0 1 15,-2-1 0-15,-3 0-1 0,3 1-3 0,3 0 2 16,-7 0 5-16,9 1-5 0,-4-1-8 15,4 1 8-15,-4 1 1 0,0-1-1 0,4-1 3 0,-1 1-4 16,6-1 4-16,-12 1-4 16,7 1 1-16,-3-2-2 0,8 0 3 0,-9 2-2 0,9-2 3 0,-8 0-4 15,8 0 2-15,-8 0 2 0,8 0-5 0,-5 1 6 0,5-1-4 16,0 0 4-16,-5 2 1 16,5-2-10-16,0 0 5 0,0 0 0 0,0 0-2 0,0 0 5 15,0 0-1-15,-8 0-1 0,8 0 1 16,0 0-1-16,0 0 1 0,0 0 1 0,0 0-9 0,0 0 10 15,0 0-3-15,0 0-2 0,0 0 1 16,0 0 2-16,-9-2-3 0,9 2 6 0,0 0-2 16,0 0-2-16,0 0 0 0,0 0-1 0,0 0 2 0,-6-1-5 0,6 1 4 15,0 0 5-15,0 0-3 16,-4-4-2-16,4 4 0 0,0 0 0 0,0 0-2 0,0 0 4 16,0 0-2-16,0 0 2 0,0 0-1 15,0 0-2-15,0 0 5 0,0 0-4 0,0 0-6 16,0 0 4-16,0 0 1 0,0 0 0 0,0 0 5 15,0 0-10-15,0 0 7 0,0 0 0 0,-3-2 1 0,3 2 0 16,0 0-5-16,0 0 2 16,0 0 2-16,0 0-8 0,0 0-29 0,0 0-33 0,0 0-34 15,0 0-20-15,3 11-43 0,-7-1-130 0,1-2-320 16,1 1 142-16</inkml:trace>
  <inkml:trace contextRef="#ctx0" brushRef="#br0" timeOffset="93000.17">9352 9360 39 0,'-6'-9'123'0,"-1"-1"-3"0,0 3-3 0,0 0-4 0,2 4-10 0,-3 0-6 16,3 1-16-16,5 2-10 15,-19 13-5-15,-3 8-4 0,-4 18-13 0,-6 12-1 0,-12 29-3 16,-4 4-5-16,4 1-11 16,-2 1 4-16,5 5-7 0,5-2-4 0,7 1 5 0,6-5-2 15,0-6-5-15,10-23-4 0,5-3 9 0,2-2-16 0,5-2-2 16,1-1 4-16,6 1 0 0,6-5-5 0,-3-9 1 16,6 15-3-16,7-3 3 0,-3 1-1 0,4-4 10 15,0-1-16-15,-2-1-2 0,4 1 6 16,-10-10 5-16,-1 1 2 0,-1-1-12 0,0 13 6 0,-8-10 5 15,-1 11-4-15,-12 3-2 16,-5 3 4-16,-7-2-4 0,-7 3 5 0,-13 24-6 0,9-28 5 0,-4-6-5 16,-3 1-3-16,-1-8 8 0,2-5-3 0,8-9-1 0,-2-2-2 15,2-4-3-15,-2-2 6 16,7-3-1-16,5-3 3 0,6-6 6 0,0 0 0 0,3 1 0 16,4-1 4-16,0-2-10 0,3-1 2 15,3 0-1-15,-8 3-8 0,8-3 4 0,0 0 2 0,0 0-3 0,0 0 2 16,27-9-12-16,-8 6 9 15,1-2-1-15,10-2 3 0,0 5-2 0,0-1-1 0,2 3-1 16,-2 3 6-16,2 3-7 0,-1 3 2 0,-3 5 3 0,-1 5-5 16,-3 8 6-16,-2-1-5 15,-3 6 0-15,-3 2 3 0,3 11 5 0,-8-11-7 0,2 12 0 16,-4-12-2-16,-4 1-1 0,-1 0 4 16,1-1 0-16,0 14-2 0,0-1 0 0,-1-1-2 0,0-13 8 15,0 3-4-15,-2-4-5 0,2 0 6 16,0-1 1-16,1-4-3 0,0-1-4 0,3-4 3 0,-3-3-10 15,8 5-33-15,0-2-55 16,-3-2-166-16,2-6-286 0,3-2 127 0</inkml:trace>
  <inkml:trace contextRef="#ctx0" brushRef="#br0" timeOffset="96919.35">33380 9804 92 0,'9'-20'124'0,"-9"20"-8"16,8-23-6-16,-8 23-14 0,1-21-3 0,-1 21-7 0,3-16-6 0,-3 16-4 16,-3-19-5-16,3 19-8 0,-4-15-5 15,4 15-5-15,-6-17-6 0,6 17-8 0,-14-15 0 16,14 15 3-16,-19-17-10 0,3 9 4 15,0-3-12-15,-10-1-2 0,-2 2-2 0,1-2-6 0,-2 0-4 16,-3 1 5-16,-3 0-2 0,1-3 5 16,-2 4-7-16,4-2-7 0,-2 0 10 0,2 0-4 15,-1 4-4-15,3-2 2 0,3 3-2 0,2 0 5 16,2 3-8-16,4 3 0 0,-1-2-3 0,0 4 7 16,-2 1-2-16,-1-2 0 0,1 5-3 0,-6 2-4 0,0 0 3 15,-4 3-3-15,2 4-1 16,-19 7 3-16,17-3 3 0,-13 7-2 0,1 1 0 0,13-2 3 0,-14 5 2 15,7 3-3-15,0-1-2 0,1 2 4 16,9-6-5-16,-4 13 10 0,1-3-12 0,0 1 5 16,3 3-9-16,3-1 8 0,9-9 5 0,-2 2-3 0,-3 12-3 0,7-15-1 15,3 4 4-15,-1-2-6 16,3 0 1-16,3-2 2 0,-2-1 4 0,2-2-3 16,3 2-2-16,3-4-2 0,0 0 6 15,1-6-6-15,4 6 5 0,3-5-7 0,3 4 9 0,2-2-7 16,5 1 11-16,2-1-8 0,3-1 4 15,5-1-4-15,3 0 3 0,6 0-5 0,5 6 2 16,2-2-1-16,-12-6 3 0,3-1-2 0,15 1 4 16,-15 1-5-16,9 2 8 0,-12-9-2 0,0 0-4 0,-4-1 7 15,3-1-4-15,-13-4 4 0,4 1 5 0,-2-1 9 16,-2-3 14-16,-4-3 7 0,16 0 16 16,-4-3 4-16,5-1-7 0,2-2-6 0,2-6-4 0,11-9-5 15,-1 1 1-15,2 0-4 0,-1-4-5 16,-2 1-3-16,-10 3-2 0,-2 2-8 0,11-4 8 0,-15 2 4 15,0 0 8-15,-1 0-3 16,3-3-3-16,-5 3-3 0,1-1-1 0,-1-1 2 0,-4 0-3 16,0-4-2-16,0-1 31 0,-6-3 0 15,4-1-5-15,-2-12-9 0,-3 9-3 0,0-12-4 0,-6 12-3 16,2-11-1-16,-6 8-4 0,2-9 0 0,-3 17-3 0,-2-2-2 16,-2 0-6-16,-2-1 0 0,2 4 0 15,-3 1-3-15,-1-1 0 0,-3 2 3 0,2 0-6 0,-3 3 2 16,-4-3-8-16,-1-1 1 15,1 3 0-15,-6 0 2 0,1 0 2 0,0 1-5 16,-3 1-13-16,7 8 15 0,-8-5-5 0,3 9-24 16,1 3-39-16,0 2-37 0,18 5-42 0,-56 10-49 0,23 4-61 15,-1 3-185-15,-17 13-467 0,5-6 207 0</inkml:trace>
  <inkml:trace contextRef="#ctx0" brushRef="#br0" timeOffset="97529.69">32791 10481 92 0,'0'0'136'0,"0"0"-1"16,0 0-7-16,0 0-6 0,-2-3-4 16,2 3-9-16,0 0-5 0,0 0-7 0,0 0-5 0,0 0-8 15,-7-2-7-15,7 2-3 0,0 0-7 16,-2-3-10-16,2 3-9 0,0 0 0 0,0 0-6 16,-3-4-1-16,3 4-7 0,-4-2 3 0,4 2-12 0,-1-3 4 15,-3 0-9-15,4 3 6 0,0 0-4 16,-5-6-3-16,5 3 2 0,0 3-4 0,0 0-1 0,-4-5-5 15,4 5-2-15,-1-3-1 0,1 3 6 16,0 0-7-16,-3-2-14 0,3 2-32 0,0 0-43 0,0 0-43 16,-14 13-165-16,-4-2-312 0,-4 1 139 0</inkml:trace>
  <inkml:trace contextRef="#ctx0" brushRef="#br0" timeOffset="99726.81">27318 12683 6 0,'0'0'95'0,"0"-6"-19"15,0 2-5-15,0 4-10 0,3-5-9 16,-2 2 5-16,-1 3-10 0,1-5 1 0,-1 5 4 0,0 0-4 16,0-4 0-16,0 4-3 0,0 0-6 0,0 0-4 0,0 0 3 15,0 0-6-15,0 0-15 0,-2-5 14 16,2 5-3-16,0 0-4 0,0 0 1 0,0 0-4 16,-13 10 5-16,5-6-17 0,3 2 3 0,-2-4-2 15,1 2 5-15,1-1 3 0,0 0-9 0,0 0 2 0,1 0-8 16,-1-2 11-16,5-1-8 15,-6 3 6-15,3-1-3 0,3-2-6 0,0 0 4 0,-4 2 8 0,4-2-5 16,0 0-11-16,0 0 2 16,0 0 0-16,0 0 1 0,0 0 1 0,0 0 6 0,0 0-5 15,0 0 2-15,0 0-3 0,0 0 2 0,0 0-2 16,0 0-3-16,0 0 6 0,0 0-4 0,0 0-1 16,0 0-4-16,0 0-13 0,0 0 7 15,-3 3-22-15,1 0-14 0,1 3-20 0,2-1-28 0,-2 0-69 16,2 2-175-16,1-1 78 0</inkml:trace>
  <inkml:trace contextRef="#ctx0" brushRef="#br0" timeOffset="100399.17">27092 12660 95 0,'0'0'132'0,"-1"-6"-17"0,1 6-9 16,0 0-14-16,0 0-10 0,0 0-9 0,3 18-6 0,1 0-6 16,3 8 0-16,-1 4-9 0,1 4-4 15,3 12-10-15,0 0-2 0,-2 3 1 0,3 1-6 0,-3-2-2 16,-2 0 7-16,-1-1-9 15,-1 0-3-15,-5-12-4 0,0 12 1 0,-1-10-4 16,-1 11 3-16,-4-4-1 0,1-10-29 0,-2 0-28 16,-1-1-29-16,3-1-51 0,-6-8-67 0,-3 1-199 0,3-11 88 15</inkml:trace>
  <inkml:trace contextRef="#ctx0" brushRef="#br0" timeOffset="100569.38">26793 13391 114 0,'5'-19'151'0,"9"-4"-14"0,5 0-10 0,6 1-9 16,1-2-16-16,4 2-17 0,-2-2 1 15,17-5-7-15,-2 2-9 0,3 8-5 0,-13 3-8 16,3 3-12-16,0-1-26 0,0 2-38 0,-2 0-33 0,-2 4-33 0,-5 3-99 16,-8 2-198-16,-1-1 88 15</inkml:trace>
  <inkml:trace contextRef="#ctx0" brushRef="#br0" timeOffset="101144.48">27401 13014 64 0,'7'0'109'0,"3"0"-12"0,4 0-2 0,3 5-10 16,4 0-5-16,0 2-8 0,-1-1 0 0,8 6-6 16,-10 0-7-16,4 3-11 0,-8 1-7 0,0 5 1 0,-4-4-1 0,-1 5-7 15,-1 2 1-15,-5-6-7 16,0 1-1-16,-2-2 0 0,-1-1-1 0,-1-4 2 15,-1-4-2-15,1 1-3 0,-2-4-4 0,-1-1-1 16,-1 0 5-16,1-2-6 0,4-2-5 0,-9-1 5 0,5-5-5 16,3 1-2-16,6-7-6 0,0-4-1 0,6-9-2 0,2 3 5 15,2 0-3-15,2-4 5 16,3 1-4-16,1 0 3 0,2 3-6 0,-1 1 0 0,-8 8 1 0,5 1 3 16,-6 3-5-16,-4 4-3 15,-1 1 8-15,-2 1-8 0,0 4 5 0,-6-1 0 0,11 6 6 16,-6 3-1-16,0 2-2 15,-1 6 0-15,-2 1 1 0,0 5 2 0,-1-1-7 0,0-3 7 0,4 0-5 16,-1-1 3-16,0-1-3 16,2 0-8-16,-1-5 4 0,2 0 1 0,-1-3 4 0,1-1 3 15,1-1 1-15,-2-2 1 0,1-3 3 0,5-2 7 0,-1-5-4 16,6-3 2-16,2-1-1 16,7-3-2-16,-2-2-2 0,-1-3 5 0,1 1-2 0,-1-4-2 0,1 0 1 15,1 1 0-15,-5 0-1 0,3-1 8 16,-4 1-15-16,-1 0 20 0,-4 5 1 0,-2-1-2 0,-2 2 10 15,-1-2 3-15,-4 5 7 16,-2 1 3-16,-1 0-1 0,0 3-4 0,-4 0-3 0,1 1-1 16,0 0-2-16,-5 3 1 0,0 2-12 0,-5 0 0 0,-1 2-6 15,-2 4-3-15,4 0-1 0,-2-1-2 16,2 2 0-16,4 0-5 0,-1 0 0 0,2 3-1 0,4-4-3 16,2 5 3-16,3-4-1 15,1 3-2-15,4-4 3 0,5 0-2 0,6 0 1 0,6-1-3 0,5-1-2 16,2-3-4-16,0-1-5 15,3-3-22-15,0 3-16 0,-3 2-23 0,-1 0-20 0,-3-2-21 16,-6 0-24-16,-5 3-33 0,-4 4-127 16,-6 0-316-16,-3 0 140 0</inkml:trace>
  <inkml:trace contextRef="#ctx0" brushRef="#br0" timeOffset="101309.75">27143 13914 16 0,'-2'3'181'0,"2"-3"-22"0,0 0-18 0,49-8-12 16,10-8-11-16,38-13-15 0,13 2-7 0,4-2-16 15,0-3-25-15,6-4-40 0,6-3-19 16,5 1-19-16,4-6-8 0,3 4-142 0,1-12-187 0,-6-10 83 0</inkml:trace>
  <inkml:trace contextRef="#ctx0" brushRef="#br0" timeOffset="102649.62">33080 9804 66 0,'0'0'89'0,"0"0"-7"0,0 0-10 0,0 0-7 16,0 0-2-16,0 0-8 15,-27-12-10-15,27 12 6 0,0 0-9 0,0 0-6 0,-48 7 13 16,48-7-21-16,-30 7 0 0,30-7-6 0,-37 9-3 0,12-2 0 0,-2 3-1 15,-1-2-9-15,-2 1 3 0,0 2 2 16,-6-2-3-16,1 3 4 16,-2 0-3-16,1 2-4 0,-12 3 14 0,13 0-8 0,-8 7-9 15,-2-1 8-15,2 3-4 0,12-5 0 0,3-1 0 0,1-1-2 16,0-2 3-16,8 2-5 0,6-6 2 16,4 2-9-16,-5-1 6 0,5 1 1 0,2 2-8 0,-1 1 5 15,4 2-1-15,0-1 5 16,2 7-12-16,-1-6 17 0,3 4-11 0,2-5 1 0,-2-1 4 15,2 1-2-15,3-1 1 0,-3 2 5 16,1-4-3-16,6 0-4 0,-4-1-3 0,4-1 6 0,4 0 3 16,-3-1 6-16,6-1-8 0,0 1 14 0,3-3 14 0,8 4-9 15,-1-7 2-15,1 4-7 0,-8-7 3 16,0 2 4-16,9-1 1 0,-6-2 16 0,6-2 2 0,-1-1 2 16,3 0-1-16,-8 0 9 15,11-4-5-15,-3-3-4 0,0-1-3 0,1-3 5 16,-3-2-9-16,-3 1 8 0,0-1-1 0,1-3-21 15,-3-1-4-15,0 1 4 0,-3-2-4 0,-1-1 2 16,3-1-6-16,-8 6 3 0,5-8-2 0,-5 8 3 16,0-1-2-16,-3 1 6 0,-1-2-1 0,0 2 1 15,-2-3-6-15,-1 3 5 0,-1-2-4 0,0 0 0 0,-4 0-2 0,2 2-2 16,-4 14 0-16,5-34-2 16,-3 17-1-16,-1 0-1 0,-1 0 0 0,1 0-3 0,-1-3 4 15,0 4-7-15,0 16 7 0,0-33-7 16,-2 18 3-16,-1-2 2 0,3 17-2 0,-1-23 3 0,1 23-2 15,-5-21 3-15,5 21-2 0,-7-20-1 16,4 8 0-16,3 12 3 0,-12-17-6 16,12 17 1-16,-17-19-2 0,10 12 3 0,-7-3-4 0,-3 0-3 0,17 10-1 15,-36-12 4-15,8 6 0 0,1 0-3 16,-5 1 1-16,0 3-5 0,-1-2 6 0,1 0-2 0,0 4-5 16,4-2 5-16,7 0-1 0,1 2-1 15,2-3 2-15,-1 3-2 0,8-2 2 16,-2 0 1-16,2 2 0 0,3-1-4 0,8 1 3 15,-13 0-3-15,7-1 0 0,6 1-3 0,-8 1 1 0,8-1 2 16,-9 5-11-16,4-2-18 0,-3 4-32 16,-2 3-54-16,-3 6-56 0,-10 4-205 0,-4 6-407 0,-12 9 180 15</inkml:trace>
  <inkml:trace contextRef="#ctx0" brushRef="#br0" timeOffset="103559.68">27740 14137 76 0,'-8'0'88'15,"8"0"-11"-15,-5 4 0 0,5-4-5 16,-5 4 6-16,5-2-12 0,0-2-2 0,-4 3-8 0,4-3-7 16,-2 1-1-16,2-1-8 0,0 0 1 0,0 0-2 0,0 0 19 15,0 0 9-15,26-14-4 16,4-5 5-16,16-13 9 0,27-16-13 0,12-1-7 0,6-4 1 0,2 0-3 16,7 4-1-16,2 4-9 0,-4 3 0 15,-7 1-9-15,-5 7-4 0,-30 13-3 0,-2 4 0 16,-2 1-2-16,-16 7-3 0,0 0 1 15,-4-2-7-15,-5 5 2 0,-7 2-1 0,-7 1 1 0,-2-2 11 16,-1 5 14-16,-2-3 14 16,-3 1 11-16,-1 2 3 0,-4 0 1 0,10-3-2 0,-10 3-4 0,4-1-7 15,-4 1-3-15,0 0-8 0,0 0-5 0,0 0-4 0,0 0-5 16,-9-7-4-16,4 6 3 16,-2-2-9-16,1 2-1 0,0 0-3 0,-2-2-1 15,1 2-3-15,0 0 0 0,1-2-2 0,2 1-1 16,4 2-5-16,-10-2-1 0,6 2 1 0,4 0-1 0,0 0-3 15,-8-3 1-15,8 3 1 16,-5-1-4-16,5 1 0 0,0 0-1 0,0 0 0 0,-4-3 5 0,4 3-6 16,0 0 3-16,0 0-3 0,0 0 1 0,-7-1-3 0,7 1 2 15,0 0-5-15,0 0-13 16,0 0-36-16,0 0-56 0,0 0-87 0,0 0-238 0,0 0-467 16,-1 15 207-16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46.189"/>
    </inkml:context>
    <inkml:brush xml:id="br0">
      <inkml:brushProperty name="width" value="0.05" units="cm"/>
      <inkml:brushProperty name="height" value="0.05" units="cm"/>
      <inkml:brushProperty name="color" value="#ED1C24"/>
      <inkml:brushProperty name="fitToCurve" value="1"/>
    </inkml:brush>
  </inkml:definitions>
  <inkml:trace contextRef="#ctx0" brushRef="#br0">1656 188 72 0,'0'0'94'15,"1"-11"1"-15,1 8-3 0,1-5 2 0,0 2 2 16,-3 6-6-16,1-8-5 0,2 1-7 0,-1 3-4 16,-1-2-1-16,-1 6-12 0,4-5-5 0,-1 0-7 15,-3 5 2-15,0-7-6 0,0 7 5 0,0 0-5 16,0-9 2-16,0 9-6 0,0 0 2 0,0-7-6 15,0 7-2-15,1-8-5 0,-1 8-1 0,5-2-1 16,-5 2-2-16,0-6-6 0,0 6 2 0,0 0-4 16,0-6 3-16,0 6 0 0,0 0 0 0,0 0 3 15,1-7 6-15,-1 7-2 0,0 0 4 0,0 0 2 16,3-11 2-16,-3 11-2 0,3-5-2 0,-3 5 2 0,0-7-5 16,0 7 5-16,0-6 4 0,0 6 7 15,3-8-1-15,-3 8 1 0,4-6 6 0,-4 1-2 16,0 5-2-16,1-6 4 0,-1 6-1 0,5-8-3 15,-5 8 1-15,0 0 0 0,0-3-6 0,0 3-4 16,0 0-5-16,0 0-3 0,0-8-2 0,0 8-4 0,0 0-2 16,0 0-5-16,0 0-4 0,0 0-1 15,0 0-1-15,0 0-2 0,0 0-2 0,0 0 0 16,0 0 1-16,0 26-1 0,0-16 1 0,-5 5-3 16,4 1-2-16,1 1 0 0,-4 6 2 0,1 0 0 15,0 0 1-15,-1 2 2 0,4 0-4 0,-5 4-3 0,4-2 3 16,-2-1-1-16,-1 2 0 0,3 0 3 15,-4 1 2-15,4-1 4 0,-2 0-1 0,-2 1 2 16,0 2-4-16,4 1 3 0,-5 2 0 0,4-6-1 16,-4 11-17-16,3-11 0 0,-6 9 1 0,4 1 3 15,1-8 2-15,-4 4 1 0,2-4-2 0,0 6-1 16,-2-7 1-16,2-1 10 0,-2-2-10 0,2 3 0 16,-2 2 3-16,2-3-3 0,2-1 3 0,-2-2-7 15,-4 0 5-15,4 0 3 0,-1 4 1 0,5-4-2 16,-3 0 0-16,-1 0 1 0,6-7-1 0,-7 0 1 15,7 0-3-15,-4 0 0 0,0 0 3 0,2-3 1 16,-2-1-3-16,4 3 3 0,-2-2-2 0,-2 2 1 16,4-5-1-16,-2 8 1 0,1-2 4 0,1 0-2 15,0 1 1-15,-5-2 0 0,5 0-1 0,-6-1-1 16,6 2 2-16,-6-2 0 0,4 2 4 0,2 0-2 16,-1 2 4-16,-4-6 9 0,-1 9-12 0,4-6 3 15,2 1-2-15,-4 0 0 0,2 0-1 0,1-1-3 16,-4-1 4-16,-1 3-5 0,4-3 3 0,2-1-4 15,-6-2 1-15,6-1 0 0,-1-3-2 0,-4 2 4 16,5-5-3-16,-1 2-1 0,1-6-2 0,-5 5 1 16,5-7-2-16,5 9 3 0,-5-9 6 0,0 5-4 15,0-5-3-15,0 7 4 0,0-7 0 0,0 0-1 16,0 0-2-16,0 0 3 0,-5 5-4 0,5-5 0 16,0 0 2-16,0 0-5 0,0 7-1 0,0-7 2 15,0 0 3-15,0 0 0 0,-2 6 3 0,2-6-6 16,0 0 0-16,0 0 1 0,-1 4 1 0,1-4 0 15,0 0-1-15,0 8-1 0,0-8 2 0,-5 7 4 16,5-7-36-16,0 7-33 0,0-7-51 0,0 0-65 16,-1 10-92-16,-4-6-190 0,5-4-498 0,0 0 221 15</inkml:trace>
  <inkml:trace contextRef="#ctx0" brushRef="#br0" timeOffset="781">3 1892 18 0,'0'0'204'0,"0"0"-15"16,0 0-11-16,-6-6-15 0,6 6-16 0,0 0-17 15,0 0-10-15,0 0-16 0,0 0-10 0,0 0-5 16,0 0-15-16,0 0-6 0,9 24-8 0,-1-10 1 16,-1 4-1-16,7 5-1 0,1 2-8 0,-1-2 3 15,3 2-5-15,-3 0-3 0,0 2-1 0,3 0-2 16,-2-2-1-16,-1 0-3 0,-5 0 4 0,3-4-4 15,2 3-2-15,0-5-2 0,-8-3-1 0,8 0-3 16,-7 0-2-16,0 2-4 0,0-4 1 0,1 0-8 16,1 3-2-16,-6-5-6 0,3 3-24 0,0-3-20 15,-2 3-23-15,0-1-29 0,-2-4-30 0,2-2-28 16,-1 0-29-16,-3-5-145 0,0-3-344 0,0 0 152 16</inkml:trace>
  <inkml:trace contextRef="#ctx0" brushRef="#br0" timeOffset="1469">3 1897 112 0,'-3'-5'147'0,"1"-3"-9"16,2 0-5-16,0 4-10 0,0-7-18 0,2 4-1 16,-2 0-6-16,3 0-6 0,-3 1-6 0,1 0-2 15,-1 6-8-15,3-10-12 0,-3 3 1 0,7 4-9 16,-3-3 1-16,-2 1-12 0,4-1 0 0,1-1 0 16,4 1 0-16,-3 0 1 0,7-5-8 0,-1 3 6 15,1 0 5-15,10-5-12 0,-4 2 1 0,-2 3-2 16,1-2-1-16,3-1 0 0,1-3-3 0,-7 10 4 15,3-3-9-15,-1 0-4 0,1-1-1 0,0 8-1 16,-4-2 0-16,3 4-2 0,1-4 0 0,-3 4-3 16,3 2-4-16,0 0 6 0,-7 6-7 0,7-2 7 15,-6 6-1-15,8 1-1 0,-2 3-2 0,-7 2 7 16,7-5-2-16,-4 3-1 0,-4-3 2 0,2 1-2 16,0 2 1-16,-2-4 0 0,0-2 1 0,-1 1-1 15,3 0-1-15,-2 0 2 0,2-1 5 0,-4 3-5 16,0-5 1-16,4 5 2 0,-4-3 10 0,1 4-5 15,1-5 0-15,-4 1 3 0,0 5-6 0,4-3 3 16,-6 1-2-16,6 7 0 0,-9-4-3 0,4 3 2 16,-1 3 3-16,-5-1-8 0,4-3 3 0,-5 4-3 15,0-5-2-15,-6 4-1 0,6-5-1 0,-6 0 5 16,-1-2-4-16,0 3 4 0,-1-1-3 16,0-3 13-16,-4 3-10 0,-2 3-2 0,0-3 1 0,-5-1-2 15,2 1 0-15,1-6-5 0,1 2-1 0,0-3 2 16,-4-1 1-16,4 0 3 0,-1-1 0 0,3-2 0 15,-6 3 1-15,4-3 3 0,-4 1 1 0,4 2-1 16,-3-3 4-16,-2-2 1 0,4-2 0 0,-2 1 9 16,3 0 5-16,-5 3 3 0,6-6 1 0,2-1-5 15,-2 2 2-15,0-2 2 0,2 5-4 0,1-4 1 16,0-1-2-16,2 1-1 0,-3-1-4 0,12 0-6 16,-16 0 5-16,9 0-8 0,7 0-2 0,-14 4 0 15,14-4-4-15,-9 0-2 0,9 0 2 0,-8 0-4 16,8 0-5-16,0 0-3 0,0 0-29 0,-11 0-39 15,11 0-53-15,0 0-67 0,0 0-94 16,-15 0-336-16,15 0-661 0,0 0 293 0</inkml:trace>
  <inkml:trace contextRef="#ctx0" brushRef="#br0" timeOffset="2562">891 1624 169 0,'0'0'199'0,"0"0"-4"16,0 0-9-16,0-6-17 0,0 6-8 0,0 0-14 16,0 0-16-16,0 0-10 0,0 0-14 0,0 0-12 15,0 0-11-15,0 0-8 0,0 0-11 0,0 0-6 16,0 0-6-16,0 0-4 0,0 0-4 0,0 0-10 16,8 18 18-16,-2-5-2 0,0-2 1 0,0 3-6 15,-1 1 2-15,6 2 8 0,-2 4-2 0,2-1-1 16,-2 1-2-16,3 1-3 0,-4-2-15 0,-2 4 3 15,6-4-3-15,-3 2-1 0,-1 3 0 0,3-2-5 16,1 1-3-16,-1-3-2 0,-3 2-2 0,5 1-2 16,0-2-3-16,0 2 1 0,0-3-3 0,-6 2 1 15,6 1-3-15,-6-5 0 0,6 1-2 16,-4-1 0-16,2 3-2 0,-2-1 3 0,3 1 0 0,-4-7-1 16,1 5 5-16,-4-2-3 0,5 0 2 0,-2-3-1 15,-2 0 6-15,-3 2-10 0,3 0 0 0,2-1 3 16,-6-2-2-16,2-6-2 0,2 4 5 0,0-5-7 15,1-1 0-15,-3 4 0 0,1-3 0 16,1 1 0-16,-1-5-4 0,-2 4 2 0,1-4 1 16,-1 2 0-16,-3-5-1 0,8 3 3 0,-3 3-2 0,-5-6-3 15,4 4 2-15,-4-4 1 0,3 6-2 0,-3-6 1 16,0 0-1-16,6 1-1 0,-6-1-1 0,0 0 2 16,0 0-2-16,0 0 3 0,0 0-3 15,16-1 2-15,-16 1 4 0,12-5 0 0,-7 1-2 16,4 3 0-16,-2-1 2 0,6-3-3 0,-4 3 2 15,9-3 0-15,-4-2-1 0,5 1 0 0,1 0 0 0,-1-1-3 16,9-5 2-16,0 1-1 0,-4 0 1 0,4 0 0 16,10-7 1-16,-10 3-2 0,7-1 1 15,-3 1-4-15,2-4 1 0,-8 6-1 0,-3-3 4 16,3 7-2-16,-4-2 0 0,2 0 2 0,-7 3 4 16,-3 1-6-16,-3 3-2 0,-2-2 4 0,2 1-1 0,-7 2 4 15,6-1 0-15,-6 3 13 0,2-5-3 0,0 4 5 16,-6 2 3-16,2-5 2 0,-2 5 6 0,5-4-4 15,-5 4 3-15,0 0-3 0,0 0-2 16,0 0 1-16,0 0-6 0,0 0-8 0,4-5 5 16,-4 5-2-16,0 0-1 0,0 0 0 0,0 0-2 15,0 0-4-15,0 0 0 0,0 0-5 0,0 0-1 0,0 0 0 16,0 0-10-16,0 0-5 0,0 0-7 0,0 0-14 16,0 0-9-16,-3-9-35 0,3 9-33 15,0 0-51-15,0 0-56 0,-23 7-73 0,8-5-180 16,-1 0-508-16,0-1 225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10:03.993"/>
    </inkml:context>
    <inkml:brush xml:id="br0">
      <inkml:brushProperty name="width" value="0.05292" units="cm"/>
      <inkml:brushProperty name="height" value="0.05292" units="cm"/>
      <inkml:brushProperty name="color" value="#FF0000"/>
    </inkml:brush>
  </inkml:definitions>
  <inkml:trace contextRef="#ctx0" brushRef="#br0">12669 11386 106 0,'0'0'127'16,"-6"-2"-3"-16,6 2 0 0,-4-3-11 0,4 3-4 0,-6-2-10 15,6 2-9-15,-7-3-8 0,7 3-7 0,0 0-9 0,-6 0-6 16,6 0-5-16,0 0-7 15,0 0-11-15,0 0-1 0,0 0-8 0,0 0 0 0,0 0-1 16,0 0-7-16,0 0-4 0,0 0 3 16,22 7 1-16,-12-5-2 0,2-2-5 0,7 1 2 0,9-1-1 15,2-1-1-15,6 1-2 0,0-2 3 0,15-5-8 16,3-1-3-16,-2 4-5 0,3-3 1 0,-3 0 4 16,2 3-3-16,-2-5 5 0,2 7-2 0,1-7 0 0,3 5-4 15,3-4 8-15,0 0-2 0,5 0-2 16,2 0-1-16,26-3-3 0,-33 1 9 0,4 4-3 0,-1-2 4 15,3 1-1-15,-3 1-1 16,-1-1 0-16,1 1 1 0,1 3 1 0,-2-1-6 16,1 1 5-16,0 1-5 0,-6 2 6 0,1 1-6 0,0-1 3 0,-2 4 1 0,1-4-5 15,-3 1 0-15,-4 1 0 16,4-4 3-16,1 2-1 0,-2-4 1 0,-2 2-3 0,7-1 5 16,1 0-2-16,2-4 1 0,-1 0 1 15,5 2 11-15,25-7-4 0,-33 7-2 0,5 1 2 16,0-2 0-16,-3 2-2 0,1 0 7 15,-2 3-8-15,0-2-6 0,2 3 1 0,4 0 5 16,-1-2-3-16,4 2-2 0,-3 4 3 0,25-4-1 16,-29 2 0-16,0 1-3 0,-1 1-1 0,0 1-1 0,-2-2-2 15,-2 3 2-15,-1-4 6 0,-5 1-5 0,4-3-4 16,-3 3 0-16,-16-2 2 0,1 2 2 0,0-1-2 16,-1-1-2-16,-1 2 4 0,-6-3-6 0,0 1-2 15,-6-1 9-15,-3 0-4 0,-5 0-5 0,0 0 6 16,-2 0 3-16,-6 0 9 0,3 0 14 0,-3 0 7 15,-6 0 10-15,11 0-2 0,-11 0 12 0,6 0-3 16,-6 0-4-16,8 0-3 0,-8 0-2 0,0 0-6 16,6 0-3-16,-6 0-5 0,0 0-3 0,0 0-1 0,0 0-1 0,8 0-3 15,-8 0-4-15,0 0-8 16,0 0 7-16,0 0-5 0,0 0 1 0,0 0-6 0,0 0-26 16,0 0-46-16,0 4-49 15,0-4-67-15,-13 16-202 0,-6-8-415 0,-3-4 184 0</inkml:trace>
  <inkml:trace contextRef="#ctx0" brushRef="#br0" timeOffset="1649.87">5073 8178 44 0,'-7'0'95'0,"-1"0"-8"0,-2 0-12 0,0 4-5 16,-2 1-14-16,-3 3-3 0,-4 0 0 0,1 2-9 15,0 1-10-15,-1 5 2 0,-1 1-4 0,3 2 1 16,3 6-6-16,2 1-1 0,4 4-10 0,2 5 4 16,4 9 3-16,4 7-9 0,-3 4-1 0,5 0 2 0,1 6 0 0,12 21 0 15,-8-25 4-15,-2 3-11 16,6-2 15-16,-1-3-11 0,5 26-5 0,-5-29 10 0,2-2-8 16,3 0 7-16,2-6-10 0,-5-10 8 15,9 6-6-15,-3-10-6 0,1 0 1 0,0 0 7 0,4-1-11 16,-4 2 7-16,9 7-8 15,-11-9 2-15,-1 2 9 0,-4 0-6 0,3 1 5 0,-7 1-2 0,-2 3 4 16,-1-2 8-16,-6 15-8 0,-3 2 3 0,-7 7 10 16,-10 24-5-16,-7-2-5 0,-6 4 5 15,-4-1-3-15,-2 1 2 0,-8-1-1 0,-1-8 0 0,15-23-4 16,0-1-4-16,0 0 0 0,-3-4 5 16,7-4-3-16,8-16 1 0,5-2 7 0,3-11-10 0,1 0 11 15,3-5 3-15,3-1-5 16,1-1 2-16,-1-2 2 0,1 0-7 0,3-3-6 0,0 2 1 15,-2-1-3-15,3-3 0 0,0 0-1 0,-1 4 1 16,1-4-4-16,0 0 4 0,5 4-3 0,-5-4 6 16,10 0-12-16,-10 0 5 0,21 1-2 0,-4 1 3 0,1-2-3 15,3 3 3-15,8 2 4 0,-6 1-1 16,5 1-2-16,0 5-1 0,-1-2 0 0,2 2 0 0,-4 3 7 16,-1-1-15-16,0 3 8 15,-1-3-3-15,-6-2 3 0,-2 1-3 0,2 0-2 0,-2 0 3 0,-2 4 0 16,0-1 2-16,-3 1 2 15,-1 1 3-15,-2 2-5 0,0 3-5 0,-2 3 3 16,0 1 5-16,-2-2 0 0,-2 7 0 0,0-4-2 16,-2 4-2-16,1 2 2 0,-1 0-3 0,-2 17 3 0,-2 1 1 15,-3-1-1-15,1 1 2 0,-2 0 1 0,-4 2 1 16,2 2-3-16,-2-3 8 0,1-5 2 16,-2-2 2-16,5 0-8 0,4-20-1 0,-4 2-2 0,4 0-3 0,0-3 3 15,2-7-1-15,3 7 1 16,0 0 3-16,-1-4-7 0,1 6 4 0,0 0-5 15,0 2 2-15,0 2 7 0,-2 1 0 0,4 4-6 16,-1 10 2-16,1 2 0 0,-1-13 5 0,4 12-4 0,-4-11 2 16,7 10-1-16,-3-9-2 0,0-3-1 0,3 0-1 0,1-1-1 15,1-5 0-15,-1 1 5 16,0-3-4-16,1 0-7 0,-1-9 6 0,0 0-1 0,2 0 0 16,-1-3 2-16,-4-2-5 0,3 1 1 0,1 1 4 15,-4-3-3-15,2-2 3 0,-3-1-4 0,3 1 0 16,-2 0 6-16,-1-2-3 0,1-2-5 15,-1 3-1-15,2-4 4 0,1 1-3 0,-2-1-4 0,2 0 4 16,-3 1 5-16,5-1-8 16,-2-1 7-16,1-1 0 0,4 1-5 0,-3 1 8 0,-1-2-4 15,1-1 1-15,2 1 2 0,-3-1-3 0,-2 0 0 0,4-1 3 16,-5 1 1-16,2 1 1 0,-8-2-3 16,12 1 0-16,-12-1 2 0,8 4 2 0,-8-4-1 15,6 2 9-15,-6-2-1 0,0 0-2 0,0 0-17 16,7 3-68-16,-7-3-243 0,0 0-342 0,0 0 151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7:08.896"/>
    </inkml:context>
    <inkml:brush xml:id="br0">
      <inkml:brushProperty name="width" value="0.05" units="cm"/>
      <inkml:brushProperty name="height" value="0.05" units="cm"/>
      <inkml:brushProperty name="color" value="#ED1C24"/>
      <inkml:brushProperty name="fitToCurve" value="1"/>
    </inkml:brush>
  </inkml:definitions>
  <inkml:trace contextRef="#ctx0" brushRef="#br0">14 14 154 0,'0'0'141'0,"-6"-3"-9"0,6 3-21 0,0 0 4 16,-3-5-11-16,3 5-8 0,0 0-3 0,0 0-8 15,-5-6-6-15,5 6 0 0,0 0-13 0,0 0-3 16,0 0-7-16,0 0-6 0,0-4-2 0,0 4-11 16,0 0-2-16,0 0-3 0,0 0-3 0,0 0-15 15,0 0 11-15,0 0-5 0,0 0-5 0,0 0 3 16,25 11-1-16,-18-6-6 0,2-2 3 0,2 3-1 15,6-2-1-15,-2 2-1 0,5-1-1 0,0-1-16 16,0 5 26-16,8-4-3 0,-1 3-2 0,0-1 1 16,0-1-5-16,1 2 0 0,3 3 1 0,-8-5-2 15,3 6-4-15,0-9 10 0,-2 4-8 0,-5 3 5 16,7-2 1-16,-3 3-3 0,-3 0-8 0,4-4 2 16,-1 7-2-16,-9-3 0 0,8 2 0 0,2 1 0 15,-8-5-2-15,8 6 3 0,-1-2-1 0,2 5 7 16,-1-3-8-16,1-1-2 0,2 1 0 0,9 3 3 15,-1 3 0-15,-3-10 2 0,-3 6-1 0,5-2-2 16,4 2 1-16,2-2 0 0,-1 0 1 0,-1-1 0 16,-9-3 1-16,13 4-2 0,-2-2 3 0,0 1-1 15,-1-2 1-15,-11-5-5 0,12 7 5 0,-11-4-7 16,-3 2 6-16,5 0-2 0,-5-4-1 0,2 8-1 16,-2-9 3-16,3 2 0 0,-2 2 1 0,4-4 2 15,0 5 5-15,9 0 12 0,0-5-1 0,3 3-5 16,-4-3 3-16,4 0-2 0,4 2 2 0,-1 0-3 15,-2-1 0-15,2-4-1 0,0 6 0 0,-1-3 1 16,1 0 1-16,0 1-5 0,1 2 1 0,7 1-3 16,-3-3 3-16,1 3-1 0,5-4-2 0,-2 0 1 15,-1-1-2-15,2-1-2 0,1 5 1 0,1-3-1 16,-2-3-1-16,4 7 6 0,19-9 2 0,-22 2 6 16,-2-1-5-16,5 1-3 0,-5-1-2 0,5 6 2 15,-4-2-4-15,0-1-1 0,-2 2 1 0,1 0-4 16,-1 2 2-16,-6 5-2 0,4-5 0 0,-5 3 2 15,4-3 0-15,-3 3-2 0,1-1 1 0,-2-1 0 16,4 0-1-16,-7-1-5 0,1 1 5 0,-1 2-2 16,-2-2 1-16,-1 0-2 0,4 0 0 0,-12-5 1 15,7 5 2-15,-1 1-3 0,-9-5 2 0,10 6 6 16,-9-5-5-16,10 2 2 0,-8-3 2 0,-4 0-1 16,15-2 2-16,-10 3-1 0,-3-5 0 0,1 3-1 15,9-3 3-15,2 6-1 0,-10-2-3 0,-6-3 1 16,7 3-1-16,-5-1-1 0,-1 0-1 0,3 0 1 15,-4 1 2-15,-1 5-1 0,-1-6-2 0,-5 1-1 16,0-1-1-16,-2 1-2 0,-1 0 1 0,0 2 0 16,-8-7-2-16,5 4 7 0,-6 0-8 0,-1-4 5 15,6 3-4-15,-7-1 1 0,1-3 0 0,-1 0 4 16,2 0-5-16,-2 5 1 0,-6-6-2 0,13 5 1 16,-13-5 5-16,9 2-3 0,-6 0-2 0,0 1-1 0,-3-3 0 15,11 11 3-15,-4-9 5 0,-1 4-7 0,1-2-2 16,-3 0 2-16,2 5 2 0,2-5 0 15,-2 1-1-15,0 0-1 0,-1 3 1 0,1-3-3 16,-1 0 4-16,1-3-3 0,-2 3 0 0,1-3 0 16,0 1 3-16,-1 3 0 0,1-4-3 0,-2 1-1 0,-3-3 1 15,8 4 5-15,-2-1-26 0,1 0 5 16,-2 0 4-16,-5-3 1 0,9 4-2 0,-9-4 0 16,12 4 3-16,-4-1 3 0,-2 1-1 0,2-1 0 15,0 1 1-15,4-1 2 0,-4 1 0 0,-2-1 2 16,6 2-4-16,-4-1 5 0,-1 2 1 0,-1-3-1 0,2 2 0 15,-2-3-1-15,2 2 3 0,-2 1 0 0,5-5-3 16,-8 3 1-16,-3-3 3 0,6 4 1 16,-6-4-1-16,6 3 3 0,-6-3 8 0,0 0 7 15,6 6 5-15,-6-6 5 0,0 0 5 0,0 0 6 16,6 4 2-16,-6-4 7 0,0 0-1 0,0 0-5 16,0 0-3-16,0 0-6 0,0 0-3 0,0 0-4 0,0 0-4 15,0 0-19-15,0 0-23 0,0 0-38 0,0 0-50 16,0 0-63-16,0 0-84 0,-12-18-201 15,6 16-494-15,0-6 219 0</inkml:trace>
  <inkml:trace contextRef="#ctx0" brushRef="#br0" timeOffset="640">6267 1220 18 0,'0'0'187'0,"-3"-7"-4"0,3 7-6 16,-4-6-8-16,4 6 0 0,0-4-13 0,0 4-6 15,-2-8-3-15,2 8-8 0,0 0-1 0,0 0-9 16,2-7-6-16,-2 7-9 0,0 0-18 16,0 0-7-16,0 0-4 0,0 0-17 0,7-1-8 15,-7 1-4-15,0 0-6 0,3 18-6 0,-1-9 14 0,-1 5 1 16,7 4 0-16,-2 5-1 0,0 2-1 0,5 13 7 15,-6-11-1-15,1 8-5 0,6 4-1 16,-10-3-4-16,4-7-9 0,0 7 2 0,-4-5-9 16,-2-3-2-16,7 1-5 0,-7-3 0 0,5-1-3 15,-4 2-3-15,4-5-4 0,-3 2 3 0,1-7-7 0,0 2 1 16,-2-2-2-16,4-3-4 0,-4 2 0 16,-1-6-3-16,5 0-12 0,-4-2-18 0,1 2-22 15,4-2-13-15,-1-2-29 0,-4-1-16 0,-1 1-10 16,0-6-8-16,6 6-31 0,-6-6-43 0,0 0-51 0,0 0-154 15,7-18-432-15,-6 9 193 0</inkml:trace>
  <inkml:trace contextRef="#ctx0" brushRef="#br0" timeOffset="1312">6158 1232 129 0,'0'-11'189'0,"-3"3"-8"0,3-2-8 16,-3 1-9-16,3-1-9 0,-3 1-8 0,5-2-12 16,-4 3-9-16,2 4-12 0,0-6-12 0,0 10-8 15,-1-11-8-15,1 8-9 0,0 3-7 16,3-9-8-16,-2 6-2 0,2-1-9 0,3 1-5 15,-6 3-3-15,11-11-3 0,-2 8-1 0,5-5-2 0,0 5-1 16,3 0-1-16,1 0 0 0,5-2-1 0,-6 3-4 16,14-2-2-16,-5 4 2 0,2 3-3 0,-2-2 1 15,-6 2 2-15,1 1 3 0,5-2-2 16,2 3 2-16,-2-3-1 0,-1 6 2 0,1-1-2 16,0-3 3-16,3 3-3 0,2 3 1 0,-2-5-2 0,-2 1 2 15,1 1-6-15,0 0-2 0,-1 0-2 0,-1 1-1 16,-3 0 0-16,-4 1 0 0,-1-1 2 0,-3 0-1 15,4 3-2-15,-5 2 4 0,3-1-5 16,-4 6-3-16,4 2-20 0,-6-1 0 0,3 1 3 16,-6 5-2-16,2-1 2 0,-2 1-2 0,0-1 4 0,-2 2 1 15,0 0-1-15,-5-1 0 0,6 2 1 0,-7-2 5 16,6 0-7-16,-6 1 9 0,1-1-6 0,-1-3-2 16,0 1 2-16,0-3-1 0,0 0 2 0,-3-1 6 15,-1 0 9-15,2-2-6 0,-4-3 0 16,-2 5 1-16,-4-2 1 0,-2-2 7 0,2 3-5 15,-8 0 4-15,1-1 0 0,-4-5-2 0,0 5 2 0,-1-3-3 16,1 3 2-16,-3-5-3 0,3 2 1 0,-5 0-2 16,2-4 0-16,-2-1-1 0,-4 6-1 0,6-12 4 15,-2 8 2-15,-2-7-1 0,-4 1 1 16,2-1 5-16,-10-3 1 0,2 5 1 0,10-6 7 16,-15-1 6-16,15 2-2 0,-1-3 7 0,3 2-6 15,-1 0 4-15,5-4-7 0,4 2-1 0,3-1-1 0,0-2 0 16,0 3-3-16,5 0-4 0,2 2-4 0,1-4-4 15,9 4 2-15,-10-1-5 0,3 0-2 16,7 1 5-16,-7-5-13 0,7 5-10 0,0 0-15 16,-11-2-28-16,11 2-40 0,0 0-48 0,0 0-56 15,0 0-67-15,0 0-69 0,0 0-230 0,0 0-603 0,0 0 267 16</inkml:trace>
  <inkml:trace contextRef="#ctx0" brushRef="#br0" timeOffset="1968">7544 1228 116 0,'0'0'202'0,"0"0"-11"0,-3-3-6 15,3 3-15-15,0 0-15 0,0 0-11 0,0 0-10 16,0 0-4-16,0 0-14 0,0 0-14 0,0 0-11 16,0 0-5-16,0 0-8 0,0 0-12 0,0 0 3 15,34 2 0-15,-14-3 2 0,4 0-2 0,10-5-5 16,11 1-3-16,4-2-2 0,0 5-6 0,5-3-3 15,5-1-3-15,-2-1-7 0,3 0-1 0,-3-2-4 16,1 2 1-16,-9 2-5 0,0-5-3 0,-1 2-3 16,-7 1-2-16,-13 1-6 0,4-5 1 0,-6 7-3 15,-6 3-1-15,-3-2-2 0,0-1-3 0,-6 2-1 16,1-3-9-16,-4 2-19 0,-4 0-24 0,-4 3-26 16,8-1-49-16,-8 1-52 0,0 0-34 0,0 0-178 15,0 0-416-15,-38 1 185 0</inkml:trace>
  <inkml:trace contextRef="#ctx0" brushRef="#br0" timeOffset="2265">8117 1196 72 0,'0'0'234'0,"0"0"-19"0,0 0-28 0,0 0-21 15,0 0-14-15,0 0-11 0,0 0-8 16,0 0-1-16,0 0-6 0,16 18-2 0,-12-7-2 15,-3-4-1-15,8 6 1 0,-4-1-27 0,1 6 1 16,-1-5-2-16,2 6 1 0,1 3 5 0,0 1-9 0,-1 2-4 16,-1 0-7-16,1 0-7 0,-1 3-1 0,1 0-9 15,0-2-2-15,-6 2 2 0,5 0-16 0,-3-2 7 16,0-1-15-16,3 0-5 0,-1 0-1 16,-2 0-1-16,-1-7-4 0,2 0-3 0,-2 0-2 15,4-3-13-15,-3-1-18 0,0 1-23 0,-3 0-29 16,0-2-27-16,2-1-33 0,2-2-38 0,-2-1-33 15,-2-1-32-15,6 2-205 0,-6-3-462 0,8-2 204 16</inkml:trace>
  <inkml:trace contextRef="#ctx0" brushRef="#br0" timeOffset="2593">8090 1963 159 0,'0'0'189'16,"-7"-2"-18"-16,7 2-12 0,0 0-15 0,0 0-10 16,-11 0-12-16,11 0-5 0,0 0-9 0,0 0-7 15,0 0-11-15,0 0-10 0,0 0-3 0,0 0-5 0,0 0-3 16,0 0-2-16,0 0-5 0,37 0 4 16,-17 0-2-16,6-5-3 0,5-1-8 0,10 1-3 15,2-1-3-15,0-1-3 0,-3 4-2 0,-11-3-3 16,3 0 1-16,-3 0 1 0,-1 2 2 0,0 0-1 15,-1-1 1-15,-10 0 3 0,2 1 1 0,1 1-3 16,0-1 0-16,-2 0-1 0,-3 0 1 0,-1 3-5 16,0-2 0-16,-3-1-4 0,-2 2-3 0,-1-1 1 15,-2-1-4-15,4 3 0 0,-10 1-7 0,8-2 1 16,-8 2-4-16,0 0-13 0,6-4-20 0,-6 4-42 16,0 0-68-16,0 0-72 0,0 0-268 0,0 0-501 15,0 0 221-15</inkml:trace>
  <inkml:trace contextRef="#ctx0" brushRef="#br0" timeOffset="3125">9162 1260 19 0,'0'0'149'0,"-7"-3"-5"0,7 3-6 16,0 0 2-16,0 0-1 0,0 0-7 0,0 0-2 0,0-7-10 16,0 7-12-16,0 0-11 0,0 0-13 0,0 0-6 15,0 0-5-15,0 0 5 0,10 14-1 0,-7-2 9 16,4 1-2-16,3 5-2 0,0 7 6 0,-2-3-2 15,4 6-10-15,-1 6 2 0,4 1-11 0,-7 1 3 16,0-7 1-16,6 9 3 0,-7-10-4 0,4-1 2 16,-3-2-3-16,-1 0-6 0,4 4-5 0,-3-7-2 15,-1 3-4-15,0-4-8 0,-1-4-2 0,1 1-5 16,-5 0-4-16,4-4-4 0,-1 2-1 16,-1-5-8-16,1 0-12 0,-4-1-25 0,4-1-26 15,-3-1-37-15,1 0-34 0,-3-1-29 0,3 1-51 16,-2-5-51-16,-1-3-158 0,0 10-435 0,0-10 193 0</inkml:trace>
  <inkml:trace contextRef="#ctx0" brushRef="#br0" timeOffset="3890">9132 1309 4 0,'-4'-8'195'0,"2"1"-7"16,1 0-9-16,-1-3-8 0,-1 3-13 0,2 0-11 15,-4 1-8-15,5-1-6 0,-1 0-4 0,1 1-10 16,0-3-7-16,0 2-8 0,0 0-4 0,-2 3-9 15,4-3-3-15,-2 7-3 0,0-11-6 0,1 6-4 16,2 0-6-16,-1-2-5 0,-1 1-7 0,5 0-4 16,-1-1-3-16,-2 0-7 0,3 0-2 0,2 0-5 15,-1 0 0-15,4 2-3 0,5-5-5 0,-6 3 4 16,7-1-10-16,-3 2 1 0,0 1-3 0,4-1-1 16,-2-2-1-16,2 6 2 0,3-2-1 0,-1 0-4 15,7 1 4-15,-1 6-8 0,-2-7 3 0,2 4-5 16,0 0 13-16,0 0-14 0,-1 0-2 0,-5 1 2 15,1-2 0-15,-1 2-1 0,0 1 1 0,-1-2-1 16,-4 1-3-16,-1 2 3 0,0 1-2 0,4-3 3 16,-6 1 2-16,2 9-5 0,0-8 0 0,0 6 0 15,-3 0 3-15,2-1-3 0,0-2-2 0,-1 6 1 16,2-2-1-16,-7-3 9 0,1 0-2 0,3 2-6 16,-2-2-2-16,-1 6 3 0,1-3 1 0,-6 1 11 15,2-2 3-15,1 4-9 0,-3 3 0 0,-3-2 6 16,4-2-5-16,-4 1 5 0,-3 0-1 0,3 1-3 15,-1-3 0-15,1 3 8 0,-3 2-12 0,0-2 1 16,0-1-3-16,-2-1 0 0,2 3 0 0,-3-3 2 16,-3 1-1-16,1-2-2 0,0 1-1 0,2-2 2 15,-5 0 1-15,1 1-2 0,-4-1 2 0,2-2 3 16,-4 0-5-16,2-1 4 0,-4 2-3 0,1-2 2 16,-3-2-5-16,-6 2 2 0,5 1-2 0,-6-1 2 15,1-4-3-15,-1 1-1 0,-1-2 6 0,2-2 2 16,-2 1 6-16,4 2 6 0,1-3 1 0,4 0 4 15,-1-3 0-15,7 3 0 0,-6-1 6 0,7-1-2 16,3 4 0-16,-4-4 3 0,13 2 2 0,-13-1-5 16,13 1 4-16,-13 0-2 0,13 0-2 0,-13-4 3 15,13 4-6-15,0 0-2 0,0 0 2 0,-8-2 6 16,8 2 0-16,0 0 0 0,0 0 2 0,0 0 0 16,0 0 2-16,-6 0-11 0,6 0-4 0,0 0-12 15,0 0 9-15,0 0-1 0,0 0-22 0,-6-5-35 16,6 5-69-16,0 0-75 0,0 0-117 0,0 0-338 15,0 0-690-15,-14-7 306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0:33.437"/>
    </inkml:context>
    <inkml:brush xml:id="br0">
      <inkml:brushProperty name="width" value="0.05292" units="cm"/>
      <inkml:brushProperty name="height" value="0.05292" units="cm"/>
      <inkml:brushProperty name="color" value="#FF0000"/>
    </inkml:brush>
  </inkml:definitions>
  <inkml:trace contextRef="#ctx0" brushRef="#br0">5516 6127 126 0,'-3'-5'147'16,"1"1"-1"-16,-1 0-4 0,2 1-15 0,-2 0-5 0,1 0 0 15,1-3-9-15,1 6-6 0,-4-3-6 0,4 3-5 16,-4-2-20-16,4 2 2 0,0 0-10 0,-1-3-7 15,1 3-9-15,-2-5-8 0,2 5-3 0,0 0-4 0,0 0-7 16,0 0-2-16,0 0-4 0,0 0 1 0,0 0-7 0,0 0 2 16,0 0-5-16,7 11 1 15,-2-7-2-15,-3 1-6 0,5 0 1 0,-1-2 1 0,2 3-3 16,1 1-1-16,2-1 1 0,-2 2-2 0,2-2 2 0,-1 1-1 16,0 0-1-16,-1 1 4 0,1-3-8 15,0-1 5-15,3 1-1 16,-3 0-1-16,3-2 0 0,-3-3 2 0,3 0-1 0,0-5-1 0,7-3 1 15,5-6-5-15,-3-5 5 0,3-3 1 16,4-4 2-16,11-6-3 0,-4-1-6 0,-10 8 2 16,2-2-1-16,7-7 27 0,-9 8-5 0,-1 2 0 0,2 2-6 15,0 2-1-15,-4 4-3 0,0-1 3 16,-8 7-2-16,-1-2-4 0,-4 6-2 0,-2-1-1 0,0 3 2 16,-2-1-6-16,-1 3 4 15,-1-2 5-15,1 0-10 0,-1 2 2 0,-4 2-2 0,4-2 4 16,-3-1 0-16,-1 3-10 0,4-2-9 15,-4 2-4-15,5-1-8 0,-5 1-13 0,0 0-16 0,0 0-17 16,0 0-3-16,0 0-13 0,0 8-37 0,0-2-54 0,-4 2-97 16,-2 2-297-16,-3-3 133 15</inkml:trace>
  <inkml:trace contextRef="#ctx0" brushRef="#br0" timeOffset="1309.93">6712 7511 51 0,'-8'0'99'0,"8"0"-8"0,-5-1 0 16,5 1-3-16,-5-3-11 0,5 3-1 0,-5-1 6 16,5 1-9-16,0 0 1 0,0 0-6 0,-8-3-1 15,8 3-6-15,0 0-13 0,-5-1-6 0,5 1-2 0,0 0-6 16,0 0-3-16,0 0 3 0,0 0-8 16,0 0-7-16,0 0 1 0,0 0-2 0,0 0-3 0,0 0 8 15,0 0-16-15,23 1 3 0,-14-1-1 16,3 0 1-16,-1-1-2 0,2 1 0 0,6-3 10 15,2 1-10-15,-1 0-2 0,8-3 1 16,4 0 2-16,1-2 8 0,3 1-12 0,5-1 0 0,15-5-2 16,-3-1 5-16,0 1-3 0,3-1-6 0,-1-4-6 0,1 4 9 15,6-1-3-15,0-1 3 16,-2 2 12-16,-1 1-21 0,0-1 12 0,-1 2-5 0,-3 3 0 16,-3 0 1-16,-12 0-3 0,12 2 5 0,-16 1-5 15,1 0 1-15,-2 1 6 0,-1-2-7 0,-1 5-9 16,-2-2 17-16,-1 0-6 0,-9 2 2 15,1 1-6-15,-5 0 3 0,0 0-2 0,-3 1 6 0,-1-1-4 16,-3 0-2-16,-1 3 4 0,-4-3 0 0,3 0 5 0,-3 3 7 16,-5-3 5-16,9-3 9 0,-9 3 8 15,5 3 0-15,-5-3 2 0,0 0 0 0,8-3-1 0,-8 3 3 16,0 0-10-16,0 0-1 16,0 0-5-16,0 0-2 0,0 0-29 0,0 0-43 15,0 0-60-15,0 0-173 0,0 0-308 0,-16 10 136 16</inkml:trace>
  <inkml:trace contextRef="#ctx0" brushRef="#br0" timeOffset="2429.96">3915 8491 102 0,'-8'-5'107'0,"7"4"-3"0,1 1-4 15,-6-3-7-15,6 3-6 0,0 0-8 0,-4-4-11 0,4 4-6 16,1-6-4-16,5 2-1 0,-2-1-7 0,4-2-4 0,2 0-13 0,4-3 4 16,3 1-5-16,8-1-2 15,3-2-2-15,3 0-2 0,1 3 2 0,8-2 3 0,11-4-15 16,2 1 1-16,2 2-1 0,-1-1-5 16,5 1 0-16,-6 5 3 0,1-2-11 0,-3-2 8 15,-13 8 1-15,1-2-10 0,1 0 7 16,-1 0-4-16,-3 3-4 0,0-3 5 0,-3 1-2 0,1 1-1 15,-2-1-1-15,-1 0 1 0,-8 1 0 16,-4 3 2-16,-1-3-9 0,-4 1 7 0,-2 2-6 0,-1-1-2 16,-6 0 5-16,3 2 7 0,-8-1 14 0,9-1 8 0,-9 1 4 15,9-1-9-15,-9 1 1 16,6 0-1-16,-6 0-3 0,5 1-10 0,-5-1-33 16,0 0-45-16,5-2-62 0,-5 2-101 0,0 0-250 15,0 0 111-15</inkml:trace>
  <inkml:trace contextRef="#ctx0" brushRef="#br0" timeOffset="3659.94">6359 9189 59 0,'3'-1'117'0,"-3"1"-1"0,0-8-12 0,1 5-12 0,0 0-8 16,1 0-7-16,-2 3-7 15,2-7-8-15,1 3 3 0,-1 1-16 0,3-1-1 0,1 1-11 0,1 1 2 16,2-2-6-16,1 0-12 0,2 1 7 16,-1-1-8-16,11 2 7 0,-5-4-10 0,3 2 3 15,3 1 2-15,8-1 1 0,1-3-17 0,0 1 13 0,2 2-2 0,-2 1-9 16,4-1 2-1,1-4 0-15,0 3 8 0,-1-3 4 16,-2 4-5-16,2-2-6 0,-1 0 7 0,-2 0-5 0,3 0 0 0,1 1 4 16,-2-4-9-16,0 4 7 0,-2-1-4 0,3 0 1 0,-1-1 1 15,1-1-1-15,2 0 2 16,0 2-1-16,-1-4 1 0,2 3-2 0,11-5 6 16,-11 7-8-16,-1-5 5 0,12 0-5 0,-12 2-3 15,1 2 2-15,-2-1-1 0,1-1-5 0,-1 2 5 0,0 0-5 16,0-1 10-16,-2 2-10 0,-2 0 5 15,-2-2-8-15,-2 2 2 0,-1 1-6 0,-5 0 6 16,0 0-1-16,-5-1-3 0,10 0 4 0,-8 1 1 0,0-1 2 0,-2 0-1 16,1 2 2-16,-3 0 2 0,-2 2 1 15,-1-4 2-15,0 0 2 0,-3 4-1 0,-3-1 2 16,-1 0 4-16,3 2-1 0,-9 0 5 16,9-2 5-16,-4 2 6 0,-1-3 7 0,-4 3 0 0,0 0 9 15,10 0-3-15,-10 0 2 0,4-4-6 16,-4 4-5-16,0 0-3 0,0 0-3 0,0 0-5 0,0 0 3 15,5 0-9-15,-5 0 1 0,0 0-2 0,0 0-4 16,0 0 1-16,0 0-2 0,0 0 1 16,0 0-4-16,0 0 0 0,0 0-5 0,0 0-3 0,0 0-6 0,0 0-17 15,0 0-28-15,0 0-40 16,0 0-52-16,0 0-43 0,-14 7-144 0,1-5-355 16,-2 1 157-16</inkml:trace>
  <inkml:trace contextRef="#ctx0" brushRef="#br0" timeOffset="5339.7">10272 8789 50 0,'-4'-4'145'16,"0"1"-11"-16,2 2-13 0,-1-2-11 15,1 0-11-15,-2-2-9 0,-1 3-5 0,-3-1-13 0,3-1-2 16,-3 2-10-16,-2-4-10 0,-4 1 1 15,1 1-7-15,-5 1-6 0,-1 1-4 0,-1-1 6 0,-10 3-11 16,2 0-8-16,0 0 3 0,0 2-6 0,1-2 0 16,-5 3-4-16,4-1 1 0,-4 2-1 0,2 0-10 15,-2-2 12-15,-3 3-9 0,3 1 2 0,-4-2 0 0,3 0-4 16,-4 2-4-16,1-2 3 16,0 5 8-16,2-3-10 0,-1-1 6 0,2 2-5 0,2-1 1 15,1 3-1-15,-2-2-2 0,1-2-1 16,-1 3 2-16,-2 1 6 0,2 1-12 0,-3-2 9 0,3 2-3 0,-3 1-2 15,0 1 5-15,-2-1-4 16,1 5 2-16,-10 2-7 0,10-3 5 0,-12 6 5 0,-3-3-7 16,4 3 0-16,-3-2-3 0,1 3 4 0,1-2 8 15,-1-1-12-15,12-3 3 0,-13 7 2 16,-2-2 1-16,3-1-2 0,13-5 0 0,1-1 6 0,-11 5-2 0,10-4-2 16,3-1 2-16,-2 3-4 0,-1 0 1 15,4-2 1-15,-1 0-4 0,1 2-1 16,1-3-5-16,0 5 10 0,-4 0-4 0,2 2 2 15,1 0 1-15,-9 7-6 0,12-6 7 0,-3-2 0 0,1 2 4 16,0 1-11-16,2 2 4 0,-2-2 5 0,2 0-8 0,2 4 3 16,2-3 0-16,-1 2 2 15,4 1-3-15,3 1 1 0,0 4-1 0,4 0 0 0,-2 0 4 0,4 0 4 16,-2 12-5-16,6-8 0 16,0 8-1-16,3-10-1 0,-5 13 4 0,6-16 8 0,4 6-11 15,-2-3-2-15,2 1 2 0,1 1 2 16,1-6 2-16,3 1-2 0,0-1-9 0,1-4 11 0,3 4-3 15,0-2-3-15,1-2 0 0,3 1 2 0,2-3 2 0,4 6-2 16,-1-2-2-16,3-1 6 0,2 4-17 16,1-2 17-16,9 10 0 0,0 3 1 0,2-1 1 0,-2-1-6 15,4-4 1-15,0 6 4 16,1-1-4-16,4-3-2 0,2 3 9 0,0-7-5 16,1 5-6-16,1-4 9 0,2-3-4 0,6 0 3 15,-1-4-6-15,3 1 7 0,0-8-2 0,4-2-3 0,2-4 9 16,0-2-6-16,3-5-6 15,-4-1 13-15,3-4-7 0,2 0 0 0,-3-9 2 0,0-2 2 0,2-2-3 16,-4-3-5-16,27-9 6 0,-27 6-1 0,3-9-2 0,21-9 1 16,-24 12 1-16,23-14 4 15,-26 11 2-15,1-3 1 0,-3-2-9 0,0 0 10 0,0 1 4 16,-3-3 6-16,-2 2-2 0,-1 0 2 16,-1 1 3-16,-2-1 1 0,4 2-2 0,-3-1 2 0,4 0-8 15,-1 0-7-15,-1 1 9 0,3-3-3 16,-1 2-1-16,-2-1 0 0,1-7-4 0,-4 3-2 0,1-2 1 15,1-5-5-15,-7 0 3 0,-1-3-5 0,2 3 3 0,-6 0 0 16,-2-1 2-16,1 4 6 16,-3-3 0-16,-8 11 1 0,-1-10-5 0,4 0 6 0,-12 9-1 15,1 0 6-15,-3 0-3 0,-3-2 0 16,-3-2-1-16,-4 1-1 0,-2-2 0 0,-10-8 2 0,-1-4-6 0,-8 1-2 16,-1 0-3-16,-8 0-1 15,-1 0 1-15,-4-3-3 0,0-3-4 0,-2 7 3 0,-2-4 3 16,3 1 1-16,-4 2 8 0,-2 2 10 15,3 1 12-15,1 5-4 0,0 4-3 0,0 2-2 16,-4 3-2-16,12 8-4 0,3 2-1 0,-3 1-1 0,0 2-4 16,-1-2-2-16,1 3 1 0,2-1-4 15,-2 2 1-15,-1 1-5 0,-1 1-1 0,-1 1 0 0,-3 1-1 16,2 0 0-16,-2 4 0 0,-3-3-3 16,-1 5-1-16,-2 2 1 0,-14-2 4 0,-2 3-7 15,-1 3-8-15,-3 1-13 0,-2 5-18 16,1 0-20-16,-3 6-27 0,2 0-31 0,1 1-30 0,0 4-25 0,0 0-43 15,2-1-121-15,2 0-362 0,10-3 160 0</inkml:trace>
  <inkml:trace contextRef="#ctx0" brushRef="#br0" timeOffset="6757.69">12329 8707 56 0,'-1'-3'141'0,"-3"1"-19"0,4 2-20 0,-4-4-18 16,4 4-3-16,0 0-7 0,-4-3 0 0,4 3-13 0,-5 0-7 0,5 0-5 15,-10-2-6-15,5 1-2 0,5 1-10 16,-15 1 3-16,3 1-9 0,-1-1 3 0,-4 3-7 0,-1 0-2 16,-9 2 0-16,0-2-2 15,0 6-3-15,-5 0 1 0,4-1-6 0,-6 1 5 0,0 0-6 0,-2 0-2 16,0 2 2-16,-3 0-4 15,-7 2 4-15,9-5-3 0,3 6-2 0,-1-2 2 0,2 1-1 16,-2 1 2-16,3 1 3 0,-1 2-5 0,-9 7-9 16,10-5 7-16,-10 9-5 0,-4-4 9 0,6 4-1 15,-2-3-2-15,-1 6-3 0,-1-1 2 0,1-1 1 16,3 3 2-16,1-2 1 0,-3 0-10 16,3 1 5-16,3 0-2 0,8-7 5 0,0-2-6 0,-10 11 2 15,11-9-2-15,3 3 6 0,-1-3 4 16,4 4 2-16,0-3-3 0,1 3-5 0,3 3-3 15,-2-1 2-15,6 3-3 0,-3-4 0 0,3 3 4 0,-1 0-3 0,1 0 0 16,0 2 11-16,2-1-16 16,-6 9 10-16,7-9-5 0,-3 0 1 0,3-4 1 0,0 1 0 15,2 1 0-15,-1-3 1 0,0 0 8 0,5 0-9 16,0 0 7-16,3-2-5 0,2 1-3 0,2-1 3 16,1 0 2-16,2-1-2 0,7 1 3 15,-3 0-4-15,7-1 5 0,-1 3 8 0,4-2-5 0,-1 4-7 16,5-4 3-16,-1 2-4 0,9 9 4 15,0 0 8-15,1-3-11 0,3 1-1 0,3 0 7 0,1-1-6 16,-1 2 9-16,4-2-6 0,-3-6 3 0,3 1-1 0,3 1 2 0,0-6 5 16,0 0-5-16,-10-8-9 15,10 3 14-15,0-2-5 0,-10-2 4 0,11 6-1 0,-11-12-4 16,1 2 2-16,1-2 1 16,-1-1 1-16,18 3-1 0,-5-5-4 0,2-2 4 0,-1 0 2 0,-2-2-3 15,-7-5-2-15,8 0-2 16,7-2 0-16,-2-1 2 0,-1-5-1 0,1 1 8 0,-1-1 4 15,-2-3 3-15,3 0 3 0,0-2 1 0,-5 0 0 0,2 1 0 16,2-1 0-16,-2 1 1 16,1-1-3-16,0-2 1 0,1 0-3 0,-5 1 1 0,0 0-2 0,2-1 2 15,-4 0-3-15,4-4 1 0,-3 2-2 16,-2-8 3-16,1 4-2 0,-2-5-1 0,1 2-3 16,1-8-2-16,-1 0-2 0,3 0 4 15,2-5-4-15,-5-2-1 0,13-22 5 0,-18 22-7 0,11-27 0 0,-12 22-5 16,-4-2 6-16,-1 1 7 15,-3 1 14-15,-4 1 5 0,-5 2 8 0,-6 13 2 0,-3 2-3 16,-5 0-1-16,-1 2-3 0,-1 2-1 0,-4-2-4 0,-3 1-3 16,0 0-4-16,-1 0-3 0,-7-2-4 15,-1 0-3-15,0 3 3 0,-5-5-4 0,0 3-1 0,-4-6-3 16,0 1-3-16,-6-12 2 0,1 3-4 16,6 10 1-16,-1-2-3 0,-11-5-4 0,11 8 0 0,0 3 1 15,0 0-1-15,4 3 2 16,-4 0-1-16,3 3 0 0,-3 0-3 0,7 4 1 0,-6-6 3 15,0 1-3-15,1 1 3 0,2 1-4 16,2 2-1-16,-2-4-1 0,-5 2 0 0,1-3 2 0,-1 1-3 0,-3 2 4 16,0-1-2-16,0 1-1 0,-3-3-2 0,-2 2 2 15,-1-1-19-15,-1-1 0 0,-2 0 6 16,3 1-4-16,0-1 5 0,2 1 1 0,1 3 2 16,-1-1-4-16,2 2 4 0,1 0 2 15,5 7 0-15,3 0 1 0,-2 0 1 0,2 1-1 0,-1 5-2 0,0-4 1 16,1 3-2-16,-1 4 0 0,-4-2-4 15,1 5-4-15,-8-1-12 0,-4 3-6 0,-1 0-14 16,-4 5-15-16,-3-1-13 0,-10 5-22 0,1 0-29 0,9 0-24 16,-13 1-197-16,-2-1-378 0,3-4 167 15</inkml:trace>
  <inkml:trace contextRef="#ctx0" brushRef="#br0" timeOffset="22049.75">13114 4446 46 0,'0'0'160'0,"-1"-4"-9"16,1 4-11-16,-2-3-2 0,2 3-2 0,0 0-13 0,-2-5-2 15,2 5-9-15,0-5-9 0,0 5-4 0,0 0-12 0,0-4-10 16,0 4-7-16,0 0-3 0,0 0-7 16,0 0-8-16,0 0-7 0,0 0-8 0,0 0-1 0,-3-3-4 15,3 3-4-15,0 0-6 16,0 0 1-16,0 0-3 0,-9 8-3 0,4-2-1 0,-3 7-2 0,-2 1 6 16,-6 7-6-16,0 2-5 15,1 4 4-15,-2-1-2 0,1 1-3 0,0-1 4 0,5 3-3 16,-2 0-1-16,3-3 0 0,0-2 3 15,3-2-1-15,5-2-3 0,-1 0-2 0,3-1 2 0,3 0-1 16,1-1 8-16,2-1-7 0,7-1 0 16,-2-3-4-16,6 0 6 0,7-2-5 0,6-4-6 15,2-4-9-15,1-3-16 0,2-3-22 0,1-7-21 0,13-6-9 16,-12 4-39-16,8-9-13 0,0 2-7 16,-11 0-13-16,-5-3-92 0,-1 3-264 0,-2-1 117 0</inkml:trace>
  <inkml:trace contextRef="#ctx0" brushRef="#br0" timeOffset="22319.89">13529 4703 444 0,'7'-8'22'0,"-1"-1"10"0,-2 1 30 0,-3 1-4 0,2 0 2 15,-6 0-3-15,2 2 8 0,-4 2 1 0,0-4 7 0,-2 6 0 16,-4 1 4-16,-1-1 0 0,1 2-3 16,-1 0-4-16,1 2-6 0,-2 3-7 0,3 0-5 15,-2 1-5-15,3 0-6 0,4 1-2 16,-3 1 1-16,6 3-11 0,-2-5-3 0,4 4 0 0,0-1-1 16,0-1-6-16,5 0 1 15,0 1-2-15,4-3 1 0,1-2-4 0,3 0-2 16,8-3 3-16,-2 1-4 0,1-6 0 0,2 2-4 15,0-2 2-15,-2 0 8 0,-1-2-12 0,-1-1 2 0,1-1-6 16,-2-2 5-16,-7 3-3 0,-1-4-1 0,0 2 2 0,-1-2 0 0,-4 0-3 16,-2-1 4-16,-1-2 0 15,-1 3-4-15,-3-3 0 0,-4 1 1 0,2 2 0 0,-6-5 1 16,-2 3-4-16,-5 1 3 0,1 0-3 16,-1 4-6-16,-2 2-20 0,1-1-37 0,-2 1-35 0,1 4-66 15,1-1-111-15,6 1-299 16,4-1 133-16</inkml:trace>
  <inkml:trace contextRef="#ctx0" brushRef="#br0" timeOffset="22889.54">13739 4463 127 0,'0'0'182'0,"0"0"-15"15,0 0-16-15,0 0-15 0,0 0-16 0,18 5-8 0,-7 1-15 16,6 3-3-16,3-3-15 0,4 9-4 16,2-2-8-16,-3 1-7 0,0 1-4 0,-1 0-3 15,-7-2-2-15,-2 2-4 0,-2-2-7 0,1 1-5 16,-2-2 0-16,-4 0-6 0,1-2 1 0,-3-1-4 0,0 0-3 15,-1-3 1-15,1 1-3 0,-3-2 2 0,1-3-1 16,-2 3 2-16,0-5-3 0,0 0-1 16,0 0-5-16,0 0 2 0,-12-13-4 0,10 4-2 0,-1-5 0 15,1 2-3-15,0-5-1 16,1 5-2-16,2-1-5 0,1 1 3 0,-1 5 0 0,0-2-4 16,0 4 4-16,2 2-2 0,0 0-2 15,0 1-2-15,-3 2 2 0,11 5-3 0,-4-2 4 0,-2 0 1 16,5 3 0-16,-2 0 2 0,1 0-2 15,0 2 1-15,1-1 0 0,-2-2-3 0,1 3 3 0,-4-3 1 16,3-1-2-16,-3 1 2 0,0-5-1 0,-1 2 0 0,-3 1 0 16,-1-3 0-16,0 0-4 15,13-8-5-15,-9 3 1 0,-2-1-2 0,3-4-2 0,-1-3 3 16,3 1-2-16,-1-1-2 0,0-3 1 0,2-1 3 16,1 5-6-16,1-1 2 0,-1 2 3 0,0 5 1 15,1-3-2-15,-1 2 4 0,0 2-4 16,0 0 1-16,1 1 2 0,-1 1 0 0,0 1 1 0,4 2 2 15,-3 0 0-15,3-2 2 0,-3 1-1 16,3 1 2-16,0-1 0 0,-2 0 2 0,2-1-3 16,-3 1-6-16,-2-2-16 0,-2-1-21 0,5 0-29 0,-1-1-23 0,-2-2-36 15,0 0-138-15,-1-3-291 16,-1 0 130-16</inkml:trace>
  <inkml:trace contextRef="#ctx0" brushRef="#br0" timeOffset="23119.8">14435 4159 110 0,'-4'11'115'0,"3"3"3"0,1 3-9 16,0 3 0-16,0 3-3 0,1-3-8 0,4 6-3 0,0 0-4 0,1 0-7 15,1 0-13-15,1 3-3 16,2-2-6-16,-1-1-3 0,4 4-4 0,-3-4-2 0,3-1-5 15,-2 0-8-15,5-1-17 0,-1-1-25 16,-2-1-29-16,0-6-34 0,-1 0-31 0,-1-2-124 0,-4-4-239 16,2-3 106-16</inkml:trace>
  <inkml:trace contextRef="#ctx0" brushRef="#br0" timeOffset="23359.39">14565 4307 8 0,'7'-3'127'15,"3"5"-14"-15,3-1-4 0,0 1-9 0,3 2-8 16,2 4-6-16,1 1 2 0,-1 0-15 16,0 3 2-16,-4 1-4 0,-1-2-1 0,-3 2-4 0,0-1 2 0,-2-2-12 15,-3 2 7-15,-5 0-3 0,0 0-4 16,-5 3-3-16,-3-1-2 0,-3 2-1 0,-11 0-11 15,-1 0-20-15,-6-1-30 0,1-1-53 0,0-2-61 0,-10-4-108 0,5-3-251 16,0 0 112-16</inkml:trace>
  <inkml:trace contextRef="#ctx0" brushRef="#br0" timeOffset="23849.81">13008 5271 129 0,'-13'3'165'0,"4"-3"-9"15,4 1-8-15,-4-1-6 0,4 1-11 0,5-1-8 16,-8 0-19-16,8 0-16 0,0 0-2 0,0 0-9 15,13-9-5-15,11-4-6 0,12-3 4 0,23-11 25 0,33-8-7 16,5-3 2-16,15-1-11 0,7-2-5 0,13 0-2 0,7 0-9 16,2 0-7-16,3 1-3 15,6 1-4-15,2 2-1 0,-4 0-7 0,-6 7-5 0,-9 3-6 0,-12 4 1 16,-5 2-9-16,-6 1 5 16,-15 4-5-16,-35 4-3 0,-7 2-1 0,-14 3-1 0,-6-1-5 15,-11 3 4-15,-6 1 3 16,-3 1 3-16,-6 2-6 0,-4-2-2 0,-3 2-27 0,0 1-50 0,0 0-73 15,-25 8-101-15,5-6-137 0,-10 1-403 0,-2-1 179 0</inkml:trace>
  <inkml:trace contextRef="#ctx0" brushRef="#br0" timeOffset="25889.57">16409 4007 118 0,'0'0'127'0,"9"6"-15"0,-4 2 1 0,1 3 0 16,1 4-7-16,7 9-9 16,-2-1-7-16,-1 4-14 0,1 1-7 0,-2 1-1 0,0 2-10 15,-1-5-4-15,-5 1-3 0,3-1-8 16,-4-1-3-16,2-5-7 0,-3-1 2 0,-1 0-5 0,0-2-4 16,-2 0 12-16,-2-5-15 15,2-2 2-15,-3-1-8 0,3-3 6 0,-1-2-4 0,0 2-1 16,2-6 0-16,-5 4-8 0,5-4 0 15,0 0-1-15,-1-21 0 0,1 9-6 0,-2-6-1 0,5-1-6 16,-3 0 4-16,7-7 2 0,-1 1-2 0,0 0-1 16,-1 7 3-16,2 0-2 0,0 1-4 0,1 0 5 15,0 1-1-15,-1 3 0 0,2-1 2 0,0 2-3 0,0 3 5 16,0-2-2-16,1 5-2 16,3 0-7-16,-4 2 8 0,5 3 1 0,-4 4 3 15,4-3 2-15,3 5 6 0,1 0-6 0,-4 2 6 16,1 2 3-16,-2 1-5 0,1 2-2 0,-1 3 0 0,-1-3 2 15,-2 2-1-15,-1 0-4 0,-2 1-1 0,1-1 6 0,-2 1 2 16,1 1-20-16,-1-5-21 0,-2-1-22 16,3-1-17-16,1-1-9 0,-3 0-16 0,3-3-17 0,3-2-125 15,-3-2-252 1,5-2 111-16</inkml:trace>
  <inkml:trace contextRef="#ctx0" brushRef="#br0" timeOffset="26199.3">17116 4081 183 0,'-3'-6'182'0,"2"2"-14"0,-3 0-13 0,3 1-10 16,-4-1-16-16,1 3-18 0,4 1-13 15,0 0-10-15,-13 9-4 0,8-2-11 0,-4 7-5 0,4-1-12 16,0 1-2-16,1 2-13 16,2 1 3-16,2 0-1 0,0 0-10 0,2 0-1 0,2-3 0 0,1 0-4 15,0-1-7-15,5-4 0 16,2 3 0-16,-2-4-4 0,4-4-3 0,3 1 3 0,2-4-2 0,4-1-10 15,6-5 4-15,-2 1 2 16,0-5-6-16,0 0 5 0,-3-3-6 0,-1-3 0 0,-5 5 3 16,-1-5-4-16,-3 1 2 0,-1 1 3 0,-4-2-5 0,1 2 4 15,-4 1 6-15,-3 0 7 16,-2 0 5-16,-2-2 8 0,-3 3-9 0,-3 0 2 0,-7-3-4 16,-2 4-5-16,-11-3 0 0,-4 4-5 15,3-1-7-15,-4 5-25 0,2 4-35 0,-1 1-49 16,9 0-53-16,1 1-165 0,8-1-350 0,4 0 155 15</inkml:trace>
  <inkml:trace contextRef="#ctx0" brushRef="#br0" timeOffset="26949.51">18045 3882 50 0,'-6'3'175'0,"-2"4"-13"15,0 1-14-15,3-2-13 0,0 5-16 0,0-1-10 0,5 1-14 16,-1 1-4-16,2 0-10 0,4 3-4 0,4 0-8 16,-4-4-7-16,8 2-33 0,1-1-1 15,0-5-1-15,4 3-5 0,0-6 0 0,2-2-2 0,-2-2 1 0,0 0-3 16,1-2-1-16,-2-1-9 16,-6-1 8-16,1-3-3 0,-3 4-2 0,-3-4 0 0,-1-2-16 15,-5 1-2-15,-1-1-4 0,-4-3 2 16,-4 2 1-16,-1-3 0 0,-7 4 2 0,0-4-2 15,0 4 7-15,-1-1 13 0,1 0 4 16,2 3 4-16,2 2 3 0,3 1 4 0,2-1 4 0,1 2-1 16,1-2 0-16,1 4-7 0,1-2-3 0,3 1 0 0,1 2-5 15,-1-7 0-15,1 7-4 0,10-8 3 16,1 0-5-16,5-1-3 0,3 3 2 0,0-3-2 0,9-5 1 16,-1 7-3-16,1-4-6 15,-1 0-10-15,-1 0-2 0,-7 5 2 0,-1-5-1 16,-1 5-2-16,-6-2 3 0,0 1-5 0,1-2 6 15,-5 4 1-15,1-4-7 0,-1 2 11 0,-2-3 0 16,-3 2 3-16,-1-1 1 0,-1 1-7 0,0-2 7 0,-1 3-3 16,1-2 17-16,-2 3 3 0,0-2 5 0,-4 2 4 15,2 1 5-15,0-2-1 0,-1 1 3 0,1 2-3 0,0 0 1 16,-2-1-8-16,1 1 1 0,3 0 5 16,-2 3-10-16,4 1 2 0,-7-3-5 0,7 3-4 0,-6 0-1 15,6 0-2-15,-6 8 2 16,3-1-6-16,0 2 2 0,3 3-1 0,0 5-3 0,2 0 3 15,0 7-2-15,3 3 2 0,0 4-2 16,1-1 4-16,1 1-1 0,0 1-1 0,3 4 1 16,-1-2 2-16,4 9-1 0,-1-9 0 0,0 2 3 0,3 8-1 0,-6-12-3 15,4 0 2-15,-3-2-2 16,2 2-2-16,0-4 3 0,-1-1 3 0,-2-2 0 0,-2 0-5 16,3-2 1-16,-2-4-2 0,-1 1-14 15,0-3-29-15,-1-1-31 0,2-2-37 0,-1-4-51 0,-3 1-154 16,4-2-337-16,-5-4 150 15</inkml:trace>
  <inkml:trace contextRef="#ctx0" brushRef="#br0" timeOffset="27319.56">19189 3413 2 0,'-8'3'179'0,"-2"2"-21"0,-4 4-16 16,1 4-13-16,0 3-10 0,-1 8-10 0,4 3-7 15,4 0-10-15,3 6-9 0,4-1 0 0,2 4-5 0,6 7-9 16,0-8 2-16,2 12-9 0,2-14-2 0,-3 2-4 0,2-3-2 16,3 4-5-16,-3-5-3 15,1-1-5-15,-1 0 2 0,-2-2-6 0,2 1 2 0,-1-2-8 16,-2-3-1-16,4 0-12 16,-8-7-22-16,3 0-19 0,-4-7-29 0,-1 2-38 15,1-3-37-15,-1-1-22 0,-3-3-108 0,0-5-277 16,-3 2 123-16</inkml:trace>
  <inkml:trace contextRef="#ctx0" brushRef="#br0" timeOffset="27459.89">18968 4016 109 0,'12'-16'125'0,"10"-3"-13"15,2-1-14-15,3 0-14 0,5 0-1 0,12-9-26 0,-2 0-16 16,1-4-41-16,-2 3-37 0,0 1-75 15,-1 0-122-15,-1 0 54 0</inkml:trace>
  <inkml:trace contextRef="#ctx0" brushRef="#br0" timeOffset="27809.59">19430 3310 24 0,'0'0'139'0,"0"0"-21"15,-2 13-7-15,2-1-5 0,2 5-5 16,0 3-10-16,1 4 1 0,1 5-6 0,2-3-14 0,0 0-3 16,-1-3-6-16,-1-3-6 0,-1-1-2 0,0-2-10 0,2-1 1 15,0-3-5-15,-4-3-6 0,3 0 3 16,-2-1-8-16,0-2-4 0,-2-3 3 0,1-1 0 0,2 2 12 16,-3-5 3-16,0 0-8 15,0 0-5-15,19-7-7 0,-11-3-12 0,5-5-9 16,3-6-2-16,2 3-3 0,0-3-3 15,1 1-5-15,0 4 5 0,-2 5 0 0,-3 0-3 0,3 4 2 16,-6 2 1-16,3 1-3 0,-4 1 11 0,2 3-5 0,2 0 0 0,-5 2-3 16,2 3 3-16,1 0-1 15,1 1 8-15,2 4 0 0,-1-2 0 0,3 3 2 0,-1-2 2 16,2 2-3-16,1 3 10 0,3-1-7 16,1 0-1-16,1 3-5 0,-1-3-42 0,4-4-94 0,-9-2-123 15,9 3-276-15,-7-8 122 16</inkml:trace>
  <inkml:trace contextRef="#ctx0" brushRef="#br0" timeOffset="28759.56">20699 3357 16 0,'0'0'206'0,"0"0"-17"0,0 0-23 0,0 0-15 16,-15-5-17-16,15 5-13 0,-12 1-7 0,4 1-17 0,-2 0-8 15,0 2-13-15,-9 2-9 16,5 4-1-16,-4 0-10 0,1 1-3 0,-2 8-5 0,-6-1-5 16,3 3-6-16,2 1-5 15,-6 2-1-15,2 1-5 0,6-1-3 0,-4 2 2 0,4-2-5 16,4 3 0-16,1-3-4 0,-1-2-1 0,7-1-2 15,1-3-4-15,5-1 3 0,1 2-4 0,5-4 3 0,4 1-3 16,5-5-2-16,3-2 0 0,11 2-19 0,4-9-34 0,9 2-27 16,11-7-45-16,7-5-56 15,-3 0-89-15,0 2-286 0,1-4 127 0</inkml:trace>
  <inkml:trace contextRef="#ctx0" brushRef="#br0" timeOffset="29679.75">21217 3446 149 0,'-9'-4'192'0,"-5"-1"-20"0,-2-2-14 15,-3 4-13-15,-1 1-7 16,2 2-8-16,-1 2-16 0,-3 1-9 0,3 2-12 0,-2 2-9 0,3 3-7 16,-6 3-11-16,4 4-4 15,-1 1-6-15,1 3-8 0,2 1-2 0,8-3-9 16,-2-1 0-16,3 3-7 0,1-4 0 0,5 3-3 15,0-6-7-15,6 4 4 0,-2-7-4 0,3 1-2 0,1-4-2 16,1 4-1-16,4-2 0 0,2-3-5 0,0-4-1 0,0-2-1 16,6-2-3-16,1-2-3 0,0-5-2 15,2 2 0-15,-2-2 2 0,-1-5 1 16,3-3-1-16,-4-4 6 0,-2-1-7 0,-5 4-1 16,1-7 2-16,-4 7-3 0,-2-1-1 0,-3-1 3 0,2 3 9 15,-3 3 5-15,2 4 4 0,-3-1 4 16,1 4 2-16,-2 1-5 0,2 1-7 0,-1 4-1 15,0 0-4-15,0 0 0 0,0 0 0 0,0 0-1 0,-10 19-1 0,6-8 0 16,2 3 2-16,-1 3-1 16,2 1-1-16,1 0 1 0,1-2-3 0,4 0 0 0,0 1 2 15,3-1-3-15,3-2-1 0,5 0 4 16,-1-5 0-16,0-1-1 0,6-2-2 0,-1-3 2 0,3-3-4 16,5-3 0-16,2-3 6 15,-1-3-3-15,-2-5 1 0,-1 0-2 0,-3-2-3 0,-2-2 4 16,1-3-3-16,-4-3-1 0,-3-2 0 15,-2-6 0-15,-1 0-2 0,-4-1 3 0,0-2 0 0,-4 2-2 16,-1 2 3-16,-3-1 0 0,-2 4 3 0,-2 5 12 0,1 3 3 16,-3 0 1-16,-1 5 6 15,0-1-2-15,0 3 3 0,-2 0-6 0,-1 3 1 0,2 0 0 0,-1 3 2 16,0 2-8-16,0 0 1 16,1 3-3-16,-1 3-4 0,9-1-3 0,-24 13-3 0,10-1 3 15,-3 8 0-15,2 4 3 0,4 4-7 16,0 2 1-16,5 1 0 0,4 0-1 0,2 1 6 0,2 0-1 15,6 0-3-15,2-3 0 0,3-1 0 0,1-5-4 0,3-2-2 16,0-1-8-16,1-6 1 16,1 2-5-16,3-6-4 0,4 0-6 0,4 0-5 0,0-7-8 15,4-3-2-15,-2-3-4 0,0-5 4 16,4-1-5-16,-3-5 0 0,3-1 6 0,7-8 4 0,0-2-2 16,-13 4 9-16,-3-2-2 15,1-1 8-15,-1-2-1 0,5-11 3 0,-12 10 10 0,0 1 1 16,1-1 4-16,-2-2 5 0,-6 3 9 0,-4-1 2 0,1 0 3 15,-6 8 13-15,-1-1 7 0,-6 3 2 16,-1 0 2-16,0 3-1 0,-2 5-1 0,1-3-6 0,-4 1-1 16,1 2-2-16,-4 2-8 0,0 6-1 15,-2-1-4-15,1 5-3 0,-6 4 1 0,1 1-7 0,0 5 2 16,3 3-2-16,-4 6-1 16,5 6 2-16,0-4-1 0,5 3-1 0,2 2 0 0,7-1-2 15,0-1 0-15,7 2 1 0,2-2-1 16,3-1 0-16,3-4 8 0,1 0-13 0,5-3-1 0,0-4 3 15,4-3-2-15,5 1 5 0,-2-8-8 0,4 1 2 0,4-3-1 16,-3-4 0-16,2-1-4 16,-1 0 0-16,0-4 1 0,-4 0 1 0,-3-1 0 0,-5 2-1 0,-4 0 0 15,-6 0 4-15,-4 1 1 16,2-2-4-16,-6 4-4 0,-3-3-26 0,-1 5-33 0,-11-7-32 16,-1 4-55-16,-8 3-82 0,-12 0-134 15,-4 0-401-15,0 0 179 0</inkml:trace>
  <inkml:trace contextRef="#ctx0" brushRef="#br0" timeOffset="30844.8">17328 4884 49 0,'-9'0'94'0,"-4"-3"-10"0,4 2-3 15,-2-2-11-15,0 0-12 16,0 3-6-16,-1-1-8 0,0 0 9 0,3 1-13 16,-4 0-7-16,3-1 4 0,0 2-10 0,-2-1-6 15,2 1 14-15,1 0 3 0,0-1-2 0,0 0 1 16,0 1 0-16,3 1-4 0,1-1 3 0,-3 1-12 15,8-2 2-15,-5 2-8 0,1 0 0 0,4-2 4 0,1 5 10 16,-1-5 7-16,12 3-8 0,1-1-6 0,5-2 2 0,2-3 1 16,11-1 4-16,2-1-1 15,2-4-2-15,14 1 3 0,4-4-1 0,-2-2-4 0,1-1-1 16,0 0 1-16,5 1-5 0,3-3 0 16,1 0-3-16,26-8 5 0,-23 7-1 0,33-5-7 0,-6-5 1 15,1 3 0-15,1-4 0 0,-1 5-4 16,0-3 0-16,3-1-7 0,7 0 5 15,-4 5-3-15,5-4-1 0,-2 3 0 0,-2-3 3 0,-3 6-2 0,-7-6-1 16,2 4-5-16,0 2-1 0,-5-1 2 0,-25 6-2 16,27-4 5-16,-24 3-5 0,1 0 5 15,23-7-1-15,-29 7 1 0,1 0 3 0,2-1 1 16,-4-2 4-16,1 2 5 0,5-1 0 0,23-6 6 0,-26 7 1 16,2 1-1-16,25-10 0 0,-1 4-4 15,-27 7-1-15,27-5 1 0,-26 4-6 0,3-1 4 16,-1 0-2-16,-1 3 3 0,2-4-7 15,0 5-1-15,-1-4 0 0,-5 1-4 0,1 1 6 16,-3 1-7-16,-1 3 2 0,-18 5-2 0,13-5 3 0,-13 3 2 0,-3 2-3 16,-3 1 3-16,0-2-2 0,-3 7-2 15,-9-3 1-15,-2 0 0 0,-4 1-2 0,-2 2 0 0,-3 0 1 16,1-2-1-16,-9 3-3 16,10-1 1-16,-2 1-1 0,-8 0 4 0,9 0 0 15,-9 0 3-15,0 0-8 0,7-2 0 0,-7 2 4 16,0 0-5-16,0 0-25 0,2 7-35 0,-2-7-68 15,-14 16-235-15,1-5-389 0,-11 1 172 0</inkml:trace>
  <inkml:trace contextRef="#ctx0" brushRef="#br0" timeOffset="33319.47">13785 6317 100 0,'-4'-2'209'0,"4"2"-22"16,-5-5-25-16,5 5-20 0,0 0-13 0,-4-1-14 0,4 1-8 16,0 0-15-1,2 12-12-15,1-1-9 0,2 5-5 0,2 2-7 0,5 4-5 0,-3 1-8 16,4 2 0-16,1 1-4 0,-1 0-3 16,2 1-4-16,-2-3-6 0,4 0-9 0,-8 0 11 0,2-1-9 15,-1-6-1-15,-3 1-3 16,-1-2 0-16,1 1-3 0,-1-2 1 0,0 1 0 0,-3-5 1 15,-2-1-9-15,2-5 6 0,-2 3-1 0,0-2 3 16,1-1-4-16,-2-3 2 0,0-2-3 0,0 0 0 16,0 0 2-16,0 0-7 0,0 0-3 0,-8-18-3 0,6 4-1 15,1-1-6-15,4-5 1 0,-1-4 2 16,2-1-3-16,-1 1 0 0,5-2 3 0,-2 7 0 0,-1-1-3 16,1 3 2-16,2-2-1 15,-2 3-1-15,3 0 5 0,0 3-4 0,-1 2 1 16,2 1 4-16,-1 1-4 0,0 1-1 0,1 3-3 15,-1-1 4-15,0 5 1 0,-1-1-1 0,3 5 0 0,0 3 4 16,-1-1 1-16,5 6-3 0,-3 2 2 0,-4-4 6 0,3 5 0 16,-1 3-7-16,0-1 7 0,-2-1 0 15,-2 4-1-15,1-2 0 0,0-2 1 0,-3 2 3 0,3-1-2 16,-4-3 0-16,3 1-2 16,-4-2-2-16,1-1-9 0,-1-2-24 0,1-3-30 0,0 0-29 15,0-1-23-15,2-1-39 0,-5-4-116 16,9 1-290-16,-9-1 128 0</inkml:trace>
  <inkml:trace contextRef="#ctx0" brushRef="#br0" timeOffset="33519.55">14539 6395 73 0,'-3'-1'186'0,"3"-4"-9"0,0 5-14 0,0-7-26 0,3 4-9 15,-1-4-16-15,5 2-13 0,4-2-9 16,1 1-4-16,4-2-15 0,2 0-5 0,9-1-7 16,-2 1-11-16,-3 4-25 0,0-1-38 15,5 0-29-15,-7 5-48 0,-3-3-137 0,-4 3-246 0,-3 3 109 0</inkml:trace>
  <inkml:trace contextRef="#ctx0" brushRef="#br0" timeOffset="33679.5">14545 6619 131 0,'0'0'167'0,"-1"2"-11"15,1-2-7-15,0 0-25 0,0 0-12 16,28-12-9-16,-3 3-11 0,6-2-12 0,4 0-37 0,3-3-45 16,17-6-66-16,-7 1-114 0,-3-3-196 15,2 1 87-15</inkml:trace>
  <inkml:trace contextRef="#ctx0" brushRef="#br0" timeOffset="33999.97">15127 6148 128 0,'-16'4'169'0,"-3"-2"-22"16,9 3-14-16,-3-2-10 0,5 4-16 0,1-1-8 0,3 1-11 0,1 2-10 15,4 0-6-15,1 1-6 16,2 1-11-16,3 0-2 0,5 3-6 0,-1 1-1 0,2-1-7 16,1-4-6-16,0 7-2 0,0-4-3 0,0 1 1 0,4 2 3 15,-5-4-9-15,1 3 0 0,-5-1-6 16,3-1 1-16,-1 2 6 0,-1-1-4 0,-2 1-3 0,-3-2 0 16,1-3 2-16,-2 2 7 0,-3-2-2 15,1 2 5-15,0-3-3 0,0 2 13 0,-5-4-6 16,2 0 2-16,-2-2-1 0,1 1 2 15,-2-2-5-15,-1 1-3 0,0-4-2 0,-3 0-1 0,0-1-18 16,-1-2-26-16,-1-3-32 0,1-1-41 0,0-3-54 0,-5-5-166 16,1-8-338-16,-2-2 149 15</inkml:trace>
  <inkml:trace contextRef="#ctx0" brushRef="#br0" timeOffset="34259.87">15291 6058 108 0,'16'-10'144'0,"0"-2"-11"15,8-4-20-15,6 0-12 16,-6 4-2-16,8-2-10 0,-2 0-12 0,2 3-6 16,-2 2-7-16,-2-1-7 0,-6 3-10 0,-3 1 6 15,-1 2-9-15,1-3 0 0,-7 2 4 0,2 0-2 16,-4 2-2-16,3-2 2 0,-3 1 2 0,-2 2 5 15,-2-1-4-15,2 1 6 0,-3-1-2 0,-1 0-2 0,-1 2 0 16,-3 1-7-16,7-3-9 0,-7 3-13 0,4-1-42 0,-4 1-72 16,0 0-205-16,0 0-320 15,0 0 141-15</inkml:trace>
  <inkml:trace contextRef="#ctx0" brushRef="#br0" timeOffset="34879.74">15823 6271 197 0,'-17'2'204'16,"17"-2"-14"-16,0 0-22 0,0 0-13 0,0 0-15 16,0 0-16-16,0 0-7 0,17-9-16 0,-6 5-11 15,6-3-6-15,2 0-8 0,8-3-8 0,2 1-8 16,3-2-7-16,0 2-6 0,-1-2 0 15,1 1-9-15,-1 3-1 0,-2-1-6 0,-1 1 0 16,-7 2-8-16,-2 0-22 0,-2 3-23 0,-4 0-42 0,0 1-38 16,-3 1-40-16,-2 0-150 0,-7 3-317 0,3-1 140 15</inkml:trace>
  <inkml:trace contextRef="#ctx0" brushRef="#br0" timeOffset="35055.06">15838 6498 175 0,'0'0'178'16,"0"0"-14"-16,31-10-14 0,-14 1-15 0,8-3-16 15,4 2-6-15,3-5-16 0,3 1-6 0,-2-1-11 16,4-1-8-16,-1 6-20 0,-4-3-35 16,-1 2-45-16,-3 2-65 0,-9 1-128 0,0 0-238 15,-4-1 105-15</inkml:trace>
  <inkml:trace contextRef="#ctx0" brushRef="#br0" timeOffset="35659.79">16858 5837 155 0,'-3'-5'207'0,"3"5"-20"0,-1-2-19 0,1 2-22 16,0 0-17-16,0 0-9 0,0 0-13 0,-2 15-18 15,2-3-2-15,2 5-14 0,-2 1-2 0,1 10-9 0,3-2-5 0,2 6-4 16,1-1-2-16,-2 1-14 16,2-2-1-16,4-2 1 0,-5 3-3 0,3-7 0 15,2 0-11-15,0-2-25 0,-2-5-19 0,3 0-22 16,2-5-36-16,-2 0-52 0,5-4-151 0,2-3-304 0,0-3 134 16</inkml:trace>
  <inkml:trace contextRef="#ctx0" brushRef="#br0" timeOffset="35969.57">17222 5808 132 0,'-9'-2'166'15,"1"2"-13"-15,2 2-15 0,0 1-11 16,1 0-17-16,2 2-13 0,2 3-7 0,2 1-7 0,4 2-10 15,7 1-4-15,3 10-5 0,7-3-5 16,1 1-8-16,2-2-3 0,4 2-5 0,-4-3-1 0,2 1-5 16,-3-2-6-16,-4 1 1 0,-7-2-7 0,0-3 1 0,0 2-2 15,-7-2-1-15,3 3-1 0,-6-8-2 16,0 5 6-16,-1-2 2 0,-5-1 7 0,0 2 2 0,-1 0-2 16,-7 2-1-16,-2-2-2 0,-4-1 1 15,-1 0-4-15,-9-1-3 0,9-3-8 0,-9-2-5 16,4-1-10-16,5-6-26 0,-1 2-33 15,1-6-57-15,4-2-44 0,-1-3-141 0,6-2-323 16,3-3 144-16</inkml:trace>
  <inkml:trace contextRef="#ctx0" brushRef="#br0" timeOffset="36139.91">17341 5759 126 0,'0'-6'152'15,"4"-6"-8"-15,1 3-11 0,1-2-21 16,2 1-8-16,4-3-8 0,3 0-8 0,8-1-22 16,3 0-11-16,2 1-16 0,2 0-28 0,1 2-37 0,2 0-39 15,-5 0-108-15,-1 1-187 0,0 1 83 0</inkml:trace>
  <inkml:trace contextRef="#ctx0" brushRef="#br0" timeOffset="36679.76">17432 5356 108 0,'-30'-3'114'15,"0"4"-10"-15,-1-2-8 16,-1 4-1-16,1 0-3 0,-1 4-1 0,0-2-9 0,3 2-2 0,0 3-5 15,-2 1-5-15,0 2-8 16,3 4-5-16,-4 1 1 0,4 2-3 0,-1 2-6 0,2 3-3 16,-9 9-3-16,9-8-6 0,-5 9-3 0,8-7 0 0,-8 12 1 15,10-13-3-15,2 2-10 0,0 0 0 16,-1 1 0-16,2-1-3 0,1 0-1 0,0 2-1 0,4-2 1 16,-1 2-6-16,1-1 2 0,3 3-4 15,1-1 4-15,1 2-5 0,6-1 3 0,0-3-2 0,3 2-2 16,5-1 6-16,3-3-7 15,1-1-2-15,5 2 6 0,2-2-4 0,7-3 4 0,-1 0-2 16,6-2-3-16,5-2-1 0,13 4-1 0,-11-9 2 0,17 1 5 16,-4-3-6-16,4-4 2 0,0-1 6 15,-3-4-5-15,3-4-2 0,1-2-3 0,-14 0 2 0,2-3 1 16,9-5-4-16,-13 2 2 16,14-6-4-16,-14 1 3 0,12-6 3 0,-16 1-2 0,14-7-3 15,-15 3-1-15,9-11-1 0,-2-1 2 16,-2-5-1-16,2-4 2 0,-6-3 5 0,-3 3-1 0,-1 0 9 15,-3 1 6-15,-11 10 7 0,0 0 13 0,-6 0 15 16,2 3 15-16,-8 0 11 0,1 3 2 0,-8 1-6 16,-1 1-5-16,-1 5-8 0,-7-5-7 0,-7 3-7 15,-2 1-2-15,-5 3-8 0,-5 2-3 16,-1 1-9-16,-19 1 1 0,-2 4-8 0,-6 4-20 16,-7 3-41-16,-34 7-41 0,4 5-66 0,9 4-79 15,-1 0-176-15,22-6-435 0,2-4 193 0</inkml:trace>
  <inkml:trace contextRef="#ctx0" brushRef="#br0" timeOffset="37889.58">24871 4518 25 0,'0'12'89'0,"0"-1"-15"0,2 1 5 16,0-1-6-16,4 2-15 15,-2-1-3-15,1 0-7 0,3-4-6 0,2 2-2 0,-1-4 4 16,4 2 13-16,2-4 9 0,13-1 9 0,4-9-5 0,3-3 11 16,17-8-8-16,3-7-2 15,30-12-7-15,0-1 1 0,7-6-10 16,3 0 1-16,-3 1 18 0,12-6-8 0,-3 2-4 15,2-1-34-15,-9 4-6 0,-2 7 3 0,-29 15-5 0,-7 3 2 0,-5 3-4 16,-16 6 4-16,-6 2-5 0,-12 2-11 16,-6 2-17-16,-3 2-31 0,-3 2-57 0,-5-1-166 0,0 0-288 15,-23 15 128-15</inkml:trace>
  <inkml:trace contextRef="#ctx0" brushRef="#br0" timeOffset="38426.99">21638 7285 43 0,'0'0'114'0,"0"0"-10"0,-8 0-11 0,8 0 3 16,0 0-14-16,0 0-2 0,0 0-13 16,0 0-5-16,0 0-2 0,0 0-8 0,17-10-1 0,-4 5-3 15,10-7-7-15,9-2-1 16,5-6-4-16,15-3-2 0,7-6-9 0,27-11-47 16,-3 1-71-16,-5-3-77 0,4 1-182 0,-5-2 81 15</inkml:trace>
  <inkml:trace contextRef="#ctx0" brushRef="#br0" timeOffset="38994.89">28485 6114 11 0,'-1'6'93'0,"1"-6"2"0,0 0-9 0,0 0-8 0,1 5 1 16,-1-5-4-16,0 0 1 15,0 0-11-15,5 0 1 0,-5 0-11 0,10 2-3 0,1-4-2 0,9 0-8 16,12-1-3-16,20-3-8 15,3 2 0-15,4-1-5 0,9-4 4 0,30-5-1 0,-7 4-8 16,-25 3-23-16,-1-1-33 0,-1 4-39 0,-9-6-97 0,-19 8-183 0,-3-1 81 16</inkml:trace>
  <inkml:trace contextRef="#ctx0" brushRef="#br0" timeOffset="43140.07">19267 13841 7 0,'0'0'91'0,"0"0"-5"0,7-1-4 16,-7 1-13-16,0 0-5 0,0 0-5 0,0 0 1 0,0 0-1 16,0 0 0-16,0 0 0 15,3-3 6-15,-3 3-1 0,0 0-7 0,0 0-9 0,0 0 1 0,0 0-3 16,1-3-11-16,-1 3 3 15,0 0-9-15,0 0-4 0,0 0-2 0,0 0 0 0,0 0-5 16,0 0 5-16,9 10-3 0,-4-4 6 0,0-1 1 0,4 4-3 16,0-1 1-16,3 0 6 0,2 2-12 15,5 0 12-15,-1-4-3 0,2 2-2 0,8-5-3 0,2-3-1 16,-1-3 2-16,3-6-4 0,5-6 0 16,15-9 0-16,0-5 0 0,24-17-1 0,-22 7 0 0,18-12-5 15,-24 16-1-15,1-2 5 16,-6 5-9-16,1 1 2 0,-16 11-4 15,-3 2 1-15,-2 2-1 0,-10 5 0 0,-3 4 3 0,-1 1 14 0,0-1 10 0,-4 3-3 0,-1 3 5 16,1-3-2-16,-2 3-12 16,-3 1-27-16,0 0-36 0,0 0-70 0,0 0-191 0,0 0-327 0,-8 11 144 15</inkml:trace>
  <inkml:trace contextRef="#ctx0" brushRef="#br0" timeOffset="43579.54">22788 13545 1811 0,'0'-11'-40'0,"0"2"66"16,-2-1 35-16,-1 3 10 0,3 2-35 0,-2 0-14 0,2 3-3 16,0 2-11-16,0 0-1 0,0 0 3 15,-3 12 2-15,3-2 2 0,0 6 1 0,0 4 0 0,0 9-2 16,5 0-2-16,-2 2-1 0,-1 5 1 16,5 10-4-16,-1 0 5 0,1-1-7 0,-1-11 4 0,0 0-8 15,1 1-24-15,-2 1-35 0,4-4-40 16,1-3-42-16,-4 2-169 0,2-7-333 0,1-9 149 15</inkml:trace>
  <inkml:trace contextRef="#ctx0" brushRef="#br0" timeOffset="43889.66">23179 13568 81 0,'-12'3'207'0,"3"3"-22"0,0-3-19 16,1 5-20-16,2 4-13 0,0-1-18 0,5 4-5 0,2 3-11 15,2 0-10-15,6 0-14 0,4 6-4 0,2 1-3 0,8-4-6 16,0 1-9-16,4-1-4 16,-4-2-8-16,5-1-4 0,-1-2-1 0,-2 2-5 0,4-2-5 0,-8 4 2 15,-4-6-3-15,-2-2-4 16,-3 3 1-16,-3-1-2 0,-2 1 1 0,-3-1-3 0,-4 3-1 15,-2 3-1-15,-10 6 1 0,-1-4 1 16,-7 3-7-16,-2-1 6 0,-5-2-5 0,-1-3-10 0,0 0-14 16,0-5-17-16,1-4-26 0,-1 0-37 0,10-10-52 0,-4-3-159 15,3-5-327-15,5-6 146 16</inkml:trace>
  <inkml:trace contextRef="#ctx0" brushRef="#br0" timeOffset="44039.83">23381 13517 36 0,'23'-27'197'0,"9"-12"-20"0,4 4-13 0,0 1-15 0,-8 10-15 16,1 2-12-16,2-2-16 0,-3 6-7 15,-1 2-14-15,1 1-36 0,-3 3-44 0,1 0-47 0,1 7-57 16,-12 0-98-16,0 4-214 16,-3-2 94-16</inkml:trace>
  <inkml:trace contextRef="#ctx0" brushRef="#br0" timeOffset="44669.59">23302 13024 109 0,'-36'-2'110'0,"-1"-1"-10"0,0 3 2 15,-13 4-18-15,11 1-4 0,-12 1-9 0,12 3-7 0,2-1-11 0,-11 8 14 16,11-4-20-16,-1 1-3 0,3 1-7 16,-2 1 0-16,-11 4-10 0,15-2-2 0,-1 2-4 15,-10 6 1-15,3 2 10 0,0 3-11 0,3-3 8 0,-2 9-5 16,5 1-7-16,-4 5 3 0,6 1-13 16,-4 2 2-16,1 1 5 0,0 0-4 0,5 3-4 0,-1-3 3 15,2 1 1-15,7 2 5 16,3-3-4-16,8-12 3 0,-1 15-2 0,9-15 0 0,-2 1 2 15,8 10-3-15,2-9 5 0,8-2-7 16,-3 0-1-16,14 9 9 0,1-3-2 0,4-1-7 0,4-2 10 16,4-3-5-16,5-3 13 0,5-1-11 0,4 0 2 0,5-5 3 15,2 2 3-15,2-6-4 16,31 4 3-16,-30-7-4 0,6-6 4 0,30 1 12 0,0-4-6 0,1-3 1 16,-1-7 6-16,3-3-7 15,1-8 1-15,-4-4 8 0,2-7-6 0,6 4 4 0,-6-7-8 0,3-1 5 16,-4 1 1-16,3-5-2 15,-9 3-5-15,-6-3 2 0,-25 11-4 0,0-5-2 0,-2-4 1 16,1 1 10-16,16-16-1 0,-28 13-5 0,-3 2 3 0,-3-4-1 16,-6 1 1-16,-9 5-1 0,-3 0 0 15,0-18-4-15,1 1 4 0,-9-2-3 0,-2 0-2 0,-7-8-1 16,-5 0-3-16,-2-2-5 16,-5 0 1-16,-3 5 9 0,-6-2 1 0,-4 4 2 0,-3 5 4 15,-2 3-2-15,1 12 0 0,-13-9 0 16,0 2-3-16,-8 6-1 0,-1 0-8 0,-6 2-1 15,-5 2-4-15,-4 3 0 0,-30-5 2 0,6 1-5 0,-6 9-3 16,24 3 0-16,-29-2 0 0,5 1 1 0,-2 4-2 16,25 3-1-16,-25 2 1 0,-5 5-5 0,-4 3 2 0,2 5-9 15,0 8-23-15,-1 3-33 0,7 6-46 16,1 7-61-16,6 9-95 0,-2 2-134 0,3-7-430 16,-6-8 190-16</inkml:trace>
  <inkml:trace contextRef="#ctx0" brushRef="#br0" timeOffset="46729.5">16638 6888 85 0,'-5'-4'118'0,"1"-2"-12"0,4-1-14 0,0 1-7 16,3-5-11-16,7-2-10 0,5-1-2 0,7-2-6 0,9-2-3 15,17-6-12-15,11 0 1 0,37-6-5 16,6 3 1-16,4 0-9 0,5 2 3 0,-2 1-2 16,1 2-11-16,-7-1 1 0,1 2-1 15,-7 4 0-15,-32 5 5 0,-4 2-6 0,-4 3-21 0,-22 3 11 16,-4 1 4-16,-9 3-8 0,-9 0 4 15,-2 2-29-15,-6 2-4 0,-5 1-26 0,-9 6-52 0,-11 6-63 16,-7 1-179-16,-5 2 80 0</inkml:trace>
  <inkml:trace contextRef="#ctx0" brushRef="#br0" timeOffset="47609.09">21882 14248 133 0,'0'0'150'0,"0"0"0"16,0 0-1-16,0 0 6 0,9 10-5 0,0-1-14 16,9-1-2-16,5 7-13 0,10 2-10 0,-1-1-8 0,4 1-13 15,13 5-9-15,-1-2-13 0,1 0 1 16,-13-5-10-16,1-3-13 0,-3-1-26 0,3 1-24 0,-4-2-24 15,-2-2-28-15,-4-3-36 0,-8-2-20 0,0-5-26 0,-6 0-112 16,-2-4-269-16,0-1 119 16</inkml:trace>
  <inkml:trace contextRef="#ctx0" brushRef="#br0" timeOffset="47739.82">22544 14338 91 0,'-1'-5'211'0,"1"0"-15"0,-3 1-23 16,3 0-19-16,0 4-16 0,0 0-8 0,0 0-1 15,0 0-3-15,0 0-9 0,3 15-6 0,-1-5-12 0,2 3-13 16,0 2-5-16,5 3-7 15,1 10-4-15,1-5-11 0,-2 4-35 0,-3-1-49 0,5 0-73 16,-3 3-88-16,-7-12-108 0,1-4-318 0,-2-10 141 0</inkml:trace>
  <inkml:trace contextRef="#ctx0" brushRef="#br0" timeOffset="48927.16">15492 7600 176 0,'-1'-1'194'0,"1"1"-16"16,0 0-31-16,0 0-13 0,0 0-17 0,0 0-10 0,7 16-8 15,1 0-13-15,5 5-7 16,1 7-6-16,1 3-22 0,8 12 7 0,-4-1-16 0,-6-8 1 0,9 10-6 16,-3-2-4-16,-5-11 5 15,-1 1-13-15,-2-4 3 0,1 0-5 0,-2-6-1 0,-1-4-1 0,-4-3-2 16,0-3 0-16,-2-2-2 15,-1 0-4-15,2-2 4 0,-1-2 8 0,-1-2 24 0,-2 0 6 16,0-4-2-16,0 0-6 0,0 0-8 0,0 0 1 0,-10-15-7 16,5 0-3-16,0-3-7 0,0-11 0 15,1 1-6-15,6-3 1 0,-4 3-5 0,2 0-2 0,4 4-1 16,-3-2-3-16,1 6 1 0,4 3-2 16,-1 0-2-16,0 1-1 0,1 2 0 0,2 3 2 15,-2 0-8-15,2 0 5 0,1 1-1 16,6 1-1-16,-6 4 0 0,4 1-3 0,0 1 4 0,1 2-2 15,0 4 1-15,4 2 2 0,-3 2-1 0,2 4-1 0,-3 3 2 16,0 0 0-16,2 8-1 0,-5-6 5 16,5 7-5-16,-7 0 3 0,6 0-1 0,-3 1 1 0,-5-6-5 15,4 0 7-15,-6-1 0 0,3 2-3 16,-2-1-2-16,-1-2-29 0,0-4-27 0,2-3-43 16,-2 0-46-16,-1-4-44 0,-3-1-137 15,4-2-350-15,-5-2 155 0</inkml:trace>
  <inkml:trace contextRef="#ctx0" brushRef="#br0" timeOffset="49259.71">16001 7313 143 0,'2'-11'159'0,"-1"1"-19"0,3 1-13 0,0 1-11 15,2 3-5-15,2 0-15 0,1 1-14 0,4 1-1 0,1 2-5 16,0 2 3-16,4 4-13 16,-2 2-6-16,0 2-11 0,-1 6-1 0,-1-2-4 0,0 4 0 0,0 4-6 15,-7 0-1 1,3 2-1-16,0 3-2 0,-7 3 3 0,-1-3 1 0,-2 1-6 0,0-2-4 0,-2 6-2 16,0-7 6-16,-2 1-3 15,3-6-5-15,1-1 1 0,0-1-3 0,1-3-5 0,3-4 3 16,0 0-10-16,1-4 8 15,8 1-5-15,5-7-1 0,10-9 4 0,10 0-5 0,14-13-2 16,5-5-3-16,-1 2-16 0,0-4-22 0,-6 3-30 0,0-2-39 16,-17 10-55-16,-6 0-133 0,0 1-312 15,-12 6 139-15</inkml:trace>
  <inkml:trace contextRef="#ctx0" brushRef="#br0" timeOffset="51379.72">16307 7040 76 0,'2'-6'139'0,"-1"-3"-19"0,0 2-9 16,-1 0-9-16,0-4-14 0,0 5 8 0,0-4-2 0,0 4-8 15,0-1-5-15,-1-1-6 16,1 2 6-16,-1-1-8 0,-2 1-9 0,-1 0 1 0,1 0-5 0,0 1-9 16,-1-1-9-16,-1 1-2 15,-3 1-4-15,-1-2 0 0,0 2-5 0,-2 3-5 0,-2-1-4 16,0 1 1-16,-5 0-9 0,-3 5 3 15,1-2-2-15,-8 7 0 0,-3 0-9 0,2 1 7 0,0 2-1 16,-5 2-1-16,5 3-6 0,-6 3 5 0,-6 6 1 0,0-1-3 16,-3 4-8-16,3 3 3 15,0-1 1-15,-1-1 2 0,1 2-3 0,-1-3 4 16,14-7-5-16,-13 11 2 0,12-8 3 0,2 1-6 16,-6 11 4-16,9-8 0 0,-6 10-3 0,7 3 0 0,-4-2 1 15,13-5 7-15,-4 9-4 0,0 2-3 0,4 1 2 0,-1 1-5 16,3-3 8-16,5 2-3 15,-6-1-3-15,7-9 2 0,-1 9 3 0,2-11-4 16,-1 0 0-16,2 0 1 0,-2 0-9 0,-1 2 8 0,3-2 0 16,-1-1-1-16,5 0-1 0,0-2 2 0,0 1-5 15,5-1 4-15,3-1-1 16,4-1 2-16,1 0 4 0,6-1-4 0,2-2-2 0,5-2 4 0,4-1-6 0,15 1 2 16,5-6 0-16,4-6 2 15,6-6-1-15,1-5 0 0,3-7 0 0,25-7 3 0,-25 2-6 16,30-9 1-16,-32 2 3 0,30-6 5 15,-4-1-15-15,-26 1 9 0,0 1 1 0,32-14 2 16,-36 12 1-16,24-20-4 0,-28 12-2 0,19-15 3 0,-3-5-1 0,-20 14-1 16,20-23-1-16,-5-4 3 0,-10 0 1 15,-15 17 4-15,11-21 9 0,-18 22 5 0,-5-3-11 16,3 0 12-16,-7-1 5 0,-5 2 4 16,-6 1 10-16,-4 2-1 0,-4 0-1 0,-5 12 1 15,-10-17-2-15,-6 5 0 0,-5-2-3 16,-6-1-3-16,-8 2 0 0,-23-15-6 0,15 21 2 0,-9 2-4 15,1 5 1-15,-1 3-5 0,-5 6 0 0,-1 8-6 0,-4 2-3 0,-2 8-7 16,-26 2-25-16,23 9-39 16,-29 13-48-16,7 0-54 0,-2 14-75 0,-6 1-119 0,-3-4-384 0,-6-1 169 15</inkml:trace>
  <inkml:trace contextRef="#ctx0" brushRef="#br0" timeOffset="55549.77">14509 8369 140 0,'-5'-4'224'0,"4"0"-3"0,-3 1-10 0,-1 1-19 0,2-1-20 15,3 3-21-15,-5-2-17 0,5 2-16 16,-7 7-8-16,4 5-15 0,-5 6-7 15,-4 11-9-15,3 2-7 0,-2 15-8 0,-1-2-5 16,5-8-7-16,6-4-6 0,2 4-2 0,4-3-7 0,3-1-1 0,2-4-9 16,2-2 2-16,4-2-3 0,-2-1-4 0,-2-6-1 0,6-6-5 15,-2 2-20-15,4-5-1 16,0-2 1-16,8-4 0 0,-6-3 1 0,5-3-2 0,2-7 0 16,2-3 3-16,-7-6-3 15,2-1 5-15,-5-3-4 0,-5 1 3 0,-1 0 6 0,-6-1 16 0,-1 0 15 16,-4 5 9-16,-2-1 5 0,-6 3 2 15,-1-2 0-15,-3 3 0 0,-2 0-3 0,-9-1-3 16,-4-4-1-16,1 5-7 0,-1 3-3 0,-1-2-5 0,-3 3-1 16,-2 1-5-16,-1 3 0 0,1-1-4 15,1 4-2-15,-4-1-2 0,1 2-2 0,13 1 0 0,-5-2-31 16,3 5-36-16,7-4-29 16,0 3-48-16,6 0-58 0,7 1-72 0,-9-1-146 0,9 1-438 0,0 0 194 15</inkml:trace>
  <inkml:trace contextRef="#ctx0" brushRef="#br0" timeOffset="55959.88">15314 7468 28 0,'-7'-2'180'0,"0"0"-16"0,0 1-16 16,-1 2-18-16,-4 2-12 0,-3 8-16 0,-2 1-10 0,-4 8-5 15,4 6-10-15,-6 17-9 0,4 3-3 0,5 3-9 16,-3 5-3-16,10 2-8 0,0 3-3 0,5 1 2 16,2 20-7-16,4-26 0 0,3 1-9 0,2-3 0 0,5 1-7 15,-2-4 4-15,8 2-4 16,2 1 3-16,-2-1-4 0,5-3 1 0,-4-5 3 0,4-3-5 16,-5-11-5-16,3-3 1 0,1-1 1 15,3-4-4-15,4-4-4 0,2-2-2 0,3-13-3 0,5 1-19 16,15-7-30-16,2-10-33 0,-2-5-43 15,1 0-148-15,-5-8-291 0,5 1 129 0</inkml:trace>
  <inkml:trace contextRef="#ctx0" brushRef="#br0" timeOffset="56439.64">16574 7028 36 0,'-2'-1'106'0,"2"1"-14"16,0 0-3-16,0 0-17 0,0 0 0 16,0 0 10-16,21 12-20 0,-8 0 4 0,4-2 0 0,3 11-5 15,7 0-1-15,0 4 6 16,7 13-9-16,-2 2 2 0,-2 2-7 0,0 1 2 0,-1 5-14 15,-4 4 8-15,-2 6 3 0,1 20 1 0,-8-23-2 0,-10 1-8 16,3-4 6-16,-11 3-3 0,-1-5 9 0,-1-4 2 16,-1-10 6-16,-3-5 3 0,-3 1 3 0,-2-4-3 15,0-2-3-15,3 0-1 0,1-10-4 16,0 2-4-16,-1-2-6 0,0-3-2 0,-1 0-6 0,5-2-5 16,-3-3-16-16,1 2-43 15,-2-3-68-15,-1 1-77 0,-5 0-168 0,2-3-366 0,-1-1 162 16</inkml:trace>
  <inkml:trace contextRef="#ctx0" brushRef="#br0" timeOffset="57048.89">14669 9158 104 0,'-4'0'153'0,"-2"2"-8"0,1-2-11 0,5 0-6 0,0 0-9 15,0 0-11-15,-10-2-7 0,10 2-11 0,0 0-15 16,13-14-7-16,6-5 8 0,7-3-3 0,19-10-8 16,4-1 4-16,25-22 9 0,5-1-11 0,8-2-8 15,6-7-2-15,4 2-5 0,11 0-7 16,8-6-5-16,3 0-6 0,5 6-3 0,-6 4-2 0,2 6-5 16,-3 6 1-16,-5 4-3 0,1 6-17 15,-14 3 2-15,-9 8-3 0,-34 6 1 0,-4 5 0 0,-15 4-2 16,-2 1-3-16,-8 2 2 15,-7 4 3-15,-8-2 16 0,-1 3 25 0,-2 0 17 0,-1 1 10 0,-3-1-1 16,-2 0-6-16,0-1-7 0,1 2-4 0,-1 0-7 0,-3 2-9 16,1-7-1-16,-1 7-6 15,0-2-6-15,0 2 1 0,-4-6-23 0,4 6-27 0,-5-2-36 0,5 2-43 16,-10 1-49-16,1 2-61 16,-4 2-160-16,-5 0-402 0,-9 2 177 0</inkml:trace>
  <inkml:trace contextRef="#ctx0" brushRef="#br0" timeOffset="58789.63">12632 11858 101 0,'-2'-3'194'0,"-1"-1"-14"15,2 0-4-15,-1 0-9 0,1 0-7 0,1 4-3 16,0-5-15-16,0 5-15 0,-1-4-17 0,1 4-10 15,0 0-16-15,0 0-9 0,0 0-10 0,0 0-5 0,2 17-4 16,5-6-7-16,-1 6-3 0,4 6-4 0,3 4-3 0,2 1-4 16,-3 5-4-16,0-1 0 0,0 1-6 15,-1-2-2-15,0 1-2 0,-1-3 0 16,-2 4-4-16,-2-1 2 0,3-5-1 0,-5 0-1 16,1-2-1-16,-5-7-2 0,3-1-2 0,-3-2-1 0,1-4 0 15,-1 0 1-15,0-2-1 0,0-2 2 16,0-2 2-16,-1-2-4 0,-2-1-1 0,3-2 4 0,0 0-7 15,0 0-3-15,-15-14-5 0,11 2-2 0,0-5-4 0,0-3 4 16,3 2-7-16,-1-11-1 16,4 4-2-16,-2 5 5 0,1 0 1 0,3 2-2 0,1-2 1 15,-1 3 2-15,5 1 1 0,-4 3-2 16,0 1-17-16,7-4 2 0,-2 3 8 0,-1 4-2 16,0 1-2-16,5-2 3 0,-5 3 2 0,5 0 6 15,3 2 0-15,-3 5 0 0,4-2-2 0,-4 4 4 0,-2 1-2 16,1 1 3-16,5 4 5 15,-5 1-6-15,2 2 3 0,-3 0 2 0,-1 1-1 0,-2 3 3 16,-2-1-3-16,-1 3 4 0,0 0 1 0,-2-1-2 16,-1 2 4-16,1-1-4 0,-4 0-1 0,1 0 1 15,1-7-18-15,1 0-20 0,0 0-39 0,-1-3-17 0,4 2-40 16,-1-7-52-16,1-2-110 0,-6 0-318 16,20-7 141-16</inkml:trace>
  <inkml:trace contextRef="#ctx0" brushRef="#br0" timeOffset="59009.69">13348 12051 70 0,'0'-7'222'0,"2"2"-22"0,2-4-22 0,3 0-16 16,2-7-18-16,4 4-18 15,4-2-7-15,5-3-14 0,2 2-8 0,7-2-8 0,-4 1-13 16,3 0-12-16,5 5-33 0,-5 1-41 0,1 2-36 0,-3 3-34 16,-10 1-65-16,-3 4-89 0,-3 3-253 15,-2 2 112-15</inkml:trace>
  <inkml:trace contextRef="#ctx0" brushRef="#br0" timeOffset="59159.49">13423 12270 174 0,'0'0'166'0,"31"-23"-24"0,-7 9-17 15,5-1-6-15,5-2-43 0,12-9-50 16,1 2-72-16,0-4-85 0,2 5-141 0,-6-3 62 0</inkml:trace>
  <inkml:trace contextRef="#ctx0" brushRef="#br0" timeOffset="60879.71">14066 11496 3 0,'0'0'182'15,"-4"-6"-24"-15,4 6-16 0,0 0-19 0,0 0-11 0,0 0-17 0,0 12-3 16,0 0-8-16,1 7-4 16,3 8-6-16,1 5-4 0,3 16-9 0,-4-3-5 15,2 4-1-15,-2-3-15 0,1-14-10 0,5 2 2 16,-6-1-1-16,4-5 0 0,-3 1-4 0,1-3-10 0,-2 1 6 15,5-2-3-15,-5-5 1 0,2 4 0 0,-2-5-1 0,2-2-5 0,-2 1-10 16,3-4-38 0,-1-3-29-16,-1-2-36 0,2 0-157 0,-5-4-275 0,5-3 121 0</inkml:trace>
  <inkml:trace contextRef="#ctx0" brushRef="#br0" timeOffset="61224.54">14453 11550 174 0,'-4'-4'208'16,"-1"1"-25"-16,1 3-14 0,4 0-17 16,-11 3-18-16,4 1-13 0,1 4-11 0,1-2-19 0,0 2-3 0,0 5-13 15,3-2-5-15,0 0-9 16,3 3 0-16,0 1-9 0,3 1-8 0,4 0 0 0,1-1-2 15,1-2-7-15,5-1 3 0,-2-1-14 0,5-3 4 0,-3 1-5 16,3-5 2-16,1 0-6 0,2-2-4 16,2-2 2-16,-1-4-1 0,6-2-6 0,-2-1 3 0,0-3-1 15,-8 1-4-15,1-1 0 16,-5-3 5-16,-2 2 7 0,-2 2 19 0,-5-3 17 0,0 1 4 16,-2 2 5-16,-3-5 0 0,-3 1 0 15,-6-2-2-15,0 1-6 0,-6 2-4 0,-8-3-7 0,-6 2-8 16,-1 4-3-16,-4 1-8 0,-3 9-50 15,-16 5-88-15,3 7-102 0,-5 7-209 0,-2 0-455 0,-2-1 202 16</inkml:trace>
  <inkml:trace contextRef="#ctx0" brushRef="#br0" timeOffset="65499.71">17880 15441 20 0,'-2'-3'168'0,"2"3"-2"16,-7-5-12-16,6 1 1 0,0 1-4 15,-2-2-2-15,2 0-15 0,1 5-6 0,-5-4-11 0,5 0-4 16,0 4-11-16,-5-6-10 15,5 6-13-15,-2-4-4 0,-1 4-7 0,3 0-5 0,0 0-7 16,0 0-8-16,0 0-7 0,0 0-3 0,-18 5-4 0,9 1-4 0,-5 7-4 16,-3-2-3-16,-5 4-1 15,8-1 23-15,-7 3-3 0,3 1-1 16,4-3-11-16,1 0 1 0,-4 6-3 0,3 0-6 16,3-4-2-16,3 1-3 0,2 0-3 0,2 0-27 0,0 2 1 0,3-3 3 15,3 0 0-15,-1-2 1 16,7 1 0-16,0-3 1 0,3 0-1 0,-2-3-2 0,7-3 1 15,3 0-3-15,1-5 4 0,9-1-5 0,2-2 8 0,1-1-2 16,-1-3-2-16,-1-1 1 0,0 0 3 16,-1-2-4-16,-6-1 6 0,-4 4-2 0,-1-2 1 0,-5 4 2 15,1-3 4-15,-6 1 2 16,1-2 15-16,-4 1 10 0,-1-2 11 0,-3-5 1 0,0 5 5 16,-3-3-1-16,-1-3 3 0,-4-1 2 15,-4 0 1-15,-1 0 1 0,-5-5 0 16,0 6-2-16,-2-5-2 0,3 5-5 0,-5-6-3 0,-1 4-7 0,4 7 1 0,3-5-5 15,-1 5-4-15,-1-1-9 0,7 5-46 16,-2-2-53-16,-2 2-86 0,0 2-112 0,-4 3-152 0,-1-1-467 16,-8 0 207-16</inkml:trace>
  <inkml:trace contextRef="#ctx0" brushRef="#br0" timeOffset="66509.81">9602 13118 70 0,'-1'-5'160'16,"-1"2"-16"-16,0 1-11 0,1-2-20 0,1 4-13 16,-4-3-12-16,4 3-9 0,0 0-6 0,0 0-11 0,0 10-8 15,1 2 7-15,1 8-12 0,0 10-11 0,1 5-7 0,-1 18-1 16,5 5-1-16,-2 27 1 15,-1-27-3-15,6 29 1 0,-4-27-5 0,6 26 2 0,2-2 1 16,-3-29-5-16,6 29 4 0,0-25-4 16,2 20 4-16,-5-23-1 0,1-2 22 0,3-2-7 0,0 0-8 15,4-4-1-15,-2 0-3 0,-3-6 0 16,-1-8 1-16,-1-3-6 0,1-2 4 0,-2 3 6 0,1-5 5 16,-2-1 1-16,1-4 5 15,-5-5 3-15,-1 2 2 0,-2-5-3 0,1-4-3 16,-5 1-3-16,2-2 3 0,-1 2-2 0,-2-6 5 15,0 2 1-15,2-1 4 0,-2-4 3 0,-1 1 0 16,3 1-7-16,-2 0-1 0,-1-4 0 0,1 3-9 0,-1-3-3 0,0 0-19 16,0 0-53-16,0 0-99 0,0 0-297 15,0 0-471-15,0 0 210 0</inkml:trace>
  <inkml:trace contextRef="#ctx0" brushRef="#br0" timeOffset="67479.71">19309 15170 145 0,'-8'0'167'16,"8"0"-12"-16,0 0-3 0,-8-2-2 0,8 2 11 16,0 0-12-16,-1-4-11 0,1 4-9 0,0 0-8 0,-5-3-12 15,5 3-13-15,0 0-6 16,0 0-13-16,0 0-8 0,0 0-10 0,0 0-8 0,0 0-6 0,0 0-2 15,-4 14-1-15,7-10-6 0,-2 7-5 0,2 0-1 0,-1 1-3 16,2 7 2-16,-3-1-2 16,-1 8 2-16,4 3-1 0,-5 2 4 0,1 4-3 0,-4-1-4 15,0 2-3-15,-2 9-1 16,-1-10-1-16,5-1-3 0,-2 2-26 0,1-5 0 0,2-1 4 16,1-2-3-16,-2 0 3 0,0-9-2 15,4-2 3-15,-2-2 0 0,0-1 2 0,0-4 1 16,0 1-2-16,2-3 0 0,-2 0-3 0,0-3-6 15,0-1-16-15,1 3-24 0,-1-5-54 0,0-2-32 16,3 3-221-16,-3-3-388 0,0 0 172 0</inkml:trace>
  <inkml:trace contextRef="#ctx0" brushRef="#br0" timeOffset="68129.62">20553 15204 63 0,'0'0'128'0,"0"0"-20"15,0 0-8-15,0 0 5 0,0 0-14 0,0 19 4 0,3-6-6 16,-2 5-4-16,1 2-1 0,0 10-2 0,-1 0-8 0,4 2 2 0,-5 0-8 16,5-1-2-16,2-2-7 15,-3-1 21-15,-2 1-4 0,6-6-3 0,-2-3-6 0,-2-1 1 16,1-1-3-16,3-1-6 0,0-1-3 16,-2 0 0-16,-1 1-8 0,3-4-2 0,-3-1-2 0,-1 0-2 15,0-1-5-15,2 0-25 0,-2-2 0 16,0 0 1-16,0-1-4 0,-2-1 4 0,-1-2-1 15,2 1-3-15,-2-2 4 0,2 0-1 0,-2 0-1 0,-1-2-2 0,0-2-1 16,4 5-9-16,-4-5-31 16,0 0-48-16,0 4-76 0,0-4-187 0,0 0-371 0,0 0 165 15</inkml:trace>
  <inkml:trace contextRef="#ctx0" brushRef="#br0" timeOffset="69149.38">21628 15280 49 0,'12'-1'110'0,"4"-3"-13"0,6 1 4 16,-2 2-12-16,10 1-1 0,-1 1-3 0,2 1-9 15,-2 3 4-15,-3 0-12 0,-1 4-7 0,-6-2-8 0,-1 1 3 16,-1 2-2-16,-2 3-6 0,-7-1-3 0,0 4 11 0,-7-2-8 16,-1 5 6-16,-4 6-8 15,-5 2 2-15,-5 1-1 0,-1-1 3 0,-3 0 20 0,-3-3-9 0,-2 1-3 16,0-3-7-16,3-3-4 16,2 1 3-16,3-6-3 0,4-1-6 0,2-3-4 0,1-3-4 15,3 4-5-15,2-4-2 0,-1-1-4 16,4-1 1-16,3 2-20 0,2-2 5 0,5 3 9 0,5-5-5 15,7-1 1-15,11 1 1 0,-1-6-1 0,8 1-3 0,15-3 0 16,-4-2 0-16,0-4-3 16,0 2 0-16,-14 4 1 0,4-3-4 0,-4 1-16 0,-4 1-30 15,-3-2-35-15,-10 4-13 0,8-6-62 16,-11 1-159-16,1 0-338 0,-3 1 150 0</inkml:trace>
  <inkml:trace contextRef="#ctx0" brushRef="#br0" timeOffset="69683.42">23242 15143 2 0,'-3'-5'248'0,"2"4"-10"0,-4-3-19 16,5 4-14-16,-1-7-23 0,1 7-15 0,0-5-21 0,0 5-12 15,9-6-17-15,1 3-10 16,8-2-11-16,1 2-8 0,9-1-13 0,0 4-4 0,4 0-7 0,-1 2-5 16,-2 1-8-16,1 1-4 15,-4 4-5-15,-9-3-4 0,0-1-4 0,-6 3-4 16,1-2-1-16,-5 2-2 0,0-1-2 0,-1 2 1 15,-5-1 6-15,3 2 2 0,-5 3 2 16,-3-4 0-16,-2 5 0 0,-5-1 3 0,-1 1 1 0,0-1-1 0,-2-2 2 16,-2-3-2-16,1 3 2 0,-1-3-8 15,3 0 2-15,-1-5-6 0,6 3 2 0,2-2-11 16,2-1 2-16,-1 2-7 0,1-1 2 0,4-3-4 16,4 8-1-16,2-2 0 0,6 0-1 0,2 0-3 15,4 6 0-15,6 2 1 0,-1-2-2 0,-5-1 2 16,6 2-3-16,-10-2-1 0,2-2-1 0,-3 3-2 15,-2-3 1-15,-6 0 0 0,4-1-1 0,-4-1 0 16,0 3 0-16,-4 1 0 0,-1 0-2 0,-1-2 1 16,-4 3 5-16,0-3-2 0,0 1 1 0,-7 3 6 15,-3-2 5-15,0 0 0 0,-4-1-1 0,-7-1-2 16,-1-2-1-16,7-1 4 0,-8 1-7 0,6-3 0 16,0-3-26-16,-6 3-49 0,8-2-79 0,0-2-129 15,4-1-216-15,-1-2-529 0,6-3 235 0</inkml:trace>
  <inkml:trace contextRef="#ctx0" brushRef="#br0" timeOffset="70489.59">25178 15125 59 0,'0'-6'162'0,"0"0"-12"0,-1 1-5 15,1 1-5-15,-3 0-12 0,2-1-9 0,-2 3-9 16,3 2-14-16,-5-5-11 0,5 5-7 0,-18 5-5 16,5-1-7-16,-4 2-7 0,-8 4-7 0,2 3-3 0,4-2-4 15,-1 5-4-15,-1 3-2 0,6-4-6 16,2 0 0-16,3 2-8 0,1 1-2 0,1 2 0 15,3-3-7-15,5 0 6 0,4 4-7 16,1-3 2-16,8 6-2 0,5 0-1 0,5-2 1 0,1 3-3 16,5-3 3-16,3 0-2 0,-5 1 4 0,4-3-3 15,-7-2 20-15,1 2 8 0,-5-3-9 0,-7-4-4 16,-1 1-1-16,-5-4-2 0,-1 0 5 0,-2-2 0 16,-3 0 8-16,-2-1-3 0,-4 3-1 15,-8 2 0-15,-3-5-6 0,-11 5 0 0,-1-4-2 0,-3 0-4 0,-1-7-2 16,-1 2-8-16,1-6-22 15,1-1-17-15,6-4-32 0,-1 1-19 0,8-4-50 0,4-2-51 0,1-3-170 16,3-7-376-16,1-2 167 0</inkml:trace>
  <inkml:trace contextRef="#ctx0" brushRef="#br0" timeOffset="70659.82">25296 15059 132 0,'17'-10'187'0,"-3"-2"-17"0,4 1-18 0,1 1-14 16,-2 2-14-16,2-3-10 0,9 2-8 16,-7 3-15-16,6 0-13 0,-6 5-15 0,0-3-29 0,-1 3-23 15,-2 1-40-15,0 0-39 16,-3 2-62-16,-6 0-66 0,4 0-212 0,-8 1 94 0</inkml:trace>
  <inkml:trace contextRef="#ctx0" brushRef="#br0" timeOffset="71559.31">26605 15378 45 0,'0'0'166'0,"0"0"-8"0,0 0-10 16,0 0-13-16,0 0-11 0,0 0-16 15,0 0-12-15,0 0-12 0,0 0-7 0,0 0-13 0,-9 15-1 16,4-5-5-16,1 0-4 0,-1 3-8 15,1 2-3-15,-1-2-9 0,5-2 0 0,-1 3-5 0,2 1-2 16,6 2-1-16,0-2 1 0,2 0-6 0,3-3 1 0,1 0-6 16,4-1 34-16,1-1-10 15,4-5-2-15,6 2-5 0,1-2-6 0,1-3-3 0,-1 1 0 0,1-3-2 16,-1-4-3-16,-4-2 0 16,-4 2 0-16,-2-2-1 0,-1-2 7 0,-5 3 4 0,0-5 6 15,-2 3 1-15,-4-3 0 0,-2 2 2 16,-1-2-9-16,-4-1-3 0,-4 1 0 0,-3-6-2 15,-5 0-6-15,-6-3 4 0,-7-1-7 0,0-1 1 0,-5 4 1 0,-1-4-1 16,-10-8-6-16,9 10 3 16,0 0-2-16,1-2 0 0,3 0-4 0,-2 3 2 0,8-1 1 0,-1 2 1 15,3-1 3-15,6 6-7 0,0-2 0 16,3-3 3-16,2 3-3 0,4-1-1 0,1 1-1 16,2-5 1-16,4 2-2 0,2 0-1 15,2-2-2-15,3 2 1 0,2 2-2 0,1 0 0 16,5 1 0-16,-3 2 2 0,2 3-3 15,2 1 0-15,1 0-3 0,-1 3-2 0,5 1 9 0,-1 1-3 0,0 3-2 16,-4 3-4-16,1 4 3 0,-3 0 4 0,0 3-4 0,-5 1 0 16,-1 5 2-16,-3 0 1 15,-3 3 3-15,-4-1-1 0,-2 7 3 0,-3 1-3 0,-4-2 4 16,2 1 0-16,-1 0-2 0,0 5 2 16,-2-2-4-16,1 4-32 0,1-2-53 0,2 0-94 0,-4-1-210 15,2-1-420-15,-1-5 186 16</inkml:trace>
  <inkml:trace contextRef="#ctx0" brushRef="#br0" timeOffset="72259.78">28416 15040 137 0,'0'0'183'0,"-3"-4"-11"0,3 4-27 0,0 0-14 16,0 0-9-16,-5 14-5 0,1-2-4 15,-1 6-6-15,-1 10-8 0,-2 2-4 0,1 4-4 0,1 1-10 0,-4-1-4 16,5 1-5-16,1 1-6 15,-5 9-6-15,5-9-5 0,0-3-7 0,2 3 23 0,0-5-8 0,0 3-5 16,-3-4-6-16,4-3-18 0,-2-2-36 0,3-7-50 16,0-2-54-16,0-3-55 15,0-6-161-15,4-1-348 0,-1-2 155 0</inkml:trace>
  <inkml:trace contextRef="#ctx0" brushRef="#br0" timeOffset="72699.84">28660 15037 54 0,'5'-14'191'0,"5"5"-14"16,2-4-5-16,-3 5-8 0,7-2-13 15,-4 3-12-15,2 3-12 0,3 0-10 0,2 2-13 0,2 3-8 16,-3 0-9-16,4 3-9 15,-2 0-1-15,5 5-10 0,-5-1-7 0,-1 3-2 0,-1-2-7 0,-1 3-7 16,-3 0-2-16,-1 1-8 0,-2-1-1 0,-8-1-1 16,-1 2-2-16,-2-2-3 0,0 1-3 15,-5 4-1-15,-4-3-5 0,-2 1 6 0,-1-2-5 0,-2 0 0 16,-2 2-5-16,-1-6 3 16,3 1-5-16,1-3 4 0,2 0-4 0,0-2-4 0,5-1-1 15,-3 1-1-15,5-1 1 0,4-3 0 16,-4 7-6-16,4-7 5 0,4 5-7 0,3 0 5 0,4 0 1 15,6 2-2-15,8 5 2 0,1-3-4 0,1 4-1 16,-2 2 2-16,-1-1 0 0,-2 1-3 0,-4-3 3 16,-5 1 0-16,-2 1-3 0,0-1 3 0,-6-1-2 0,0-1-4 15,-4 0 5-15,-1 1 8 16,-2-3 3-16,-2 3 6 0,-3-1 8 0,-8 0-1 16,1 1 1-16,-13-3-2 0,-2 1-1 0,-4 1 0 15,1-4-14-15,-7-1-41 0,2-2-59 0,-14-3-100 16,-1 1-202-16,-3-4-425 0,5-7 188 0</inkml:trace>
  <inkml:trace contextRef="#ctx0" brushRef="#br0" timeOffset="73929.31">30142 14993 164 0,'5'-2'148'0,"-5"2"-6"15,13 0-20-15,-3 0-8 0,3 2-10 0,6 6-5 0,2-1-2 0,4 4-7 16,0-1-8-16,-8 2-7 0,6 4-9 0,-6-4-4 0,-3 2-1 16,-4-2-11-16,-1 5-3 15,0 0-6-15,-4-1-1 0,-5 1-3 0,3 0-3 0,-6 1-6 16,-2 1-2-16,-5 3 2 0,-2-3-6 16,-3 3 2-16,4-7-4 0,-5-4 1 0,4 3-5 0,1-3 6 15,0-4 3-15,3 1 7 16,0-3-2-16,2 2 2 0,1-3-1 15,3-2-4-15,-2 4 0 0,4-6 0 0,0 0-1 0,0 4 3 0,0-4-4 0,0 0-2 16,25-8-2-16,-3 4-3 0,9-3-5 16,4 0 2-16,1 3-4 0,1 1 0 0,16-4 0 0,-14 4-6 15,12-2-7-15,2 5-12 16,-16-2-23-16,0-2-17 0,-1 1-26 0,-1 5-22 16,-4-9-18-16,1 0-29 0,-8-2-146 0,-3 2-317 15,-3-1 141-15</inkml:trace>
  <inkml:trace contextRef="#ctx0" brushRef="#br0" timeOffset="74159.39">30986 14985 87 0,'0'-2'238'0,"0"2"-19"0,-4-4-22 0,4 4-19 16,-2-3-22-16,2 3-18 0,0 0-17 0,0 0-10 0,0 0-5 0,-1 12-19 15,2 0-8-15,-1 1-6 0,8 5-6 0,-7 1-5 0,8 7 1 16,4 1-10-16,-3-1-3 0,3 3-4 16,1 0 2-16,-2 3-9 0,2-4 0 0,-4 4-15 0,-1-2-44 15,-4 3-76-15,-4-1-104 16,-4-3-128-16,-5 0-355 0,-2-6 157 0</inkml:trace>
  <inkml:trace contextRef="#ctx0" brushRef="#br0" timeOffset="75429.45">31894 15046 112 0,'0'-4'225'0,"-1"-1"-13"0,1 5-15 0,2-8-20 0,-2 4-11 15,0 1-18-15,0 0-12 0,4-1-26 16,-4 4-5-16,5-3-13 0,2 3-6 0,-1-1-11 0,4 3-7 16,1 0-9-16,0 3-6 0,3-2-2 15,0 5-10-15,3 1 0 0,-6 0-6 0,-2-1-6 0,1 5-2 16,-2-3-1-16,-3 0 0 15,0 0-9-15,-3 2 6 0,0 1-9 0,-2 0 2 0,-4-1-1 16,4 0 0-16,-5 1-2 0,3-2 0 0,1-3-1 0,-1 2-4 0,0-1 4 16,0-1-6-16,2-3-2 15,0 2 3-15,-4-2-2 0,6 0-3 0,0 0 0 0,-2-1-2 16,4 3 2-16,1-3-4 16,2 2 3-16,-2-1 0 0,5 3 2 0,-1-2-3 0,1 2-3 15,-3 0 4-15,3-1-3 0,-3 0 0 16,1 1-1-16,-3 3 4 0,0-4-2 0,-1 6-4 0,0-7 2 15,1 2 0-15,-4 1 8 0,-1-3-13 0,0 0 10 0,0 0-1 16,0-2 3-16,0-4 3 0,-1 5 2 16,-4 0 4-16,-1-2-1 0,-5-1 2 0,-3 1-7 0,-4-1 3 15,-12-3 1-15,-2 0-1 16,0-2-2-16,-4-1-3 0,3 0-14 0,-3-7-25 0,8 0-22 0,7 4-31 16,4 0-37-16,8-1-44 15,1 4-182-15,8-3-379 0,6-2 167 0</inkml:trace>
  <inkml:trace contextRef="#ctx0" brushRef="#br0" timeOffset="75849.42">32551 15032 76 0,'-4'-5'208'0,"-1"1"-26"16,1 3-20-16,0-1-15 0,4 2-19 0,0 0-11 16,-11 5-14-16,4 0-9 0,6 2-11 0,0 3-9 0,-2 1-6 15,7 0-5-15,0 3-5 16,1 3-3-16,5-1-6 0,3 0-10 0,6 2 3 0,-1 2-5 16,5 0-1-16,1-6-5 0,2-2-2 15,3 0-4-15,-2-7-8 0,3 2 2 0,-5-4 2 0,5-1-6 16,-30-2-1-16,39-2-2 0,-39 2 0 15,37-7-2-15,-23 0 2 0,-14 7 30 0,19-18-9 0,-11 8 1 16,-8 10-5-16,10-24-4 0,-6 13 2 0,-4 11-4 0,1-22-1 16,-1 22-6-16,-3-18 4 15,3 18 7-15,0 0-1 0,-7-21-3 0,7 21-2 16,0 0-9-16,0 0-2 0,0 0 3 0,0 0-2 16,0 0 2-16,0 0-9 0,0 0 5 0,0 0-6 0,-32 38-3 15,26-19 8-15,3 6-3 16,-2 4 3-16,1 3 0 0,-1-4-1 0,3 8 5 0,-3-1-16 15,-3 11-52-15,2-10-46 0,-3-3-293 0,-3 0-427 0,1 0 189 0</inkml:trace>
  <inkml:trace contextRef="#ctx0" brushRef="#br0" timeOffset="81414.42">21628 13360 39 0,'2'-3'119'0,"-2"3"-7"0,0 0-5 0,0 0-11 16,0 0-5-16,0 0 1 0,-2-6-17 15,2 6-7-15,0 0-11 0,0 0-4 0,0 0-6 16,0 0-2-16,0 0-6 0,0 14-7 16,0-8-1-16,0 0 0 0,2 4-2 0,1 0 1 0,-3 3-7 15,3 3 6-15,-1 0 6 16,0 1-3-16,0 0-10 0,2 0 5 0,-1 0 1 0,0 0-10 0,1 1 1 15,2-1 2-15,1 0-7 0,-2-7 5 0,0 5-7 0,3-3 7 16,-2-2-2-16,3-2 8 16,0-3 7-16,1 0 12 0,2 0 1 0,6-5 9 0,2-1-4 15,15-6-1-15,2-3-2 0,10-9-2 16,12-1-10-16,-2-4 9 0,2-2-7 0,-3 1-3 0,6-1-2 16,-4 0-6-16,1 1 1 0,-5-2-7 15,-2 3 5-15,-1 2-1 0,-2-1-3 0,-15 8-6 0,2-2 0 16,-1 3 0-16,-3 0-5 15,-2 2 2-15,-3 0 2 0,1 2-5 0,-10 2-3 0,5 3 4 16,-11 0-1-16,2 0-3 0,-4 0 0 0,1 1 2 0,-4 2-3 0,-2 1-1 16,0-1 2-16,-1 0-2 15,-4 2 2-15,9-3-3 0,-7 3 0 0,-2 0 3 16,0 0-1-16,7-3-5 0,-7 3 2 0,0 0 1 16,0 0 0-16,5-2-1 0,-5 2 2 0,0 0-1 0,0 0-2 15,0 0-2-15,4-2 5 16,-4 2-7-16,0 0 3 0,0 0 0 0,0 0-2 0,0 0 4 0,0 0-5 15,0 0 5-15,0 0-4 0,0 0-2 0,0 0 2 0,0 0-3 16,0 0 2-16,0 0-4 16,0 0-1-16,0 0 2 0,0 0 2 0,0 0 0 0,0 0-5 15,0 0 4-15,0 0-4 0,0 0 4 16,0 0 2-16,0 0-5 0,0 0 7 0,0 0-7 0,0 0 3 0,0 0 4 16,0 0-1-16,0 0 2 15,-12 7-1-15,12-7 0 0,0 0 0 0,-5 3-2 0,5-3 6 16,0 0-6-16,-5 2 0 15,5-2 3-15,-5 2-5 0,5-2-4 0,0 0 1 0,0 0-5 16,-5 1-3-16,5-1 1 0,0 0 2 0,-3 5 2 0,3-5 2 0,0 0-4 16,0 0-1-16,-5 1 4 15,5-1 3-15,0 0 1 0,-1 3-6 0,1-3 4 0,-3 3 1 16,3-3 1-16,0 0 7 0,-5 2-6 16,5-2 3-16,0 0-3 0,-7 3 8 0,7-3-7 0,0 0-1 15,-7 1-7-15,7-1-7 16,0 0-3-16,0 0 2 0,0 0-4 0,-1 3 0 0,1-3 1 0,0 0-3 15,0 0 4-15,0 0 2 0,0 0 0 0,-3 5 5 0,3-5-1 16,0 0-1-16,-1 1 6 0,1-1-1 16,0 0-3-16,-4 3 3 0,4-3-12 0,-1 4-11 15,1-4-10-15,-3 4-23 0,3-4-1 16,0 6-15-16,0-6-26 0,-2 4-118 0,-1-2-246 16,3-2 109-16</inkml:trace>
  <inkml:trace contextRef="#ctx0" brushRef="#br0" timeOffset="83369.6">5673 12777 78 0,'-4'-5'107'0,"-1"1"-5"0,-2-2-15 15,-1-1 7-15,0 3-11 16,-1-1-15-16,3 0-4 0,-2 2-10 0,-1-3-5 0,-1 3-5 15,1-2 5-15,-3 1-7 0,1 0-7 0,-3 2 3 0,-3 0-7 16,1 2 0-16,-5 0 8 0,2 2-15 16,-3-2 0-16,-7 6-1 0,2 0-6 0,0-1-1 0,7 1-2 15,-7 3 10-15,1-1-5 16,7 0 3-16,-1 0 1 0,2-2 7 0,-2 1-7 0,-1 1 3 0,3-2 6 16,-1 1 2-16,5 0 0 15,-4-4-4-15,1 5 0 0,3-3-4 0,3 1 2 0,-3-1-7 16,1 4-4-16,-5-1 1 0,4 1-4 0,-5 3 0 0,5-1 0 15,-1 3 0-15,-5 5-6 16,1 3 3-16,1-1-2 0,3 5-3 0,1 0 0 0,0 3 0 16,1-1 1-16,2 5-1 0,-1-1 1 15,2-3-1-15,2 1-3 0,2-1 1 0,1-4 0 0,0 2-4 16,2-4-6-16,2-2 7 0,1-3 0 16,0 1 2-16,1 0-10 0,3 0 8 0,4 3 0 0,-2-3 1 15,2 0 3-15,6-2-2 16,0-2 0-16,5 2 0 0,5 0 6 0,3-5-7 0,2 0 8 15,2-4-7-15,5 1 7 0,1-4 1 0,14-2 24 0,-1-3-4 0,1 0-1 16,-11-3-1-16,12-2 0 16,-1-3 2-16,-14 2-11 0,2-2-2 0,0-4 1 0,-3 0-4 15,-2 0 3-15,3-2-4 0,11-5 3 16,-14 3-1-16,1-3 2 0,1 3-2 0,-2-1 2 0,-2-3-1 16,0 2 3-16,-1 0 3 15,-5-2 5-15,1-1 6 0,-1-1 5 0,-3 1 4 0,-3-1 4 16,-2-3 5-16,1-1 1 0,-2-1 0 0,-2-2 1 15,1 0 1-15,-2-1-1 0,-3 2-5 0,-3 0 2 16,-3 1 1-16,0 0-6 0,-1 3-2 0,-4 4-8 0,-4 2 13 16,0 0-7-16,0 1 0 0,-2-2-5 15,-3 4 1-15,-5 1-9 0,4-3-4 0,-12 0 2 0,4 0-8 16,-7 1 2-16,-2 1-4 16,-3 4-3-16,-2-1-1 0,-2 1-2 0,-2 4 3 0,-2-1-3 15,0 2-5-15,3-2-10 0,-1 4 13 16,2 0-4-16,2 2-1 0,1 1 1 0,2 1 1 0,2 1-2 15,5 1-8-15,0 3-25 0,3 2-24 0,-8 1-28 0,3 4-43 0,0 2-33 16,1 2-48-16,1 3-272 16,0 2-516-16,3-2 228 0</inkml:trace>
  <inkml:trace contextRef="#ctx0" brushRef="#br0" timeOffset="84684.54">5968 14166 45 0,'-7'-2'168'0,"0"0"-12"0,1 1-8 0,1-2-9 0,-2 1-2 15,1 0-9-15,0 2-8 0,6 0-2 16,-11-3-13-16,7 3-6 0,4 0-7 0,-7-1-10 0,7 1-8 15,0 0-9-15,0 0-7 0,-8-1-4 0,8 1-5 0,0 0-8 16,-5-3-3-16,5 3-8 16,0 0-1-16,0 0-7 0,0 0-3 0,0 0-1 0,0 0-3 0,0 0-2 15,0 0 0-15,0 0-5 16,13-4 1-16,-3 3 2 0,-1 1-2 0,1 0 3 0,4-1-4 16,-1 1 2-16,6 0-2 15,-3-1 2-15,4 1 2 0,0-2-5 0,0 2 1 0,0-1-3 16,3-1-1-16,-4 1-5 0,4 0 4 15,-1-2 1-15,0 1 1 0,7-2-3 0,-1 0 4 0,-1-2 0 16,-4 1-4-16,4 0 3 0,0-2 1 0,-1-1-2 0,1 0 2 16,-1-1-2-16,-6 4 1 0,2-2 0 15,-3 2 2-15,-1 1-3 0,0-3 4 0,0 2-3 16,1 0-1-16,-2 2 0 0,-1 1-2 16,-2-1 1-16,-1 2 0 0,1-1 0 0,0 1 1 0,-3-2-1 15,1 1 0-15,-3 2 0 0,4 0 4 16,1-2-4-16,-4 0-1 0,3 1 0 0,0-1-1 0,0 0 4 15,1 1-3-15,0-1-1 0,0-2 0 0,4 0 10 0,-2-1-9 16,-3 3-4-16,1-3 1 0,1 3 4 16,-2-1-3-16,0-1 0 0,1 2 5 0,-4 0-2 0,3 0 0 15,-3-1-3-15,2 0 0 16,-2 1 2-16,1 1 1 0,0-1-2 0,-2 1 1 0,2-1-2 16,-1 0-2-16,-1 0 4 0,1 1 1 15,1-1-2-15,-1-2-1 0,1 1 3 0,-2 3-4 16,4-5 3-16,-4 4-4 0,0-3 2 15,2 2-3-15,1-1 3 0,-7 3 0 0,3-3-2 0,1 2 1 0,-3 1 1 16,2-1 0-16,-3 2 3 0,4-2-3 0,-4-1-1 0,3 2 8 16,-8 0-7-16,11-1-6 15,-3 2 9-15,-8-1-1 0,10-1-3 0,-5 2 1 0,0 1-1 16,-5-2-2-16,13-2 3 0,-8 2 3 16,0 2 1-16,-5-2-4 0,9-2 0 0,-9 2-1 0,10 0 2 15,-10 0 1-15,8 0-2 16,-4-1 0-16,-4 1 1 0,0 0-2 0,0 0 1 15,9 0 0-15,-9 0 6 0,0 0 7 0,0 0 1 0,0 0 6 0,10 3 3 0,-10-3-1 16,0 0 6-16,0 0-2 16,0 0 1-16,0 0-1 0,0 0-1 0,0 0-1 0,0 0-2 15,0 0-4-15,0 0-1 0,0 0-1 16,0 0 0-16,0 0-8 0,0 0-13 0,0 0-21 0,0 0-44 16,0 0-68-16,5-5-93 15,-5 5-147-15,-5-11-408 0,5 11 180 0</inkml:trace>
  <inkml:trace contextRef="#ctx0" brushRef="#br0" timeOffset="85394.81">7849 13629 83 0,'0'0'125'0,"0"0"-4"0,0 0-15 0,0 0-10 0,0 0-14 16,0 0-12-16,-3 10-8 0,3-10-2 0,3 9-9 0,-2-2 0 0,2-1-8 16,0 5 0-16,0-4-15 15,0 1 1-15,2 2-3 0,0-1-2 0,1 1 11 0,0-3-13 16,-4 0-8-16,3-4 0 0,-1 2 2 16,0-4 19-16,0 3-5 0,2-3 14 0,1 2 11 0,2-4 0 15,1-2 1-15,5-3-7 0,-1-1-2 16,13-7-8-16,0-1-2 0,0 1-5 0,2-1 1 0,0-2-6 15,2-2-2-15,1 0-5 0,-4 4 0 0,0-2-2 0,3 5 5 16,-2 1-11-16,-3-4 3 16,-2 2-4-16,1 1-4 0,-8 3 5 0,0 3-2 0,1-2-2 0,-8 2-1 15,3 1 2-15,-4-1-4 16,-4 3 7-16,4 0 9 0,-4 1 4 0,0-1 2 0,-1-1 1 16,0 2 2-16,0 1 3 15,-4 1-3-15,5-5 1 0,-2 3 0 0,-3 2 2 0,3-2-6 16,-3 2 6-16,4-4 2 0,-4 4-4 15,0 0 2-15,1-1-1 0,-1 1-5 0,0 0 6 0,3-6-7 16,-3 6-6-16,0 0 5 0,0 0-7 0,0 0-2 0,0 0-1 0,0 0 3 16,0 0 0-16,0 0-5 15,0 0 1-15,0 0-2 0,0 0 0 0,0 0 1 0,0 0-3 16,0 0-2-16,0 0 1 16,0 0-2-16,0-4 0 0,0 4-4 0,0 0 5 0,0 0-5 15,0 0 1-15,0 0-1 0,0 0 0 16,0 0-2-16,0 0 0 0,0 0 3 0,0 0-1 0,0 0 1 15,0 0-2-15,0 0 1 0,0 0-2 0,0 0 2 16,0 0 1-16,0 0-2 0,0 0-5 0,0 0-22 16,0 0-30-16,0 0-42 0,0 0-59 0,0 0-67 0,0 0-152 15,0 0-406-15,-19-1 180 16</inkml:trace>
  <inkml:trace contextRef="#ctx0" brushRef="#br0" timeOffset="87789.76">6352 14779 25 0,'0'0'90'0,"0"0"-7"15,0 0-6-15,0 0-8 0,0 0-4 0,0 0-7 0,0 0-3 16,0 0-10-16,0 0 1 0,0 0-9 0,1-4 5 0,-1 4-13 16,0 0-4-16,0 0 3 0,0 0-8 15,4-1 5-15,-4 1-8 0,0 0-9 0,0 0-19 0,0 0-28 16,0 0-94-16,0 0-143 0,16 2 64 16</inkml:trace>
  <inkml:trace contextRef="#ctx0" brushRef="#br0" timeOffset="88199.62">7003 14633 51 0,'0'0'117'0,"0"0"-7"15,0 0-4-15,0 0-3 0,1-4-6 0,-1 4-6 0,0 0-12 0,0 0 11 16,0 0-19-16,0 0-2 0,0 0-9 16,0 0-4-16,0 0-2 0,0 0-2 0,0 0-4 0,0 0-11 15,0 0 3-15,0 0-6 0,0 0-5 16,0 0 0-16,0 0-5 0,0 0-2 0,0 0-3 16,0 0-6-16,0 0 8 0,0 0-20 15,0 0-22-15,0 0-6 0,8-1-35 0,-8 1-57 0,0 0-97 16,0 0-234-16,13 1 104 15</inkml:trace>
  <inkml:trace contextRef="#ctx0" brushRef="#br0" timeOffset="90519.56">6905 14184 19 0,'2'-4'114'16,"-2"0"-13"-16,0 4-6 0,0-6-6 15,-2 2-6-15,2 4-2 0,0-5 4 0,0 5-6 0,0-7 8 16,0 7-1-16,0 0 5 0,-3-3 2 16,3 3-11-16,-1-2-3 0,1 2 0 0,0 0-10 0,0 0-9 15,0 0-9-15,0 0 5 16,-13 1-11-16,13-1-3 0,0 0-5 0,-10 1-3 0,5 2-4 0,-1 0-3 15,-1-1-8-15,-2 2 1 0,-1-1 0 0,4 1-4 16,-2 1-2-16,-1 0-4 0,-1 0 1 16,1 2 2-16,0 1-5 0,-1-3-2 0,-1 4-3 15,4-1 5-15,-6 1-5 0,4-1 3 0,-4 4-4 16,2-2 5-16,-1-1-6 0,7 3 13 0,-5-3-11 0,1 1-3 16,0 0 1-16,0 0-4 0,-1 2 0 15,6 0 3-15,-2-1-2 0,-1 2-1 0,1 1 0 16,2-4 2-16,0 5 0 0,-1 2-1 15,1-5 0-15,3 1 4 0,-2 3-5 0,3-2 4 0,-2 3-4 16,0-2 3-16,2-2 0 0,2 3-5 0,-4-3 5 0,4 2-3 16,-2-3 0-16,1-1 0 0,0 1 0 15,1 4 2-15,0-3 1 0,1-3-4 0,-1 4 6 0,2-4-2 16,0 2 1-16,3 2-1 16,-1 0-2-16,0-1 1 0,-1-2-2 0,3-1 3 0,2 3 3 15,-1-3-4-15,0 0 2 0,4-4-1 16,-4 5 4-16,5-2-2 0,0 3 2 0,-1-7-1 15,2 2-1-15,2-2 0 0,-3-1 6 0,-3 0-5 0,3 2 5 0,-1-4-5 16,-1 1 4-16,-1 2-4 16,-1-3-1-16,-2-2 0 0,2 2 2 0,-3-1-2 0,-1-1 1 0,3 0 5 15,1-1 0-15,-2-1 4 16,1-1 0-16,1-2 0 0,-1-1 3 0,3-1 2 0,0-1 2 16,1-2 2-16,1-1 4 0,-2-2 6 15,-2 1 2-15,0 2-5 0,-1-3 2 0,-1-4-1 0,2 0-3 16,-1 2 1-16,-3 0 4 0,-1 5 4 0,0-4 1 15,0 4-2-15,-1-2-2 0,0 1 0 0,0 1-3 16,-1 0-1-16,0 1-2 0,0-1-2 16,-2 0-2-16,3 4 5 0,-4-5 4 0,2 5-2 15,1-1-3-15,-2-2 4 0,-1 1 3 0,0 2 10 16,3-3-6-16,-6 2-1 0,3 1-9 0,-1-2 7 16,1 1 0-16,-3 1-2 0,1-2 1 0,-2 3-4 0,3-2 2 15,-3 2-3-15,2-2-2 16,-1 2-1-16,-3-2-1 0,-1 0-6 0,2 1 1 0,-3-1-3 15,1-1-12-15,0 0 12 0,0 1-2 0,-1 0-4 0,0-1 0 0,2 2-1 16,-2-1 0-16,2-1-2 0,-2 2 2 16,2 0 0-16,-2 0-6 0,1 1 8 0,-1-2-6 15,1 3 1-15,0-1 0 0,-2 1 0 16,1-1-3-16,-1 1-1 0,-1 0 0 0,1 1-9 16,0 1 10-16,-1-1-1 0,1 0 1 15,0 1-3-15,-4 2 1 0,3-2-2 0,0 1 3 16,0 1 0-16,1-1 6 0,1 1-10 15,0 0 2-15,8 0 0 0,-12 0-1 0,12 0-8 0,-9 0 8 0,9 0 0 0,0 0-7 16,-8-1-2-16,8 1-7 0,-4-2-15 16,4 2-23-16,0 0-30 0,0 0-43 0,0 0-38 15,0 0-47-15,-5 7-249 0,4-2-501 0,1-5 221 0</inkml:trace>
  <inkml:trace contextRef="#ctx0" brushRef="#br0" timeOffset="91907.05">26598 15954 135 0,'0'0'193'0,"0"0"-20"0,0 0-10 16,0 0-5-16,12-4-3 0,-3 2-3 0,4-1-13 0,6 0-16 0,9-2-8 15,6 0-11-15,1 0-29 16,15-2-8-16,0-1-5 0,4 0-7 0,-5 0-1 0,-11 3-5 15,18-2-6-15,-18 4-3 0,17-3-7 0,-19 2-1 0,-2 0-4 16,-2 2-1-16,-2-1-3 16,-10 3-10-16,-1-1-12 0,-6-2-18 0,-5 3-18 0,-1-1-13 15,-7 1-32-15,0 0-30 0,0 0-16 16,0 0-11-16,-28 5-22 0,0 0-95 0,-8 3-272 16,1-4 121-16</inkml:trace>
  <inkml:trace contextRef="#ctx0" brushRef="#br0" timeOffset="92088.7">26697 15948 89 0,'-9'1'127'0,"4"-1"-11"0,5 0-10 0,0 0-12 0,0 0-7 16,0 0-1-16,0 0-12 0,32-6-9 15,0 3-4-15,3-3-7 0,16-3 0 0,5 2-8 0,0 0-2 16,-1 2-2-16,5-1-7 0,-2 1-6 16,0 3 8-16,-3-3-19 0,-19 3 2 0,1-1 0 15,-4 3-2-15,-11-1-5 0,-1 0-1 16,-10 1 3-16,-1 0-4 0,-3 0-11 15,-3 0-35-15,-4 0-37 0,0 0-139 0,-21 7-230 0,2-1 102 0</inkml:trace>
  <inkml:trace contextRef="#ctx0" brushRef="#br0" timeOffset="93109.5">18238 16298 87 0,'-14'7'135'0,"10"3"-18"0,-1-3-12 0,-3 10-12 16,3-1-10-16,4 2-11 15,-3-1-4-15,4 0-8 0,5 2-4 0,0-2-4 0,4-2-11 16,3 0-1-16,-1-2-2 0,6 0-2 15,1-1-6-15,1-3-1 0,0-3 2 0,3-2-9 16,7-1 5-16,1-4-11 0,3-2-1 0,0-2 0 0,-6-2-7 16,0 1 5-16,-1-5-2 0,-7 5 3 15,0-4-11-15,-4 3 9 0,-5-1-4 0,-5-3-2 0,0 2 12 16,-2-4-3-16,-6 4 4 0,0-2-12 16,-6-1 12-16,-5 1 4 0,-1 0 2 0,-2 2-3 15,-10 1 1-15,-4 1-6 0,-1 3 6 16,0-2-5-16,-1 3 5 0,6-1 1 0,4 4-6 0,4 0-8 15,5 0 0-15,4 0-32 0,1 0-25 0,4 4-30 0,3-1-44 16,2-3-111-16,2 8-251 0,5-6 111 16</inkml:trace>
  <inkml:trace contextRef="#ctx0" brushRef="#br0" timeOffset="93634.44">19840 16198 86 0,'0'0'173'0,"0"0"-12"16,0 0-15-16,-3-5-16 0,3 5-13 16,0 0-13-16,0 0-12 0,0 0-9 0,0 0-7 0,0 0-9 15,-2 15-4-15,4-5-5 0,1 9-4 16,1 0-9-16,1 11 0 0,0-4-5 0,2 6-5 0,2-1 3 15,-2-2-10-15,1-2-3 0,1 0 0 0,1-1 1 0,-1-2-5 0,4-3-3 16,-3-3 2-16,-1-1-35 16,0-2-68-16,4 1-66 0,-4-3-107 0,-1-2-275 0,3-6 122 15</inkml:trace>
  <inkml:trace contextRef="#ctx0" brushRef="#br0" timeOffset="94279.36">21044 16165 160 0,'-1'-4'152'0,"1"4"-3"0,0 0-4 0,0-6-24 16,0 6-12-16,0 0-7 16,-3-5-13-16,3 5-4 0,0 0-6 0,0 0-11 0,0 0-9 15,0 0-2-15,4-5-10 0,-4 5-2 16,7-1-5-16,-4-3-3 0,1 2-6 0,4 0 1 0,-2-1-7 15,1 1-5-15,1 2-2 0,0 2 3 0,-1-2-4 0,2 3 0 16,-2 0-2-16,2 3-2 16,-1 1-1-16,1 3 5 0,-3 0-5 0,1 6 5 15,-2 1-4-15,-3 1 3 0,1 0 2 0,-4 7-1 16,-1-5-1-16,-4 5-24 0,-1-7-3 0,-4 6 3 0,3-7-2 16,-3 0 2-16,-4 5 8 15,3-7-13-15,3 1 10 0,-2-1 0 0,3-5 4 0,0-1-7 0,3 1 0 16,0 0 4-16,1-5 3 15,3 1-1-15,-2 0-2 0,2-1 2 0,2-1 0 0,2 0 1 0,1-2-3 16,-4-2 4-16,15 3-2 0,-1-4 0 0,6-2 2 0,10-4-3 16,3 2 4-16,2-2-3 15,-1 0-20-15,4-4-50 0,2 6-99 0,-3-1-92 0,0-4-281 16,-5 1 126-16</inkml:trace>
  <inkml:trace contextRef="#ctx0" brushRef="#br0" timeOffset="94839.53">22207 16183 140 0,'1'-6'170'0,"3"1"-15"16,0-2-15-16,1 3-13 0,4-4-12 0,2 5-6 0,2-2-14 0,-2 3-9 15,4-2-12-15,-2 5-7 0,1-1-4 0,-2 0-2 0,1 4-2 16,0 0-11-16,-3-2 1 0,2 6-2 16,-5-1-1-16,1 0-5 0,-2 2-1 0,-2-2 1 0,-3 5-5 15,-2 0 2-15,-6 3-8 16,0 2-24-16,-6-1 3 0,-6 3-4 0,5-5 4 0,0 0-6 16,1-2-3-16,-1-2 5 0,7 0-2 15,0-3-9-15,-1 0 10 0,2-2-5 16,4-1-4-16,-1 0-1 0,3 0 3 0,0-1 2 15,0-3-6-15,7 7 4 0,1-4 3 0,1-1-6 0,4 1 3 16,6 2-1-16,8 3 5 0,-8-3 1 0,3 0-2 0,0 3 0 16,3 0-3-16,-8 1 6 0,1-1-3 15,-7-3 0-15,3 6 4 0,-5-4-7 0,0-1 3 0,0 3 4 16,-8-4-2-16,3 2-2 16,0 0 15-16,-6-2 0 0,0 2-1 0,-3 0 3 0,-5 1-7 15,-2-1 6-15,2-2 1 0,-6 2-6 16,3 0-1-16,-4-4-9 0,7 2-20 0,-3-1-57 15,6-4-73-15,-2 2-146 0,9-2-319 0,0 0 140 0</inkml:trace>
  <inkml:trace contextRef="#ctx0" brushRef="#br0" timeOffset="95509.33">23610 16087 126 0,'-4'-4'145'0,"4"4"-1"15,-7-3-5-15,7 3-7 0,-6-2 1 0,3 0-22 0,3 2-10 16,0 0-14-16,-9 4-4 0,7 0-14 16,0-1 1-16,-1 1-5 0,-1 3-7 0,3 2-7 0,-1 0-1 15,0 4-4-15,4-2-5 0,0 1-5 16,2 5-4-16,-2-5-2 0,6 0-4 15,-3-1-5-15,3-2 7 0,-3 1-7 0,5-1-5 0,2-3 4 0,-1-1 0 0,2 0-4 16,-1-1 17-16,2-2-21 16,4-2 2-16,-1 0-11 0,-4-2 7 0,4-2-3 0,-6-2 4 15,2 1-4-15,-3 0 2 0,-1-2-2 16,0 2 3-16,-2 1 1 0,0 3 8 0,-3-5 13 0,0 5-3 16,0-1 2-16,-4 2-3 15,6-2-2-15,-6 2-2 0,0 0-3 0,0 0-5 0,5 4 5 16,-5 3 11-16,-4-2-9 0,8 5-3 15,-4 0 0-15,0 2-3 0,4 0-1 0,-3 1 0 0,3 5-1 16,0-1-2-16,2 3 1 0,-2-1 2 0,0 0-57 0,1 1-39 0,4-3-67 16,0 2-225-16,-1-4-403 15,2-1 178-15</inkml:trace>
  <inkml:trace contextRef="#ctx0" brushRef="#br0" timeOffset="96139.44">25563 16169 67 0,'-15'-2'161'0,"1"0"-1"0,0 2-8 0,-2 1-11 16,-1 2-15-16,2-2-10 0,3 6-9 0,0-2-11 16,1 4-7-16,2 0 15 0,2 2-10 0,0 5-8 15,2-2-11-15,5 2-4 0,5 3-7 0,0 0-2 16,9 5-4-16,1-2-6 0,2 2-2 0,1-2-8 16,5-2-5-16,-2 2-29 0,-1-2-2 0,-4 0 3 0,-3-5-3 15,0 0-1-15,-4-2 6 0,0 0-3 16,-4-1-2-16,-1-3-1 0,-1 1 4 0,-6 0-3 0,2 0 5 15,-7 0-5-15,-3-3 1 0,-5 2 0 0,-3 0-1 16,-9-1-18-16,1-3-14 0,7-2-18 16,-2-1-28-16,0-7-30 0,6 0-42 0,-1 1-144 0,3-11-312 15,4 3 138-15</inkml:trace>
  <inkml:trace contextRef="#ctx0" brushRef="#br0" timeOffset="96259.29">25580 16254 49 0,'18'-17'148'0,"3"-2"4"0,2 0-20 0,-3 3 3 0,2 0-17 16,2 2-12-16,0 4-8 0,3-2-17 0,0 1-3 0,4 4-29 0,3 1-62 16,3 3-177-16,3-1-204 15,12 2 91-15</inkml:trace>
  <inkml:trace contextRef="#ctx0" brushRef="#br0" timeOffset="96799.58">27107 16088 5 0,'-1'-5'205'0,"1"5"12"15,-4-5-16-15,4 5-19 0,-4-2-18 16,4 2-16-16,0 0-17 0,-20 9-9 0,7-2-16 0,-1 3-9 15,-1 4-6-15,-6 6-12 0,2-2-4 0,0 5-6 0,0 1-6 16,-1 1-7-16,0 3-3 0,0-1-29 16,4-1-4-16,-3 0-5 0,2 2 1 0,4-1-1 15,4 1-1-15,0-3-3 0,4-4 0 16,1 4-5-16,3-4-1 0,1-3 1 0,2 0 1 0,5 0 0 16,3-1 1-16,1-1 2 15,7 0-2-15,1-3 3 0,0-1 0 0,7-2-3 0,-5-3 2 16,0-5-4-16,1-1 9 0,-4-1-15 15,4 0 2-15,-5-1 2 0,-4-1 6 0,1 0 18 0,-5-3 15 16,-2 3 11-16,-1-2-2 0,-1 0 2 0,-5-3 1 0,0 0-9 0,-4 0-2 16,-5-3-6-16,-5-1-6 15,-9-2-2-15,-6 2-1 0,-2 0-7 16,-1 1-1-16,-2 4-29 0,3-2-37 0,2 3-33 0,8 0-57 16,8 3-56-16,-2-1-212 0,4 0-436 0,5 1 193 0</inkml:trace>
  <inkml:trace contextRef="#ctx0" brushRef="#br0" timeOffset="97369.54">26940 15962 3 0,'-18'0'107'0,"-2"1"-3"16,-1 2-9-16,-7 4-2 0,-3 1-8 0,-1 5-6 0,-2 3 4 16,0 0-6-16,-9 11-4 15,2 1-5-15,2 4 0 0,3 3-1 0,11-8-8 0,-7 10-5 16,-2 1-1-16,10-11-1 0,-1 2-3 15,3 2-5-15,1-2 0 0,0-1-8 0,3 0 5 0,2-1-8 16,5-2 6-16,-1 0 0 0,5 0 4 16,3-7 0-16,1 2-3 0,5 4 3 0,0 1-1 0,6 0 1 15,1-7-5-15,2 6 1 16,4-3-6-16,6 1-4 0,7-2 3 0,0 0-3 0,4-4-2 16,4-3-4-16,16 3 2 0,3-2-3 15,-4-2-4-15,3-6 1 0,2 1-1 0,-2-5-3 16,-14-2-2-16,12-1-5 0,-15-3 6 15,-1 0-4-15,1-2-2 0,-3-2 3 0,-2-1-3 0,0-1-1 16,0 1 3-16,-2-3-3 0,-4 0 2 0,0-3 3 0,-4 1 14 16,1 0 13-16,-2-2 4 0,0-2 13 15,-6-3 8-15,3 0 3 0,-4-5 6 0,-2-2-2 0,-3-2 0 16,-2-2-7-16,-3-4-3 0,1-10 2 16,-5-2-1-16,2 2-2 0,-6 14 8 0,-1-2-4 0,-4 3 3 15,-4 4-3-15,-1 1-11 16,-7 2-2-16,-2 2-4 0,0 5-3 0,-6 0-7 0,-4 2 0 15,-6 6-6-15,-17-1-2 0,1 6-21 0,-10 2-76 0,-31 8-100 16,4 4-146-16,-10 7-212 0,-8-3-570 16,9-4 253-16</inkml:trace>
  <inkml:trace contextRef="#ctx0" brushRef="#br0" timeOffset="99729.66">9762 15348 59 0,'0'0'118'0,"0"0"-13"0,0 0-5 0,0 0-1 15,0 0-1-15,0 0-13 0,0 0-7 16,0 0-9-16,0 0 0 0,0 0-3 0,0 0-7 16,0 0-5-16,0 0-7 0,0 0-6 15,0 0 1-15,0 0-4 0,0 0-6 0,0 0 0 16,0 0-9-16,0 0-8 0,0-5-10 0,0 5-16 15,0 0-20-15,0 0-34 0,0 0-50 0,0 0-71 0,0 0-201 16,0 0 89-16</inkml:trace>
  <inkml:trace contextRef="#ctx0" brushRef="#br0" timeOffset="107239.51">14430 11145 32 0,'0'-5'96'0,"0"5"-8"15,-1-9 13-15,0 6-5 0,-1-2-9 0,0 1-4 16,-2 2-5-16,1-2-8 0,1 1-5 0,-3 0-8 0,5 3-4 15,-12-2-3-15,6 2-13 0,-5 2 8 0,-1-2-8 0,-5 6-1 16,1-2-10-16,-4 1 6 0,-3 3-8 0,4-2-12 16,-9 3 7-16,0 1-2 0,2 3-8 15,1-1 5-15,-3 4-11 0,2-4 11 0,-2 2-2 0,1-1-10 16,-1 4 5-16,-1 0-5 0,2 0 3 16,-1 1-4-16,2 0-1 0,3 1-1 0,-4 2 15 0,4 1-14 15,4 2 1-15,-3 4 1 0,2 1-4 16,3 3 2-16,1 0 0 0,-2 11-4 15,5-11 1-15,3-1 3 0,-2 2 3 0,5 1 2 0,-2 0-7 16,1-2 6-16,2 1-9 0,2 2 3 0,0-2 9 16,3 2-10-16,2-3-3 0,3 2 11 0,1-1-5 0,5-1 5 15,3 1-7-15,6-4 2 0,0 0 5 16,13 7-7-16,-5-6 5 0,0-4-4 16,15 7 7-16,-5-2-6 0,-5-8 0 0,-1-6 6 15,5 0-4-15,-4-1 5 0,2-2-4 0,1-1-4 0,-2-9 4 16,1 3 7-16,-1-5-2 0,3 0 5 0,4-7-1 0,-3-2 1 15,2-5 4-15,9-6 3 16,0-5 14-16,-2-1-6 0,2-3-1 0,-5-1 3 0,2 2 0 16,-6-3-3-16,-7 10-3 0,13-14 4 0,-17 9 6 15,3 2-11-15,6-10 4 0,-10 6 1 0,-5-1 1 16,1-2 7-16,6-13-1 0,-10 12-2 0,2-12-2 16,-5 9-3-16,-3 1 8 0,0-2 0 15,-2 3 2-15,-1-1 1 0,-2 3-3 0,-3 1 3 16,-2 1 3-16,-2 2-1 0,0 5-1 0,-2 2 4 15,0-2-5-15,-3 0 0 0,-1 2-4 0,-2 0-2 0,-1-1-9 0,-3 2 2 16,-4-4-2-16,-2 1-6 0,-2 2 3 16,-3 1-6-16,-5 2 0 0,-1 1-1 0,-4-2-1 0,-2 4-2 15,-3 0-2-15,-1 1-1 0,-1 2-1 16,-12-1 2-16,-1-1-3 0,13 6-3 0,1-2 3 0,-16 0-2 16,16 3 0-16,0 0-1 0,1 0 1 15,1 4-1-15,3-1 0 0,2-1 1 0,4 4-1 16,9-2-2-16,-1 1-1 0,6 0-4 15,1-1-21-15,3 5-19 0,-3 1-14 0,-1 3-22 0,0 4-34 16,-4 5-33-16,-5 2-44 0,0 3-162 0,-3 2-381 0,-1 0 168 16</inkml:trace>
  <inkml:trace contextRef="#ctx0" brushRef="#br0" timeOffset="108429.61">11617 14137 6 0,'0'0'112'16,"0"0"0"-16,0 0-6 0,0 0-1 16,0 0-3-16,0 0 10 0,0 0 7 0,0 0-4 0,0 0-7 15,-13 12-7-15,5-7-11 16,-4 0-8-16,-6 4-4 0,-1-1-15 0,3-1 1 0,-3-1-3 0,2 0 1 15,3-1 0-15,1-5 1 0,5 1-2 0,-1-1-7 0,3-1-5 16,2 1-1-16,0-5-10 0,0 2-4 16,3-2-2-16,1 1-5 0,0-4-2 0,4 1-2 0,-1-2-6 15,3 1-6-15,0 1 3 16,3 2-2-16,3-1-2 0,-2 2-1 0,3 2 0 16,0 2-4-16,-3 1-2 0,5 3 3 15,-2 1-4-15,4 4 1 0,-5 2 2 0,2 3-4 0,-2 3 4 0,2 4-2 16,-4 5 0-16,-1-1 3 15,-7 4 0-15,-4 0-5 0,-3 3 6 0,-4 3-1 0,-10 8-3 16,-4-1 1-16,-4 0 0 0,-6-2 2 0,7-12-2 16,2-4-3-16,-5 0 2 0,2-5 0 0,-1-2 0 15,1-2 1-15,1-3 0 0,7-6-1 0,0-1 2 0,1-4 5 16,4-3-5-16,2-6 1 16,-1-2-3-16,3 1 0 0,-1-6-7 0,3 1 2 0,3-2 3 15,0 3-3-15,5 4 2 0,0-3-2 0,0 3 1 16,3-4 1-16,3 4-3 0,3 0-2 0,-1-1-1 15,5 4 4-15,3 0 0 0,1-1-2 0,-1 2-3 0,5 2 6 0,1 3-4 16,-1 0 1-16,7 0-1 16,0 3 5-16,-7 2 1 0,7 3 0 0,0 1-3 15,-1 2 0-15,0 2 2 0,0-2-2 16,-3 5 3-16,-1 1-14 0,1 0-29 0,-1-3-41 16,-5-2-38-16,-4-2-37 0,4 1-152 0,-5-3-335 15,1-4 147-15</inkml:trace>
  <inkml:trace contextRef="#ctx0" brushRef="#br0" timeOffset="108669.37">11989 14262 56 0,'-2'-2'191'16,"2"2"-22"-16,0 0-20 0,0 0-10 0,0 0-18 0,0 0-11 0,0 10-12 15,5-5-9-15,4 4-10 0,2-3-11 0,2 3 3 16,10 5-8-16,3-3-5 0,-7-2-5 0,9 0-2 16,4 0-9-16,0-1 9 0,-1 1-16 0,-2-1 0 15,3 0-2-15,-4-3-8 0,0-1-36 16,0 4-39-16,-5-5-48 0,-1 0-57 0,-11 1-91 0,2 0-266 16,1-2 118-16</inkml:trace>
  <inkml:trace contextRef="#ctx0" brushRef="#br0" timeOffset="108849.54">12278 14217 92 0,'-7'-8'214'0,"0"5"-16"16,3-1-23-16,-2 3-21 16,6 1-18-16,-10 1-13 0,5 4-11 0,-2 5-13 0,2 2-9 0,-3 6-10 15,0 5-8-15,0 2-7 16,0 0-5-16,2 5-4 0,-2-1-6 0,3 0-5 0,0 4-19 15,2-1-43-15,2 3-65 0,-3 11-210 0,0-13-315 0,2-4 139 16</inkml:trace>
  <inkml:trace contextRef="#ctx0" brushRef="#br0" timeOffset="109249.25">12767 13805 166 0,'-1'-3'146'0,"-4"0"-13"0,4 0-12 0,1 3-19 15,0 0-10-15,0 0-14 0,6 14 1 16,3 1-5-16,3 6-10 0,-1 5-2 0,5 2-9 0,-1 3-4 16,-2 1-3-16,6 11-2 15,-6-10-5-15,1 0-4 0,-3 0 22 0,2-4-5 0,1 0-10 0,0-3-4 16,0 2 0-16,0-6-1 0,0 1-6 15,-2-6 0-15,-2-1-2 0,4 1-2 0,-2-3-5 0,2 2-2 16,-3-4-6-16,1 1-45 0,-2-6-42 0,-1-2-47 16,-1 2-147-16,-1-4-288 0,-2-1 128 15</inkml:trace>
  <inkml:trace contextRef="#ctx0" brushRef="#br0" timeOffset="109429.36">12751 14350 158 0,'4'-8'159'0,"2"-1"-15"0,4 0-15 15,7-3-15-15,9-6-10 0,3 2-8 16,3 0-12-16,4 0-22 0,12-6-46 16,1 4-43-16,-3-3-61 0,-17 7-71 0,4 1-171 15,-2 0 75-15</inkml:trace>
  <inkml:trace contextRef="#ctx0" brushRef="#br0" timeOffset="109799.51">13180 14156 50 0,'0'0'152'16,"9"-10"-14"-16,1 4-5 0,2-1-15 0,3-4-8 0,2-1-13 15,7-4-5-15,-1-1-8 0,5 2-10 16,-4-2-9-16,1 1-6 0,-1-1-4 0,-1 1-3 15,0 0-8-15,-6 5-1 0,-3-1 11 0,-1-1 11 16,-6 5 9-16,2 1 8 0,-5 1 0 0,0 2-5 0,-3 1-8 16,-1 3-7-16,-5-10-6 0,2 5-4 0,-3 4-4 0,-4 1-10 15,-3 2-1-15,-6 7-6 16,-8 2 3-16,3 6-10 0,-2 2-5 0,-1 0-2 0,4 1-3 16,2 1-3-16,5 0-2 0,2 4-2 15,4-3-1-15,4 3 5 0,3-7-8 0,3 0 2 16,0 1-1-16,6-2-1 0,2 1 2 15,0-1-2-15,7-1 2 0,1-3-2 0,8 2 3 0,3-5-1 16,3-2-2-16,5-4 0 0,2-4 2 0,0-4-2 0,0-1 6 16,-3 0-6-16,-2-3 2 0,-2 1-2 15,-10 4 4-15,-3-5-3 0,-3 4-1 0,-4 0-14 0,-3 1-22 16,-2-1-24-16,-4-1-33 0,-1 3-53 16,0 2-208-16,0 0-379 0,-18-1 169 0</inkml:trace>
  <inkml:trace contextRef="#ctx0" brushRef="#br0" timeOffset="110489.64">14356 11954 53 0,'5'15'88'0,"2"3"-6"16,0 0-6-16,5 8-2 0,-1-1-7 0,4 2-7 16,1-1 0-16,-1 3 6 0,1 0-11 0,0 0-16 15,-1-2 6-15,2 2-5 0,-4-2-4 0,2-1-5 0,-2 4-8 16,3-6 5-16,-1-3 2 0,-4-4-6 15,1 0-24-15,-5-9-17 0,5 6-26 0,-6-7-30 16,1 3-68-16,-5-8-153 0,3 1 68 0</inkml:trace>
  <inkml:trace contextRef="#ctx0" brushRef="#br0" timeOffset="110649.5">14430 12426 69 0,'0'0'156'0,"-6"-4"-13"0,4 1-16 0,2 3-10 0,0 0-8 15,0 0-12-15,11-12-10 0,5 5-3 0,3 0-15 0,7-6-7 16,7 4 3 0,-1-2-14-16,5-1-12 0,2 3-21 0,-2-3-14 0,2 3-37 0,-2-4-18 15,-1 5-26-15,-4-2 5 0,-4-1-106 16,-9 4-192-16,-3-3 86 0</inkml:trace>
  <inkml:trace contextRef="#ctx0" brushRef="#br0" timeOffset="110829.54">14868 12164 79 0,'-10'-6'143'0,"4"3"3"0,-1 1-8 0,1-1-13 16,-1-1-8-16,1 1-2 0,2 3-32 0,4 0-2 0,0 0-9 0,-14 3-7 16,9 6 0-16,1 0-12 15,-2 6-2-15,1 4-13 0,0 4-4 0,2 3 2 0,3-1-9 16,3 6 0-16,-2-5-3 16,7 3 3-16,-3-1 7 0,4 0-16 0,-2-5 3 0,1 0-11 0,-1-4-20 15,0-2-29-15,-2 1-32 16,-1-6-42-16,-1-1-120 0,-2-1-253 0,-1 0 113 0</inkml:trace>
  <inkml:trace contextRef="#ctx0" brushRef="#br0" timeOffset="111909.7">13498 13914 41 0,'0'0'87'16,"2"-10"0"-16,-2 3 7 0,0 0 18 15,0 0 9-15,0 4 7 0,0-5 7 0,-2 4-18 16,2 4-22-16,0-6-12 0,0 6-12 0,0-5-7 15,7 3-7-15,-7 2-6 0,17 6 1 0,0-3 0 0,5 1-14 16,6 4 3-16,4 0-7 0,1 5-4 0,2-1 1 0,-4-2-5 16,1 2-1-16,-4 3-2 15,0-1-4-15,-3 1-4 0,-3-1 4 0,-4-3 1 0,-4 1-2 0,0-2-4 16,-5-2-10-16,1 1 6 0,-2 2-1 16,-2-6 5-16,-2-1 28 0,-1 3 0 0,-2-5-11 0,-1 2-5 15,-4-1-5-15,-1 1 3 16,-3-6-2-16,-3-1-4 0,-6-3 2 0,2 0-5 0,-2-6 3 15,-2 0 0-15,1-5 7 0,4 2 8 0,-4-7-1 16,7 7 1-16,-2-8-2 0,4 6-3 0,3-1-5 16,2-3-2-16,3 2-2 0,2-8-2 0,4 1-1 15,5-1 1-15,3 3-6 0,2 0-22 0,4 2-48 16,3 2-61-16,1 3-83 0,-5 8-139 0,1 0-369 16,-3 0 163-16</inkml:trace>
  <inkml:trace contextRef="#ctx0" brushRef="#br0" timeOffset="113099.36">14050 13562 87 0,'8'4'90'0,"1"3"7"0,5 5-22 0,-1 3-2 15,1-3-6-15,-2 5-2 0,1-2-8 0,3 6-7 0,-6-3 3 16,2-1 1-16,0 4-18 15,-1-4 3-15,-4-1-7 0,1-2-9 0,-2 3-4 0,0-6 11 0,-2 0-9 16,-1-3 5-16,0 2-4 0,-1-6-2 0,2 1-1 0,-4 2 7 16,0-3 5-16,0-4-2 0,0 0 9 15,-9 1-10-15,9-1 3 0,-13-9 3 0,4 0 3 16,2-4-8-16,-3-4 2 0,2-9-9 16,3 1 0-16,0-4 1 0,3 2-6 0,2 1 1 0,5 0-5 15,1 1-1-15,-3 8-2 0,6 0 1 16,-2 1 3-16,2 1-10 0,-3 3 3 0,4 3-7 0,-1 1 0 15,0 1 12-15,-1 1-13 0,5 2 0 0,-2 2 6 16,-1 4-7-16,3 0 3 0,6 1 3 16,-2 4-9-16,1 3 6 0,-4-1-2 0,1 3 8 0,-2 1-3 0,1 1-3 15,-4 0-3-15,-2 0 5 16,2 2 3-16,-4-6-1 0,-2 3-1 0,0-4-8 0,-1 0 8 16,-1-4 1-16,0 2 7 0,0-2-7 15,0-2 4-15,-2-3 1 0,0 0-2 0,0 0-5 0,0 0 6 16,0 0-1-16,-15-15-5 15,13 3 2-15,-1-4 7 0,-2-5-18 0,6-5 6 0,3 0-2 16,5-2 3-16,0 4-3 0,5-2-3 0,3 4 5 16,-1 4-5-16,6 0-3 0,-4 1 6 0,0 5-5 15,-4 4 0-15,5 2 4 0,-2 1-2 0,-2 2 5 16,-1 3-5-16,-1 0 6 0,4 3-5 0,-1 1 9 16,-3 1-2-16,1-1-4 0,-4 1 1 0,-1 3 5 0,1 0 0 15,1-2 0-15,-5 4 3 0,2-1-1 0,-2 4-7 0,-1-4 3 16,2 6-1-16,-1 1-5 15,0 2-37-15,-1-1-53 0,1 2-161 0,-3 0-274 0,1 1 122 16</inkml:trace>
  <inkml:trace contextRef="#ctx0" brushRef="#br0" timeOffset="113599.25">15046 13612 124 0,'-1'-1'151'0,"1"1"-19"0,0 0-16 16,0 0-14-16,0 0-2 0,0 0-19 0,2 15 1 15,2-3-9-15,2 1-4 0,2 6-4 16,2 3-3-16,2 4-9 0,2 2-10 0,1-2 3 16,-6 4-3-16,5-5-14 0,-4 2 4 0,2-1 4 15,3-2-4-15,-2-1-2 0,-3-4-5 0,2-4-5 16,-2-1-5-16,3 0-18 0,-6-4-13 0,3-3-24 15,1-1-30-15,-5-4-8 0,2 0-42 0,-2-2-90 0,2-4-224 0,-2-1 100 0</inkml:trace>
  <inkml:trace contextRef="#ctx0" brushRef="#br0" timeOffset="113819.57">15285 13612 123 0,'-4'-3'158'0,"3"0"-23"0,-2-3-10 15,3 6-12-15,-1 0-16 0,1 0-6 16,0 0-10-16,0 0-13 0,9 9-5 0,-4-2 0 0,3 3-5 16,3 2 0-16,4 0-4 0,-2 4-7 15,3-2-2-15,3 7-5 0,-5-4-4 0,0 0-5 16,0 0-1-16,-4-2 2 0,1 3-1 16,-1-2-1-16,-3 0 5 0,2 1-19 0,-2 0-26 0,-4 0-51 0,1 0-85 15,-4 0-95-15,-1-2-261 16,-4-5 117-16</inkml:trace>
  <inkml:trace contextRef="#ctx0" brushRef="#br0" timeOffset="114424.34">15373 13264 76 0,'0'0'185'0,"0"0"-18"0,0 0-18 0,0 0-17 16,14-10-8-16,-9 6-17 16,4-4-8-16,5-5-10 0,6 1-10 0,4-2-3 0,3-2-14 15,1-2-1-15,2 1-8 0,-2 2-4 16,3 0-5-16,-4-1-9 0,-3 2 2 0,-6 5-6 15,-1 1-1-15,-3-1-5 0,-3 5-3 0,-2-3 0 0,-2 5 7 0,-1-1 11 16,0 1 6-16,-3 0 4 16,1 0-7-16,-2 1 0 0,-2 1-5 0,4-5-5 0,-4 5-1 15,0 0-2-15,0 0-7 0,0 0-8 16,0 0-21-16,0 0-31 0,0 0-36 0,-23 11-60 0,15-6-189 16,-2 2-347-16,0-3 154 0</inkml:trace>
  <inkml:trace contextRef="#ctx0" brushRef="#br0" timeOffset="114913.46">15700 12673 141 0,'-4'-2'126'0,"4"2"-8"15,0 0-20-15,0 0-5 0,-2-3-11 0,2 3-8 16,0 0-11-16,0 0-9 0,0 0-4 0,2 12-3 15,1-7-4-15,2 4-7 0,1 0 3 0,2 5 5 0,1 3-6 16,6 4 5-16,-4 1 7 0,4 5-6 0,-1-6-3 0,0 4 1 16,1 1 2-16,2-2-7 0,2 1 7 15,-1 1-12-15,-3 3 0 0,2 2 2 16,-3 1-4-16,4 0-2 0,-4 1-3 0,1-1-11 16,-2 1 11-16,-4-1-2 0,5 0-2 0,-5-1-13 0,0-2 5 0,1 0 1 15,-1-4-2-15,-4 1-2 16,3-7-1-16,-2-1 0 0,-2-2-2 0,3 1 8 0,-5-7-9 15,2 0 0-15,0-1-4 0,-3-4 10 0,4 2-2 0,-2-4 4 16,-1 2 15-16,0-2 11 16,-2 1 13-16,0-4 16 0,1 5 18 0,0-3-4 0,-1-2-4 0,0 0-10 15,0 0-9-15,5 2-34 16,-5-2-92-16,5 4-120 0,-1 0-189 0,-4-4-405 0,0 0 180 16</inkml:trace>
  <inkml:trace contextRef="#ctx0" brushRef="#br0" timeOffset="116439.85">13322 15003 109 0,'-5'0'96'0,"0"-2"-15"16,5 2-8-16,0 0-5 0,0 0-16 0,0 0 6 0,0 0-10 0,17-4-5 15,0 2 7-15,10-7-4 16,6-1-2-16,23-11-3 0,29-9 21 0,-2-5-18 0,9-5 6 15,0-2-4-15,0 0-6 0,1-4 1 0,-2 1-3 0,2 0-5 16,-2 7 9-16,0 3-6 0,-7 3 4 16,-20 9-7-16,19-8 6 0,-25 12-2 0,-1 0-1 0,-4 3-1 15,-17 2-4-15,-4 1 1 16,-2 6-5-16,-11 0-3 0,-2 2-3 0,-6 2 16 16,1 1-9-16,-6 2 2 0,-1-2-6 0,0 0-2 15,-5 2-15-15,4 6-50 0,-5 2-64 0,-8 7-159 0,-5 2-288 16,-5 7 127-16</inkml:trace>
  <inkml:trace contextRef="#ctx0" brushRef="#br0" timeOffset="118049.53">28364 15983 182 0,'-4'-2'174'0,"4"2"-10"0,-7-2-14 0,7 2-12 0,-5-1-12 15,5 1-10-15,-6-1-9 0,6 1-13 0,0 0-8 0,-8-1-11 0,8 1-10 16,0 0-10-16,0 0-6 16,0 0-3-16,0 0-7 0,0 0-2 0,17-5-3 0,-4 3-2 15,16 4-6-15,0-4 0 16,12 2-4-16,13-3-1 0,0 2 2 0,-1 1-7 0,-12 0-2 0,11 1-4 16,-14-1-3-16,-3 3-8 15,2-1-6-15,-5 3 1 0,-11-3-7 0,-2 1-2 0,-7 2 3 16,1-1-2-16,-5 1 4 15,-3 0-5-15,-1 2 6 0,0 2-1 0,-9 1 1 0,-2 5 9 0,0-5-7 16,-4 9 5-16,-4-5 8 0,0 7-1 16,-2 2 4-16,3-1-1 0,1-6 0 0,3 6-1 15,0-4-2-15,2 6 1 0,3-6 0 0,3 0-5 0,0 7 9 16,6-4-27-16,-4-2-35 0,5-1-31 16,4-1-67-16,-4 2-113 0,4-3-284 0,0-1 126 0</inkml:trace>
  <inkml:trace contextRef="#ctx0" brushRef="#br0" timeOffset="118739.5">30601 15973 73 0,'-4'-2'173'0,"4"2"-18"16,0 0-10-16,0 0-21 0,0 0-16 0,0 0-10 16,-9 7-3-16,4-4-13 0,4 2-11 0,-2 4-1 15,3-4-11-15,-1 5 1 0,-2-1-12 0,6 1-11 0,-2-1 2 16,2-1-2-16,2 2-3 15,0-1 1-15,0 1-8 0,-1-4-2 0,4 0-1 0,3-1-3 0,-2 0-1 16,1-3-5-16,3 1-1 0,4-3 4 0,2-2-1 0,0 2-6 16,2-3 1-16,-2-1 0 15,1 1-3-15,-5-2-3 0,-2 1 2 0,-3-1 2 16,1 1-4-16,-6-1 5 0,-1 0-2 16,-2-1 3-16,-2 0-3 0,-5 0-3 0,-1-2-1 0,-2 1 1 0,-6 0 0 15,-3 0-2-15,-7-6 2 16,-3 4 2-16,0-3 1 0,2 2-3 0,0 0 5 0,1-4 7 15,5 4 4-15,1 0 7 0,0 0-5 0,4-1 1 0,0-1 0 16,1 1 2-16,5 0-6 16,2 1 3-16,1 1-1 0,3-1-10 0,2-2-3 0,5 0-2 0,1 3 2 15,10-7-4-15,0 4 1 16,8-5 2-16,6 3-4 0,1 4 1 0,1-2-3 0,-3 4 1 16,3 3-3-16,-3 4-3 0,-1 2 1 15,-9 4 2-15,3 1-3 0,-5 3-4 0,-1 1 4 16,-3 3 1-16,-1 3-2 0,-2-1 1 15,-2 1 1-15,-5 5-5 0,1 2 9 0,-5-3-9 0,1 5-29 16,-5 0-39-16,0 0-56 0,0 3-197 0,-1-1-353 0,4-11 156 0</inkml:trace>
  <inkml:trace contextRef="#ctx0" brushRef="#br0" timeOffset="119749.27">32634 15805 101 0,'0'0'154'0,"0"0"-11"0,0 0-17 0,0 0 1 15,0 0-14-15,0-6-6 0,0 6-7 16,0 0-7-16,-3-6-3 0,3 6-7 0,-5-5-7 0,5 5-7 15,-6-5-13-15,0 2-2 0,1 0-5 16,-6 1-5-16,-1-1-2 0,-8 1-5 0,-9-1-4 16,7 1-7-16,-8 1 2 0,0 1-8 0,2 1-2 0,7 4 3 15,2-2-7-15,-1 2-3 0,2 1 2 16,-1 4-3-16,-4 6-3 0,6-7 4 0,-2 5-7 16,2 3 2-16,2-1 2 0,4-1-4 15,-1-2 4-15,5 1-3 0,0-2 2 0,4-4-5 16,1 2 2-16,2 0-4 0,1-2 1 0,0-2 1 15,3 1-1-15,5 0 1 0,5-4 2 0,-2-1-4 0,8 0 1 16,0-2-2-16,9-2 1 0,-1-2-3 0,0-1 10 0,-1-2-8 16,-7 3 0-16,-2-3 2 15,1 0 2-15,-6 3 2 0,-1-1-2 0,-1 1 5 0,0 0 20 16,-4 0 5-16,-2 1 9 0,0 0 10 16,-1 0 10-16,-3 0-3 0,2 0 0 0,-3 3-2 0,0 0-3 15,5-5-10-15,-5 5-2 16,0 0-9-16,0 0-8 0,0 0 2 0,0 0-5 0,0 0-5 15,0 0 1-15,0 0-4 0,0 14 4 0,0-7-6 0,-4 4-1 16,3 1-3-16,-2 4 2 0,2 1-2 16,1 0 0-16,0 2-4 0,0 0 2 15,0 1 1-15,0-1-2 0,0 8 1 0,0-8-3 16,1 8 0-16,2-8 3 0,2 5 2 0,-1-5-5 0,-2 1-3 0,2-1 3 16,0-4 0-16,0 2-3 15,-3 0 3-15,6-1-3 0,-6-3 0 0,3-1 4 0,-3-2-6 16,4 0 5-16,-2-3 2 0,-3 0-8 15,1-2 8-15,0 2 4 0,-1-6-10 0,3 3-7 0,-2-1-18 16,0 2-31-16,-1-5-49 0,0 4-52 0,2-2-250 0,-2-2-441 16,0 0 195-16</inkml:trace>
  <inkml:trace contextRef="#ctx0" brushRef="#br0" timeOffset="122629.67">31402 13126 47 0,'0'0'104'0,"0"0"-7"0,0 0-5 15,0 0-1-15,0 0-6 0,0 0-13 0,0 0-18 16,-9-8 1-16,9 8-6 0,-11 0-6 16,11 0-2-16,-14 8 0 0,5-4-8 0,0 4 0 15,-4-1-10-15,3 5 0 0,1-4-4 0,-4 5-6 16,5 0 4-16,1 4 1 0,2-3 0 0,1 6-15 15,1-1 13-15,3 0-7 0,2-1-1 0,3 3 3 0,1-2 3 16,3 4-6-16,0-6-1 0,5 5-3 0,-1-6-4 0,-2 1 3 16,1-3-3-16,1 1 3 15,-1 0 0-15,1 2 0 0,-3-3 1 0,1 3-3 0,-4-3 3 16,3 1 9-16,-5-1-3 0,-1-2-5 16,0 1-4-16,-4 0 7 0,0-2-4 0,0 1-3 0,-1-1 9 15,-3-1-5-15,-1 0 1 0,-3 0-1 16,2-2 7-16,-2-2 0 0,-3 1-5 15,-1-2 2-15,-3 0-5 0,1-1 5 0,-3-3 5 0,3 2 2 0,3-4-5 0,-3-3-4 16,2 1-4-16,3-4-29 16,0-3-25-16,2 1-24 0,3-3-36 0,-3-7-69 15,7 1-195-15,4-8 86 0</inkml:trace>
  <inkml:trace contextRef="#ctx0" brushRef="#br0" timeOffset="122799.65">31416 13233 37 0,'5'-4'131'15,"1"0"-21"-15,2 1 2 0,-3 1-16 0,8-2-15 0,0 1-7 16,5-2-17-16,4 2-31 0,7-1-24 16,0 1-31-16,3 1-88 0,0-1-125 0,0 1 55 0</inkml:trace>
  <inkml:trace contextRef="#ctx0" brushRef="#br0" timeOffset="123154.42">31869 13165 18 0,'-12'7'120'0,"3"-1"-5"0,-2 0-8 0,-1 3-8 0,5 1-12 16,-4 5-10-16,7 1-1 0,-2 0-9 0,4 0-7 0,3 1-1 16,2 0-10-16,3 2 1 0,3-2-3 15,2 0-5-15,4 5-1 0,2-3-6 0,-2-3-3 0,1-1-1 16,-2 0-5-16,0 0-7 0,6 2 0 16,-4-3 0-16,-5-2 4 0,-2-3-1 0,2 4 0 15,-3-5 1-15,-1 3-1 0,-2-4 9 16,-3-2-11-16,2 2-1 0,0-1-1 0,-4 1 1 0,0-1 4 15,0-3 10-15,-4 5-5 0,-2 1 5 0,-4-4-4 0,-4 5 0 16,-3-4-1-16,-4 2-10 0,1-3 4 16,-7-1-3-16,4 1 0 0,0-5-10 15,2 0-19-15,1-4-29 0,4 0-24 0,5-2-47 16,0-3-154-16,3-1-286 0,4-4 127 0</inkml:trace>
  <inkml:trace contextRef="#ctx0" brushRef="#br0" timeOffset="123359.48">32205 13140 72 0,'19'-5'74'0,"-1"0"-4"0,0 5-11 16,-2-3-6-16,-2 3-3 0,-3-1-12 0,1 0 1 0,-3 1-8 15,0 0-13-15,-4 1-24 0,-1 0-18 0,-4-1-55 0,0 3-87 16,0-3 39-16</inkml:trace>
  <inkml:trace contextRef="#ctx0" brushRef="#br0" timeOffset="127249.44">32948 13577 94 0,'0'0'179'16,"0"0"0"-16,0 0-10 0,-15-18-14 0,15 18-11 0,0 0-11 15,0 0-12-15,0 0-20 0,-22-8-8 16,22 8-9-16,0 0-9 0,0 0-12 0,0 0-1 16,-30 20-8-16,23-11-9 0,-1 3 4 15,-2 0-11-15,5 1-7 0,0-3-3 0,1 6-3 0,4-4 0 0,0-12-2 16,3 24-7-16,-3-24 2 0,9 25-3 0,-2-15-2 0,2 1-1 15,3-1-1-15,-12-10 2 16,31 15-2-16,-14-9-2 0,0 2 3 0,-17-8-7 0,24 3 1 16,-24-3 1-16,0 0 1 15,25 2-1-15,-25-2 4 0,0 0-7 0,0 0 7 0,0 0-5 0,21-17 2 16,-21 17-2-16,0 0 2 16,-10-23-7-16,10 23 1 0,-18-28 1 0,4 14 2 0,-4-5-5 15,-3 0 6-15,0-1-5 0,-1-2 1 0,-3 0-1 0,2 1 2 0,1 1-2 16,4-2-3-16,7 5 5 15,-1 2-3-15,6 1 1 0,2 0-2 0,0 3 1 0,8 0 0 16,2-1-3-16,1-3-7 16,8 1 9-16,3-5-2 0,6 5 6 0,0 1-9 0,3 1 5 15,-3 0-3-15,-5 9 1 0,2-4-2 16,-21 7-2-16,31-4 2 0,-31 4-2 0,0 0-5 0,37 11 5 16,-37-11-1-16,18 13 1 0,-18-13-2 15,9 19 6-15,-5-2-2 0,-3-1 9 0,-1 3-7 0,1 1-6 16,-2 0 12-16,0 3-8 0,-2-5 5 0,-1 8-3 0,2-6 0 15,-1-1-7-15,-1 2-13 16,3-1-31-16,0-1-32 0,0-3-23 0,1-16-29 0,1 25-141 16,-1-25-303-16,1 18 134 0</inkml:trace>
  <inkml:trace contextRef="#ctx0" brushRef="#br0" timeOffset="127594.4">33364 13450 32 0,'0'0'184'0,"0"0"-23"15,-9-23-9-15,9 23-17 0,0 0-14 16,-32-9-11-16,32 9-11 0,-27 3-7 16,27-3-7-16,0 0-15 0,-36 9-8 0,36-9-1 0,0 0-7 15,-24 9-3-15,24-9-6 0,0 0-9 16,-13 11-4-16,13-11 2 0,0 0-5 0,0 0-5 15,0 0-4-15,0 0 0 0,0 0-3 0,0 0 2 0,41 22-7 16,-41-22 0-16,22 1 0 0,-22-1-2 0,23 3 0 0,-23-3-1 16,0 0 2-16,25 3-1 15,-25-3-8-15,0 0 2 0,21 5-2 0,-21-5 1 0,0 0-1 16,0 0-3-16,16 12-1 16,-16-12 5-16,7 12 5 0,-7-12-2 0,2 20 0 0,-1-4-5 15,-2 2-2-15,1 0 5 0,-5 9 3 0,5 2-2 16,-4 2 4-16,1 3-18 0,1 0-41 0,-2 0-50 0,1 12-189 15,1-14-312-15,-2 1 139 0</inkml:trace>
  <inkml:trace contextRef="#ctx0" brushRef="#br0" timeOffset="128059.59">31524 14054 61 0,'3'-4'209'0,"-3"1"-10"0,3-4-28 15,-3 7-12-15,1-3-21 0,-1 3-14 0,0 0-9 0,0 0-9 16,1 13 2-16,1-8-6 0,2 7-6 0,-1 2-9 0,-1 3-4 16,-1 3-9-16,2-1-1 0,-1 5-6 15,0 2-9-15,-2-7-8 0,1 8 2 0,-1-8-9 0,-1-1-3 16,1-1-23-16,1 0-35 16,0-1-45-16,-1-3-43 0,4-3-46 0,-2-3-164 0,0-2-342 0,3-1 151 15</inkml:trace>
  <inkml:trace contextRef="#ctx0" brushRef="#br0" timeOffset="128309.42">31719 14178 43 0,'0'0'142'0,"0"0"-19"0,0 0-4 0,0 0-17 16,-5 11-16-16,5-5-2 0,1-1-6 15,0 1-10-15,5 0-4 0,0 1-10 0,4 0-1 0,2 2-5 16,3-3-10-16,6 1 1 0,7-4-7 15,2-1 2-15,-2-3-4 0,2-1-3 0,-2-2-7 0,-6-1 5 16,-4 0-8-16,-1-2 2 0,-2-1 12 0,-5 1 6 0,-3-2 14 16,-2 1 5-16,-3-1 4 0,-2-3-5 15,-5 2-1-15,-1-2-8 0,-4 4-1 0,-5-2-10 0,-11-1 0 16,6 5-9-16,-7-1-16 16,0 0-35-16,4 5-42 0,4 1-53 0,1 2-159 0,6 1-303 15,4-2 134-15</inkml:trace>
  <inkml:trace contextRef="#ctx0" brushRef="#br0" timeOffset="128609.45">33020 14289 189 0,'0'0'198'0,"0"0"-22"16,0 0-21-16,0 0-18 0,0 0-7 0,0 0-8 15,0 0-15-15,0 0-8 0,13 53-10 0,-9-41 0 16,-2 5-18-16,3 0-2 0,-1 0-11 0,-1 0-3 15,-1 0-5-15,-1-2-28 0,-1-15-36 0,3 24-35 0,-3-24-49 0,0 22-179 16,0-22-298-16,1 12 132 0</inkml:trace>
  <inkml:trace contextRef="#ctx0" brushRef="#br0" timeOffset="128819.2">33200 14290 46 0,'0'0'193'0,"0"0"-18"15,0 0-3-15,0 0-7 0,0 0-13 0,0 0-9 0,5 47-17 16,-5-47-9-16,0 29-11 0,3-12-9 16,-1 1-13-16,-2 1-2 0,4 5-11 0,-4-5-29 0,0 8-62 15,-4-9-80-15,-1 8-176 0,-1-2-298 16,-6-7 133-16</inkml:trace>
  <inkml:trace contextRef="#ctx0" brushRef="#br0" timeOffset="131694.24">14063 15284 191 0,'-5'-2'183'15,"1"0"-8"-15,4 2-12 0,-5-5-16 0,1 2-14 16,4 3-19-16,-4-3-10 0,4 3-18 15,-2-4-6-15,2 4-9 0,0 0 2 0,8-6-16 0,-2 5-6 16,3 0-7-16,5 1-5 0,0 1-2 0,5 3-5 0,2 1-5 16,-2 4 1-16,6 3 3 0,0 5-11 0,-6 3-1 15,0 0 7-15,-5 4-5 0,1 2-5 16,-3 3-2-16,-6 2-1 0,-2 4 1 0,-3-2 1 16,-2 1-2-16,-4-3-4 0,-4 3 0 0,0-7-1 15,-5 1-24-15,3-5 3 0,0-7-3 16,0-3 1-16,2-4 5 0,-1-1 5 0,0-1 2 15,2-5 1-15,1-1-2 0,1-2 1 0,1-3 0 0,0 0-5 16,4-2 5-16,-1-3-7 0,4-2 6 0,4-1 1 16,-1 3 0-16,7-3-8 0,2 0 6 0,2 1 10 15,11-2-2-15,1-1 0 0,4 3-1 0,3 0-1 16,1 3 6-16,2 0-1 0,0 1 0 0,3 2-1 16,-4 1 0-16,3-1-17 0,-2 3-31 15,-1 1-36-15,-4 0-47 0,2 2-160 0,-7-1-308 16,0-1 137-16</inkml:trace>
  <inkml:trace contextRef="#ctx0" brushRef="#br0" timeOffset="131870.23">14608 15354 109 0,'0'0'152'0,"0"0"-22"0,20 0-11 16,-20 0-13-16,32 3-7 0,-12 0-11 0,6-2-7 15,2 0-8-15,4 3-7 0,-2-1-10 0,0 1-37 16,-2-3-33-16,0 0-25 0,-6-1-34 0,1-2-89 0,-5-2-176 16,0-3 78-16</inkml:trace>
  <inkml:trace contextRef="#ctx0" brushRef="#br0" timeOffset="132019.85">14870 15220 88 0,'-12'-4'174'16,"5"0"-16"-16,-1 4-15 0,3-1-22 0,5 1-6 15,-12 8-17-15,8 1-7 0,1 6-10 0,0 4-7 16,4 5-11-16,1 4 6 0,1 1-17 0,3 4-1 0,6 12-10 16,-4-12-21-16,8 10-43 0,-3-11-52 15,5-2-56-15,-4-3-71 0,4-5-218 0,-4-10 96 0</inkml:trace>
  <inkml:trace contextRef="#ctx0" brushRef="#br0" timeOffset="132449.63">15139 15258 57 0,'0'0'140'0,"0"7"-22"0,0-7-12 0,5 11-7 0,0-3-10 0,2-4-9 16,-2 5-3-16,8-1-10 15,1-1-8-15,5-3-5 0,0 3-2 0,3-5-3 16,9-2-9-16,-3-7-7 0,2 1 3 0,1-2-2 15,-3-2 3-15,-1-1-10 0,-3 0-3 0,-8 2-2 0,-5 4 2 0,-5-3 0 16,-2 3 1-16,-2 0-5 0,-4-2 3 16,-3 3-1-16,-4-4-5 0,-5 3-5 0,-4 1 5 15,-11 1-1-15,-2-2 4 0,-6 5-3 0,0 0 3 16,-3 0-1-16,2-2 2 0,-4 2 7 0,2-1 2 16,3-3 3-16,-2-1 2 0,4 0 2 15,1-5 0-15,-1-1-5 0,3 0 0 0,2-3-2 16,1-1-1-16,7-2-7 0,2 0 4 0,6 3-5 0,3-3-13 15,2 2 7-15,2-4-5 0,6 1-1 0,2-3 7 0,5 4-5 16,8-7-8-16,0 5-1 0,5-1 3 16,1 4-3-16,-1 8 0 0,3-1 0 0,-3 7-4 0,9-1 2 15,-6 5-1-15,0 3-1 0,6 5 7 16,0 5-2-16,-4-1-3 0,1 6 2 0,0-1-3 0,2 5 3 16,-4-2 1-16,1 4 3 15,-1 1-6-15,0-1-12 0,-4 3-36 0,-2-1-58 0,2 4-59 16,-8-3-128-16,1 1-318 15,-5-4 140-15</inkml:trace>
  <inkml:trace contextRef="#ctx0" brushRef="#br0" timeOffset="133069.62">15859 14655 90 0,'-12'2'163'16,"2"0"-24"-16,-8 3-10 0,1 6-11 0,2 0-15 0,-4 3-14 15,6-3-1-15,0 1 9 0,1 2-9 0,4-3-13 0,1-2-2 16,4 0-2-16,-1 1-15 16,3-3-8-16,1-2 0 0,5 2-6 0,-3-2-3 0,3-4-8 0,3 2 1 15,2-3-5-15,4-1 1 0,3-5-3 16,2 1-6-16,0-4 3 0,-5 1-3 0,4-1 0 0,-5-3-4 16,0 5-1-16,-7-3 2 15,3 0-3-15,-5 2-1 0,0-3 7 0,2 5 8 0,-5-1 7 16,2 2 6-16,-2 1 1 15,-1 4 1-15,0-7-8 0,0 7-8 0,0 0 2 0,0 0-9 16,0 0 2-16,-1 17-7 0,1-1 3 0,0 4-3 0,2 9-1 0,1-2-3 16,5 3-1-16,1 2-7 15,0-3 6-15,2 1-2 0,3-1 2 0,0 0-2 0,4-3 0 16,-2 1 3-16,5-3 6 0,1 1-1 16,-4-6-5-16,4 1-2 0,-3-2-12 0,-3-6-30 0,1-2-37 15,-2 0-45-15,3-2-48 0,-8-4-161 16,3-2-352-16,6-2 156 0</inkml:trace>
  <inkml:trace contextRef="#ctx0" brushRef="#br0" timeOffset="133279.54">16375 14754 28 0,'-5'-2'250'0,"1"-1"-30"0,-1 1-20 0,2-3-24 16,3 5-17-16,3-6-13 0,2 0-18 0,8-7-14 0,2 0-8 16,11-5-10-16,4-1-13 15,2 2-14-15,3-3-37 0,11-1-43 0,-14 6-51 0,2 1-49 16,-4 2-160-16,-1-1-293 0,-2 3 130 16</inkml:trace>
  <inkml:trace contextRef="#ctx0" brushRef="#br0" timeOffset="133519.15">16707 14275 132 0,'-5'-15'245'0,"1"5"-10"0,-1-1-15 16,1 3-11-16,3 1-22 0,-3 1-20 0,0 4-19 15,4-2-18-15,0 4-15 0,0 0-9 0,0 0-10 16,9 24-12-16,-4-7-8 0,8 8-6 15,1 4-10-15,-1-3-3 0,5 3-5 0,-1 2-6 0,0 1-3 16,11 9-3-16,-11-7-5 0,6 9-1 0,0 3-1 0,1-5-1 0,-7 3-38 16,2-11-55-16,0 10-68 15,-6 2-97-15,-8-8-146 0,-2 0-403 0,-4-2 178 0</inkml:trace>
  <inkml:trace contextRef="#ctx0" brushRef="#br0" timeOffset="134349.14">14911 16077 33 0,'0'0'149'0,"-9"0"-16"0,9 0-6 16,-7-1-18-16,7 1-8 0,0 0-17 15,1-6-9-15,7-2-7 0,15-11-7 0,8-5-5 0,35-32-2 16,17-1-5-16,17-11 0 0,7-5 2 0,20-2-7 0,4-4-9 16,10-3 0-16,6 1-3 15,10-1 8-15,7 7-4 0,-3 0-8 0,-4 2 6 0,-8 3-14 0,0 5 6 16,-10 4-4-16,-14 8-1 0,-14 12-3 16,-12 0-1-16,-37 20-1 0,-11 0-6 0,-16 9 4 0,-4 3 0 15,-15 1-4 1,-2 4 14-16,-7 4-5 0,-4-3 4 0,-3 3-4 0,0 0-4 0,0 0-15 15,-7 17-48-15,-4-2-56 0,-6 5-167 0,-6 2-291 0,-1-1 129 16</inkml:trace>
  <inkml:trace contextRef="#ctx0" brushRef="#br0" timeOffset="136629.28">15931 15993 115 0,'4'18'115'0,"4"5"-11"15,2 5-2-15,-1 0-9 0,0-2-4 16,1 6-11-16,3-3-7 0,1-2-5 0,1-1-5 0,1 0-7 15,-1-1-3-15,2-3-5 0,2 2-5 0,-3-5-2 0,2 3-1 0,-1-8-10 16,-2-3-39-16,3 0-31 16,-1-3-47-16,-1 0-87 0,4-7-188 0,-8-2 83 0</inkml:trace>
  <inkml:trace contextRef="#ctx0" brushRef="#br0" timeOffset="137109.23">16369 16033 128 0,'0'0'140'15,"0"0"-12"-15,-8 11-8 0,7-2-18 0,2 0-8 0,-1 4-7 0,2-1-12 16,4-1-7-16,1 3-9 16,3 2-5-16,5-6-2 0,0 2-2 0,1-4-8 0,5-1-6 15,-7 0 3-15,5-4-8 16,3-1 3-16,-2-7-8 0,6-2 1 0,-6-3-5 0,4 0 4 0,-5 1-7 15,-4 1 0-15,1-4 6 0,-3 8-10 0,-5-4 3 16,-2 1 11-16,-2 1-5 0,1-1 3 16,-4-2 9-16,-1 4 4 0,0-3-3 0,-5 1 4 0,0 0-1 0,-1-3-1 15,-4 4-5-15,-4 0-3 16,-2-1-3-16,-4 3-5 0,-7-4 0 0,-2 1-4 0,-1 0 1 16,-3-3-6-16,1 4 0 15,0-5 2-15,-2 1-4 0,3-2-1 0,0 2 1 0,2-2 0 16,3 1 3-16,8 1-2 0,3 0 0 15,6 3 0-15,-1-1-5 0,2-1-1 0,3-1 1 0,5-2-2 16,1-7-2-16,7-5-2 0,3-3 4 0,6 5 1 0,6-6-3 16,0 3-2-16,4 4-5 15,-3 4 4-15,4 4-3 0,-1 7 6 0,-8 1-6 0,-1 7-1 16,1 2 1-16,-1 6-1 0,-5 5 0 16,4 7 4-16,-6 3 0 0,-3 3-2 0,-4 0 8 15,-3 0-4-15,3 5 5 0,-7-1-9 0,2-2 5 16,2 2-4-16,-2 1 2 0,2-2 2 0,-1-3-7 0,3 1-15 15,-1-2-29-15,3-9-42 0,2-4-27 16,-2-5-28-16,3 2-20 0,-1-7-113 0,1-4-300 16,-8 0 133-16</inkml:trace>
  <inkml:trace contextRef="#ctx0" brushRef="#br0" timeOffset="137449.39">16702 15616 143 0,'-4'-4'192'0,"3"-3"-19"0,1 2-16 15,1-7-12-15,8-1-18 0,3-3-11 0,3-7-20 16,8 0-7-16,1 3-4 0,4-1-12 16,-1 3-8-16,1-2-5 0,-1 3-5 0,3 2-4 0,-5 1-6 15,-6 6-6-15,-3-1-5 0,-4 7-3 16,-3-5-6-16,-2 5 4 0,-3-1-9 0,-4 3 9 0,8-3 0 15,-8 3 0-15,0 0-4 0,0 0-4 0,0 0 0 16,-1 19 3-16,-3-9-3 0,-2 7-1 0,2 2-3 16,-2 5-1-16,1-4-4 0,-2 4 1 15,5 1-1-15,-2 1 0 0,5 1-3 0,2-1 1 16,4-1 1-16,-2 2-1 0,5-4 3 0,2 1-4 0,1-2-1 16,2 0 1-16,1 2-1 15,-4-9-13-15,1 0-29 0,1-1-30 0,3 0-42 0,-4 1-48 16,1-3-159-16,-8-5-339 0,2 4 151 15</inkml:trace>
  <inkml:trace contextRef="#ctx0" brushRef="#br0" timeOffset="137608.59">16882 15875 112 0,'8'-20'175'0,"7"-7"-19"0,1-3-10 0,13-9-17 16,4 2-15-16,3 3-6 0,2-2-14 15,3 0-9-15,0 3-29 0,4 0-40 0,2-5-77 0,-7 3-128 16,-2 2-204-16,-1-2 91 16</inkml:trace>
  <inkml:trace contextRef="#ctx0" brushRef="#br0" timeOffset="138149.17">16734 15201 65 0,'-41'3'122'0,"4"2"-13"0,-21 2-10 0,4 3-11 0,-1 2-11 16,-2 5-6-16,5-1-13 0,-3 4 0 16,3-3-9-16,-2 2 1 0,3 2-15 0,1 0 7 0,4 3-7 15,13-5-2-15,-9 7-5 0,12-3 1 16,0 0-5-16,-8 9 3 0,4 2-9 0,1 2 3 0,7-9 0 15,3 14-5-15,-2 0-3 0,9-7 3 0,-4 7-4 16,8-7-4-16,-3 12 2 0,6 0-1 16,4 2-3-16,-1 1-1 0,8-1 3 0,3 1-1 15,0 1-7-15,3 3 3 0,4-5 4 0,0 1 0 16,4-2 2-16,4-1 3 0,3-6-5 0,-5-8-10 0,13 7 7 16,6-8 7-16,-7-7 3 15,15 4 2-15,6-7 7 0,7-4-17 0,4-3 15 0,28 1 11 16,-24-9 6-16,28 0-6 0,4-4 1 15,-5 1-1-15,-1-9-6 0,-25 1 0 0,32-4-3 0,-3-3 4 16,-4-6-2-16,1-3-3 0,-2-5-2 0,1-8-3 0,-9-8 2 16,1-7 13-16,-3-3 1 0,0-8 1 15,0-2 2-15,-4-3 6 0,-4-2-5 0,-2 4 2 0,-4 0-4 16,-7-3 1-16,-23 16-7 0,13-29 0 16,-12 4-2-16,-14 21 0 0,-2-3 3 0,-8-2 9 15,-6 3 9-15,-4 0 14 0,-9 1-3 16,-11 0 6-16,-8 5 0 0,-14 0-5 0,-24-14-4 0,-17 12-7 15,-12 9 1-15,-11 3-12 0,-14 13-7 0,-13 13-3 0,-19 14-3 16,-18 15-6-16,-10 17 4 16,-3 16-5-16,-11 7-7 0,-5 22-17 0,0 16-47 0,0 11-49 15,2 10-86-15,-9 8-253 0,0 0-476 16,1-3 210-16</inkml:trace>
  <inkml:trace contextRef="#ctx0" brushRef="#br0" timeOffset="140609.4">12872 13037 49 0,'0'0'119'0,"-5"1"-6"0,5-1 1 16,0 0-3-16,-4 3 13 0,4-3-8 0,0 0-4 0,0 0-8 15,0 0-3-15,0 0-8 0,0 0-7 0,0 0-10 0,0 0-4 16,0 0-7-16,0 0-8 0,15-13-3 16,2 1-10-16,11-2 4 0,8-4-9 0,15-8-4 0,30-15 2 15,-2 3-8-15,7-3-3 16,8-5 1-16,2-2-3 0,4-3-3 0,8-8-4 0,6 0 2 0,-4-3-2 16,2 3-6-16,-5-2 1 15,-7 9-4-15,0 4 7 0,-7 7-3 0,-2 7-3 0,-28 10 2 16,-3 2-3-16,-5 5 3 15,-6 3 2-15,-13 2 6 0,-5 5 0 0,-13 1 0 0,1 0 5 0,-7 3 9 16,-1 0 15-16,-2 0 14 0,-2 0 9 0,-4 2 0 0,1 1 0 16,-4 0-5-16,5-4-4 15,-5 4-9-15,0 0-5 0,0 0-5 0,0 0-7 0,0 0-3 16,-23-1-1-16,14 3-2 0,-2 1-5 16,1 0-1-16,0-1-6 0,2 0-11 0,0-1-23 15,2 1-28-15,-1 0-30 0,2 1-19 0,0 0-10 16,4 1-4-16,-3 0-4 0,0 2-7 0,3 2-4 0,-2-2-17 15,-1 6 4-15,3-2-7 0,-3 0-154 0,-6 4-318 0,5 1 140 16</inkml:trace>
  <inkml:trace contextRef="#ctx0" brushRef="#br0" timeOffset="142694.46">16098 9792 177 0,'0'0'208'16,"0"0"-13"-16,0 0-10 0,0 0-4 0,0 0-13 0,0 0-16 16,0 0-8-16,-12-6-14 0,7 2-5 15,0-2-9-15,-5 1-1 0,6 0-2 0,-4-4-5 16,-1 4-6-16,-2-4-7 0,0 1-9 0,2-3-6 16,-2-2-1-16,2 4-25 0,-5-1-1 0,1-5-4 0,4-1-2 15,-5-1-5-15,-1-6-6 0,-2-5-4 16,3-1-2-16,-4-4-4 0,-5-12 0 0,0-3-1 15,0 4-3-15,3 0-3 0,-3-2-2 0,-1 2-2 0,-2 2 2 16,7 13-7-16,-7-13 2 0,6 11-2 16,-4 1 0-16,-1 2-4 0,2 1 0 0,2 3-1 0,0-2-2 15,-2 2 4-15,2 2-5 0,1 2 0 16,1 3 0-16,5 5 1 0,0 0-1 0,4-2-1 16,1 8 2-16,0-2-1 0,1 2-1 15,3 1 1-15,1 2-5 0,-1-1-3 0,0 4-2 16,5 0 2-16,-5 5-1 0,2 4 3 0,1 6 0 15,-2 9 1-15,0 6 0 0,0 3 0 0,3 16 5 0,-3 1-4 16,1 4 4-16,1-3-1 0,0 0 2 0,0-1 0 0,1-1 0 16,1-14 6-16,-2-3-6 0,0 0-2 0,0-3 2 0,0-12-2 15,2-2 2-15,0-2-1 0,0-3 1 16,0-3 2-16,0-3-2 16,-1-2 4-16,1-2-4 0,0 0-5 0,0 0-3 0,-9-22-4 15,5 3-3-15,4-14 2 0,0-2-4 16,7-11 0-16,-1-3 0 0,3 3 2 0,1 0 3 0,-1 15-1 15,4 1 0-15,1-1 0 0,-4 7-1 0,2 7 2 16,-1 5 1-16,-2 2-3 0,2 5 4 0,4-4-6 16,3 4 1-16,-6 5 5 0,10 0 1 0,-1 1-1 0,9 5 1 15,2 2 2-15,4 0 3 16,-3 3-3-16,-1 0 1 0,1 1-2 0,-3-3-13 0,3 0-25 0,-9 1-27 16,-2-4-26-16,-3-2-28 15,2 0-45-15,-6-4-49 0,0-3-147 0,3-2-393 16,0-3 175-16</inkml:trace>
  <inkml:trace contextRef="#ctx0" brushRef="#br0" timeOffset="143919.1">15819 8528 112 0,'-8'0'142'0,"8"0"2"16,-6 0-8-16,6 0-5 0,0 0-10 0,-9-2-7 15,9 2-14-15,0 0-10 0,-2-3-15 16,2 3-4-16,7-8-11 0,2 1-3 0,8-6-11 0,11-10 0 0,15-5-5 15,6 2-4-15,7-2-4 0,27-16-2 16,-1 6-3-16,1 2-4 0,0-1-8 0,-24 13-10 16,21-13 2-16,-22 11-2 0,-6 2-1 0,1-2 1 0,-9 7-1 15,-12 5 7-15,-4 1-4 0,-7 3-4 16,-2 3 1-16,-7 0 0 0,0 4 3 0,-3-2 10 0,-2 3 9 16,-2-1 10-16,1 0-3 0,-2 2 0 15,-2-2-3-15,-2 3 1 0,0 0-2 0,0 0-6 0,2-2-2 16,-2 2-3-16,0 0-2 0,0 0 5 0,0 0-14 0,-18 0 2 15,18 0 1-15,-10 1 0 16,3-1-2-16,7 0 1 0,-9 1 0 0,9-1-8 0,-7 0 6 16,7 0-5-16,0 0 0 0,-8 0 4 15,8 0-3-15,0 0-1 0,0 0 0 0,-7 0-3 16,7 0 4-16,0 0-3 0,0 0 2 0,0 0-2 16,0 0 4-16,0 0-5 0,-7 0-1 0,7 0 2 0,0 0-1 15,0 0 1-15,-6 3 1 16,6-3-3-16,-7 3-1 0,7-3 5 0,-5 1-3 0,1 2 2 0,-1-1-2 15,5-2 1-15,-5 3-2 0,5-3 3 0,-5 4-2 0,5-4 2 16,-4 1 0-16,4-1-3 16,0 0 5-16,0 0-3 0,0 0-4 0,0 0 2 15,-5 1 1-15,5-1 2 0,0 0-5 0,0 0 2 16,0 0 1-16,0 0 2 0,0 0-1 0,0 0 0 16,0 0 0-16,0 0-3 0,0 0 16 15,0 0-12-15,0 0-3 0,0 0-2 0,0 0 2 0,-8 0 1 0,8 0 0 16,0 0 0-16,-6 6-1 15,6-6 1-15,-4 1-2 0,4-1 1 0,-4 1 1 0,4-1-2 16,0 0 1-16,0 0 2 0,0 0-5 0,-5 3 5 0,5-3-3 16,0 0-2-16,0 0 1 0,0 0 1 15,0 0 4-15,-4 2-7 0,4-2 7 0,0 0-4 0,0 0 3 16,0 0-4-16,0 0 6 0,0 0-5 16,0 0 0-16,0 0-1 0,-4 4 3 0,4-4 0 0,0 0 0 15,0 0-2-15,-5 1 4 16,5-1-3-16,0 0 3 0,0 0-3 0,-1 4-1 15,1-4 4-15,0 0-3 0,0 0 1 0,0 0 4 0,-4 2-2 0,4-2-6 0,0 0 5 16,0 0 0-16,0 0 2 16,0 0 3-16,0 0-5 0,0 0-3 0,0 0 2 0,0 0-5 15,0 0 2-15,0 0 5 0,0 0 1 16,0 0-3-16,0 0 1 0,0 0 1 0,0 0-2 0,0 0-3 16,0 4 0-16,0-4 4 0,0 0 4 15,0 0-4-15,-5 1-4 0,5-1 3 0,0 0 0 16,0 0 0-16,-4 5-1 0,4-5 0 15,0 0 2-15,-1 2 2 0,1-2-4 0,0 0 2 0,0 0-1 0,-3 4-2 16,3-4 3-16,0 0-1 0,0 0 1 0,0 0 0 16,0 0-2-16,0 0-1 0,0 0 2 15,0 0-3-15,0 0 2 0,0 0-1 0,0 0-2 16,0 0 6-16,-3 4-6 0,3-4 4 16,0 0 2-16,0 0-4 0,0 0-1 0,-2 2 5 0,2-2-3 15,0 0 4-15,-1 6-5 0,1-6 0 16,-3 3-1-16,3-3 5 0,0 0-2 0,0 4-1 15,0-4 2-15,0 0-2 0,0 0 3 0,0 0-3 0,0 0-2 0,-1 4 3 16,1-4-2-16,0 0 3 0,0 0-1 16,0 0-2-16,0 0 6 0,0 0 0 0,0 0-4 0,0 0-3 15,0 0 1-15,0 0 0 16,0 0 3-16,-4 3-11 0,4-3-28 0,-1 5-14 16,-3-1-36-16,0 3-47 0,-2 1-175 0,-2 2-335 15,-6 1 149-15</inkml:trace>
  <inkml:trace contextRef="#ctx0" brushRef="#br0" timeOffset="144549.59">13768 13137 64 0,'-1'2'195'0,"1"-2"-2"0,0 0-2 0,-3 4-10 0,3-4-8 16,0 0-19-16,0 0-18 15,0 0-16-15,0 0-12 0,-16-5-8 0,10 2-11 0,3 0-13 0,-4 1-32 16,4 2-41-16,-1-3-47 0,0 1-73 16,-1-5-161-16,2 0-301 0,-2-10 133 0</inkml:trace>
  <inkml:trace contextRef="#ctx0" brushRef="#br0" timeOffset="147259.35">16467 16750 22 0,'0'0'142'0,"0"0"-13"0,0 0-9 0,0 0-16 15,0 0-21-15,0 0 5 0,10-16-3 0,3 4-8 0,12-8-13 16,14-12 1-16,7-4-15 16,24-17-1-16,4 0-2 0,4 2-10 0,4-2 2 0,2 2-5 0,-2 5-2 15,5 0-1-15,-8 6 1 16,-23 17-6-16,-2 0-2 0,0 0-2 0,-7 1 1 0,-14 8 5 16,-1 2 0-16,-8 1 3 15,-7 5 6-15,-4 3 7 0,-3-3 22 0,2 5 21 0,-5-3 13 16,0 2 10-16,-7 2 0 0,6-3-11 0,-6 3-9 0,0 0-7 15,6-1-7-15,-6 1-12 0,0 0-10 16,0 0-27-16,0 0-28 0,-20 18-38 0,10-10-34 0,-2-1-45 16,3-3-49-16,-10 1-194 15,6-6-389-15,-6-8 172 0</inkml:trace>
  <inkml:trace contextRef="#ctx0" brushRef="#br0" timeOffset="148879.51">15455 10544 83 0,'-5'11'161'0,"-3"4"-17"0,-2 9-16 16,-3 3-13-16,4 0-11 15,0 2-12-15,4 4-9 0,1-5-8 0,4 1-8 16,0-2-4-16,7 1-7 0,-1-6-6 0,4 2-2 0,-2-7-10 0,4 2-2 15,3-6-4-15,-1 1 8 0,2-2-11 16,3-7-21-16,0 2 5 0,2-5-3 0,2-2-4 0,-4-5 6 16,8-4-7-16,0-4 9 0,-3-3-5 15,-2-1 13-15,-3-1 3 0,-2-3 6 0,-2-3 11 16,-3 0 5-16,-5 7 11 0,-3 0 3 16,-1-2 6-16,-5 1-4 0,-1 2-5 0,-5 0-2 0,-3 1-5 15,-5 0-7-15,-8 0-3 16,-3 5-4-16,-2-2-5 0,-2 2-3 0,-1-1-3 0,3 3-2 0,1 1-1 15,9 0-1-15,2 6-1 0,-1-1 2 0,6-2-20 16,2 4-32-16,0 0-36 0,4-1-50 16,-1 1-37-16,7 0-193 0,0 0-373 0,0 0 165 0</inkml:trace>
  <inkml:trace contextRef="#ctx0" brushRef="#br0" timeOffset="149099.23">15810 10262 139 0,'-9'17'135'0,"0"8"-9"0,2-1-17 0,4 5-10 0,0 3-4 16,6-6-11-16,0 5-9 16,4-4-7-16,3 1-3 0,7-2-7 0,-2 2-7 0,7-4-16 15,1-3 6-15,3-4 0 16,2-3-4-16,2-1-8 0,2-2 1 0,4-5-38 0,0-3-33 15,2-5-47-15,-6 2-109 0,-3-2-214 0,-8-1 96 0</inkml:trace>
  <inkml:trace contextRef="#ctx0" brushRef="#br0" timeOffset="149459.09">16103 10240 30 0,'10'14'134'0,"0"3"-14"0,3 4-7 16,1 1-9-16,-2 3-10 0,0-3-11 15,1 2-7-15,-2 3-5 0,-3-2-6 0,1-7-5 0,-4-1-5 16,4 0-10-16,-1-4-3 16,-6-3-2-16,2 0-7 0,0-5-2 0,0 1-5 15,-3-3 5-15,2 1 7 0,-1-2-2 0,-2-2-6 16,0 0-2-16,0-13-2 0,0 6-1 0,-5-5-7 0,4-4 1 0,-3-2-1 15,4-1 2-15,0 0-9 0,4-1-4 0,2 0 4 0,2 1 6 16,1 1-23-16,0 2 8 16,5 2 5-16,-1 2-2 0,2 3 3 15,-1 1 1-15,-1 5 0 0,-2-2 2 0,2 3-5 16,1 0-1-16,-2 4-1 0,0 0 7 0,1 1-4 16,1 4-1-16,-2-1 10 0,-2 1-12 0,4 4 6 15,-5-3-3-15,5 4 2 0,-5 2-4 0,-1 0-4 0,-2-1-11 0,2-3-26 16,-3 1-40-16,-1 0-52 0,-3 0-113 0,0-4-261 15,-2 0 117-15</inkml:trace>
  <inkml:trace contextRef="#ctx0" brushRef="#br0" timeOffset="149809.35">16211 9771 106 0,'8'-9'153'0,"-3"7"-15"0,4-3-16 0,0 4-8 0,1 1-10 16,3 0-12-16,0 3-9 0,-2 0-6 15,2 3-8-15,4 0-7 0,-2 5-4 0,-3-3-3 0,2 5-5 16,-3 1-13-16,0 0 3 0,-1 3 3 15,-3 0-13-15,3 7-8 0,-6-4 5 0,-1-3-6 16,3 1-5-16,-6-1 5 0,4-2-4 0,-4-4-2 0,1-2 1 0,1-1 1 16,0-2-6-16,2 0 0 15,1-2 3-15,-2-1-4 0,4-1-7 0,2-2 8 0,9-3-5 16,4-2 4-16,6-3 1 0,3-5-3 16,2-1-35-16,1-1-27 0,-2-2-35 0,4 0-166 0,-9-3-277 15,2 1 122-15</inkml:trace>
  <inkml:trace contextRef="#ctx0" brushRef="#br0" timeOffset="150039.45">16761 9586 117 0,'20'7'123'0,"7"5"0"0,0 4-5 15,-3 2 1-15,3-1-13 16,-3 3-15-16,1 3-9 0,-10 1-6 0,5 7-7 0,-7-2-10 0,-3 3 1 16,-3 3-7-16,-5 1-11 15,-2 14 1-15,-7-1-1 0,-2-1-7 0,-8 0-2 0,-2 0-3 16,0-1-30-16,-4-1-47 0,-3 0-55 16,-2-3-110-16,-3-2-230 0,2-2 101 0</inkml:trace>
  <inkml:trace contextRef="#ctx0" brushRef="#br0" timeOffset="150409.26">15622 11136 74 0,'-11'-1'216'15,"-1"-2"-24"-15,7 2-21 0,1-2-16 0,4 3-12 0,13-10-19 16,10-6-12-16,12-1-6 0,21-9-9 16,29-15-13-16,12 0-5 0,7 4-6 0,6-7-10 0,7-1-7 15,6-1-3-15,-3 2-7 0,-8 5-4 16,-8-6-5-16,1 7-3 0,-4 3-3 0,-10 5 0 0,-6 2-6 15,-23 9-2-15,-6 3-3 0,-5 0-1 0,-16 7-5 16,-5 1 0-16,-11 3 0 0,-6 0 6 16,1 1 2-16,-6 1-12 0,-3 1 5 0,-1-2-3 15,-3 3-4-15,-1 1-5 0,0 0-22 0,0 0-35 16,-27 7-45-16,9 0-46 0,-16 5-176 0,2 1-346 16,-5-1 153-16</inkml:trace>
  <inkml:trace contextRef="#ctx0" brushRef="#br0" timeOffset="154559.15">8285 10729 63 0,'-8'-2'128'0,"-3"-1"-3"0,2 2-19 0,-3 1-12 0,0 1-7 15,-1 2-11-15,-5 0-6 0,-1 5-5 0,0 0-1 16,-2-2-2-16,-4 3-9 0,7-2-2 0,-8 3-5 16,6-3 9-16,3 1-1 0,2-4 0 0,3 1-3 0,6-2-10 15,-3-1-5-15,5 1-1 0,-1-3-7 16,5 2-3-16,0-2 1 0,6 7-7 0,8-7 5 0,6 0-2 16,12-4-5-16,17-6 1 15,8-2-1-15,32-10 5 0,6-8 4 0,4 3 9 0,3 2 1 16,2-2 0-16,-2 5-4 0,-6 1-4 15,-3 3 6-15,-2 2-6 0,-27 8-5 0,1-1-1 0,-1 3-7 16,-3 1 4-16,-2-1-22 0,-5 3 2 0,-17 1-1 0,-4 2 2 16,-1 0 2-16,-13 2-7 15,-6-2 5-15,1 1 0 0,-6-1 6 0,-2 1 0 0,-2-1-1 0,-4 0-3 0,4 1 6 16,-4-1 2-16,-4 9-6 16,0-7-22-16,2 1-26 0,-2 3-31 0,1 1-40 0,2-3-177 15,1 3-315-15,5-2 139 16</inkml:trace>
  <inkml:trace contextRef="#ctx0" brushRef="#br0" timeOffset="155249.34">11289 10597 186 0,'-14'-1'182'0,"4"-1"-19"0,2 0-13 15,-1-1-15-15,3 3-22 0,6 0-8 16,-8-1-14-16,8 1-11 0,-8-1-10 0,8 1-2 0,0 0-9 0,0 0-6 15,0 0-5-15,22-2-6 0,-4-3-2 0,14 3-8 0,5-6 3 16,19-2-7-16,34-7-7 0,-1-2 1 16,6 2 0-16,4 0-1 0,5-2 3 15,1 4-7-15,2-6-23 0,-3 6 1 0,-4-6 6 16,-1 4 2-16,1 1-2 0,-2-2 0 0,-1 3 7 0,-1 0-4 16,-4 1 0-16,0 0 1 15,-32 3 1-15,0 0-2 0,0-1 7 0,-4-1 0 0,-16 6 2 0,-3-1 3 16,-2 2-7-16,-5 3 4 0,-9-1 3 15,-8 1 3-15,0 1 19 0,-1-1 15 0,-4 3 12 16,-2-1 4-16,-1-2-2 0,-5 3-8 0,9-3-3 0,-5 2-6 16,-4 1-7-16,6-1-3 0,-6 1-4 15,0 0-5-15,5-1-3 0,-5 1 3 0,0 0-5 0,0 0-1 16,0 0-4-16,0 0-1 0,0 0-5 16,0 0 3-16,4-3-4 0,-4 3 1 0,0 0-3 15,0 0-3-15,0 0 0 0,0 0 1 16,0 0 1-16,0 0-8 0,0 0 3 0,0 0-2 0,0 0-1 15,0 0 0-15,0 0 0 0,0 0-3 0,0 0 3 0,0 0-2 16,0 0-1-16,0 0-2 0,0 0-1 16,0 0 2-16,0 0-2 0,0 0 6 0,0 0-3 15,0 0 0-15,0 0 0 0,0 0-2 0,0 0 3 16,0 0 2-16,0 0-3 0,0 0 4 0,0 0 0 0,0 0 3 16,0 0-5-16,0 0-4 15,0 0 4-15,0 0-4 0,0 0 4 0,0 0-4 0,0 0-1 0,0 0 4 16,0 0-2-16,0 0 3 15,0 0-2-15,0 0 0 0,0 0 1 0,0 0-3 0,0 0-19 16,0 0-35-16,0 0-51 0,0 0-31 0,0 0-32 0,-14 16-223 16,8-4-425-16,-7-3 188 0</inkml:trace>
  <inkml:trace contextRef="#ctx0" brushRef="#br0" timeOffset="156129.19">25220 5167 80 0,'0'0'122'0,"0"0"-12"0,-24 5-31 0,-3 4 4 15,-5 2-2-15,-18 8-9 0,-1 6-11 16,-5 2-6-16,-28 17-1 0,2 1-4 0,-3 5-1 0,-3 3-4 16,-4 5-7-16,-11 3 2 15,-10 4-7-15,-6 0-7 0,-12 5 5 0,0-8-3 0,5-2 3 0,-5 0-5 16,3-1 1-16,4-4-3 16,6-7 3-16,7-1 0 0,6-7 9 0,16-3-1 0,30-16-1 15,2 1 6-15,6-3 2 0,18-4-6 16,5-3-2-16,8-2 0 0,3-1-8 0,3-4-2 0,5 0-9 15,3 1 4-15,3-2-6 0,-2-3 0 0,5 3-2 0,0-4 8 16,0 0-11-16,21-3-33 0,9-4-47 16,2-5-60-16,20-9-120 0,30-16-272 0,-1-7 120 0</inkml:trace>
  <inkml:trace contextRef="#ctx0" brushRef="#br0" timeOffset="156908.98">25193 5107 101 0,'0'0'98'0,"5"-4"-15"0,-5 4-4 16,11 0-7-16,-11 0-9 0,20 6-3 0,-1-1-11 0,8 6-4 16,2 5-2-16,-2-2-2 15,6 5 4-15,11 10-8 0,3 8-4 0,4-1 4 0,19 25 0 0,0-6-8 16,-1-2 7-16,2 3 15 0,7-3-1 15,4 1 0-15,3-2 4 0,1-5-11 0,1-1 1 16,4-3-3-16,1-6 4 0,1 0 4 0,-2-4-11 16,2 2 1-16,-2-7-5 0,-7 5-1 0,-24-12-7 15,26 8 2-15,-31-8 0 0,3 0-6 0,1-3 1 0,-1 1 4 16,-3 1-4-16,-4-3 3 0,-15-4-1 16,-2 0 6-16,-6-1-5 0,-9-3-1 0,-2-1-2 0,-4-3-2 15,-4-1 3-15,-2 1-1 16,2-1-3-16,-4 1-3 0,-1-2 2 0,0-3 0 0,0 1-6 15,-3 1 2-15,-1-2-3 0,5 5 2 0,-5-5-3 0,5 4 1 0,-5-4 1 16,0 0-3-16,0 3-3 16,0-3 3-16,0 0 0 0,0 0-6 0,3 3 1 0,-3-3 0 15,0 0-2-15,0 0 8 0,0 0-10 16,0 0 2-16,0 0-1 0,0 0 0 0,0 0 4 0,0 0-4 16,1 2 0-16,-1-2-1 0,0 0 0 15,0 0-1-15,0 0 3 0,0 0-3 16,0 0 5-16,0 0-5 0,0 0 3 0,0 0 3 15,0 0-9-15,0 0 0 0,0 0 5 0,0 0-1 0,0 0-1 16,0 0 0-16,0 0 3 0,0 0 0 0,0 0 0 16,0 0-2-16,0 0 0 0,0 0 3 0,0 0-2 15,0 0 1-15,0 0 0 0,0 0 2 0,0 0-2 0,0 0-1 16,0 0 2-16,0 0-1 0,0 0 1 16,0 0-2-16,0 0 0 0,0 0-2 0,0 0 4 15,0 0-6-15,0 0 0 0,0 0 4 16,0 0 0-16,0 0-3 0,0 0-2 0,0 0 6 0,-15-5-4 15,15 5 2-15,0 0 1 0,0 0-1 0,-3-3-2 0,3 3 3 16,0 0-4-16,0 0 3 0,0 0-4 16,0 0 3-16,0-5 0 0,0 5-1 0,0 0-5 0,0 0-10 15,0 0-22-15,0 0-38 0,-7-4-47 16,7 4-61-16,-14 0-122 0,1-3-330 0,-9-1 146 16</inkml:trace>
  <inkml:trace contextRef="#ctx0" brushRef="#br0" timeOffset="158589.21">10911 7283 53 0,'0'0'142'15,"0"0"6"-15,0 0 5 0,7 2-2 0,-7-2-4 0,0 0-1 0,0 0-16 16,0 0-10-16,0 0-12 16,-17 2-11-16,9-2-7 0,-3 0-10 0,-6 1-7 0,-5-1-12 15,4 0-4-15,-10 2-3 0,1-5-8 16,8 2-3-16,-4-2 1 0,8 2 9 0,0-3-5 0,4 0 2 16,1 2-5-16,5-3-6 15,-1 3-7-15,2-5-3 0,4 2-5 0,1-7-2 16,8 3 2-16,0-4-4 0,4-3-7 0,3 2-2 0,11-1-1 0,-10 6 0 15,3-1-6-15,-1 4 3 0,-1 2-1 16,4 1 0-16,0 6-3 0,-4 1-5 0,2 3 4 0,-3 3-1 16,-2 5 0-16,4 4 1 0,-4 2 5 15,-2 2-2-15,-3 0 1 0,-2 4-3 0,-4-3 2 0,-4 4 1 16,-4 0 2-16,-1 1-3 16,-5 0 1-16,-6 0 0 0,1 2 3 0,-5-2 3 15,-11 10-5-15,8-8 0 0,-4-4 1 0,-10 7-2 16,9-9 1-16,-3-4-3 0,-1-1 1 0,0-2 0 0,2-1 1 15,-1-5 0-15,3-2 3 0,9-3-1 0,0-5 1 0,1-1 5 16,6-1-1-16,-2-2 0 0,4-3-2 16,1-4-1-16,0 1-1 0,4-4-4 0,1-5-3 0,2 0-1 15,0 5 1-15,4-2-1 16,-1 2-4-16,1-1 0 0,1 3 0 0,1 1 1 16,-2-1 1-16,3 4-4 0,-1 2 4 0,0 0-2 15,0 0 4-15,1 1-5 0,2 2-1 0,0 1 1 16,-7 0 0-16,16 2-1 0,-9 0 2 0,3 2 0 15,-1 3 0-15,4-2 1 0,1 2-1 0,3 3 5 0,-2 0-2 16,2 1-2-16,-2-1 0 0,5-1 4 0,-2 4 3 16,8-1-5-16,-1 2-2 0,0 1 2 0,-6-6 6 15,-2 2-5-15,8 0-4 0,-7 0 7 16,1 0-2-16,-1-1 2 0,-1 0-4 0,-1 0 1 16,-4 2-1-16,3-6 0 0,-1 6 2 0,-4-4-1 0,1 1-1 0,0 2-1 15,-2-4-10-15,-1 3-23 16,-2 1-23-16,1-1-40 0,-1-1-41 0,-1-1-49 0,0-1-162 15,-5-1-376-15,4-5 166 0</inkml:trace>
  <inkml:trace contextRef="#ctx0" brushRef="#br0" timeOffset="159224.32">11053 6537 115 0,'0'0'119'0,"-7"-1"-10"0,7 1-15 16,0 0-10-16,0 0-9 0,0 0-5 0,-2 9-6 0,2-3 0 0,2 6-2 16,2-2-6-16,3 6 11 0,-1 2-10 15,4 4 9-15,-1 2-17 0,-2 2 2 0,4 0-6 0,1 4 0 16,-3 1-6-16,1-2-3 0,0 4-1 0,-4-3-4 0,4 0-1 15,-2-3-3-15,0-1 0 16,-2 0-7-16,2-9 5 0,-4 2-12 0,0-4 3 0,-2-5-2 16,1 1-1-16,-2-3 2 0,2-3 0 15,-1-1 11-15,-1-1 18 0,2 2 14 0,-3-5-2 0,5 0 0 0,-5 0-10 16,6-13-4-16,-2 0-8 16,4-12-3-16,1-1-4 0,2-5 0 0,2-1-4 0,4-2-2 15,-2 5-2-15,2 0-5 16,-3 0-4-16,1 4 2 0,-3 8-2 0,-2 1-1 0,0 1 2 15,-2 5-3-15,-3 0-2 0,0 3-3 0,1 3 2 0,-3-2-5 0,-1 2-5 16,2 2 2-16,-3-1 3 16,-1 3-4-16,0 0 3 0,12 8 0 0,-9-1 0 0,4 2 0 15,-2 1 1-15,0 6 2 0,2 0-2 16,-2 5 1-16,5 2 3 0,-2 3-2 0,-3 3 1 0,4-4 1 16,1 3-2-16,-1 1 3 0,0-6-3 15,5 2 1-15,-1-1 2 0,-3-7-1 0,0 0-6 16,-1-2-18-16,3-3-21 0,-5-4-35 15,4 1-44-15,-4-4-30 0,0 0-160 0,-4-2-335 0,1-2 147 16</inkml:trace>
  <inkml:trace contextRef="#ctx0" brushRef="#br0" timeOffset="159829.28">9678 7653 68 0,'-9'-3'205'15,"-3"0"-14"-15,2 1-21 0,0 0-20 0,0 4-19 0,-1 2-13 16,1 3-13-16,-3 4-8 0,1 3-15 16,-1 3-7-16,0 7-5 0,3 0-6 0,6-5-9 0,0 0-4 15,3 7-8-15,5-7-5 0,1 5-1 16,9-2-1-16,0 0-4 0,6-4 0 0,1-1-9 0,1-4-1 16,6-2 1-16,-1-5-2 15,2-4-1-15,3-2-1 0,-1-4-3 0,1-3 6 16,0-1-9-16,-4-6-3 0,1-2 0 0,-3 0-1 0,-1-1 8 15,-3-4-5-15,-7 0-4 0,-1-1 3 0,-1-1-1 16,-8 6 7-16,-1-9-4 0,-7 9 8 0,-3-10 6 0,-3 5 6 16,-5 7-1-16,-5-5 1 0,-7 3-3 15,-2 3-3-15,-8 1-4 0,-2 5-4 0,-2 1 0 0,-12 4-2 16,15-3-3-16,2 5-4 16,5-2 0-16,8 2 1 0,4-2-4 0,5 3-14 0,3-1-42 15,4 1-9-15,1 0-12 0,5 0-11 16,0 0-18-16,0 0-28 0,29-6-40 0,-6-5-137 0,10-2-329 0,3-3 146 15</inkml:trace>
  <inkml:trace contextRef="#ctx0" brushRef="#br0" timeOffset="160129.35">10139 7112 132 0,'-4'17'124'0,"0"11"-11"0,3 5-7 0,1 4-5 0,3 9-7 16,3 4-3-16,-2 1-5 0,1 3-8 16,5 4-4-16,-1 1-5 0,9 24 0 0,-10-25-10 0,1 2-7 15,1-2-2-15,0 0-5 0,2-4-4 16,4-3-4-16,1-3-2 0,-2-14 0 0,11 5-4 0,-4-12 0 15,4-1-2-15,4-2-4 0,3-3-12 0,14 1-24 0,-10-12-51 16,14 0-45-16,3-9-15 16,5-5 10-16,6-8-6 0,27-14-64 0,2-5-196 0,2-11 87 15</inkml:trace>
  <inkml:trace contextRef="#ctx0" brushRef="#br0" timeOffset="160579.26">11978 6517 85 0,'-4'8'126'0,"9"-1"-16"0,0 2-6 15,7 5-14-15,8 5-9 0,4 4 0 0,4 1-12 16,12 8-2-16,1 3-6 0,4 1-2 0,-4 6 8 0,-2 2 2 0,-2 1 5 16,-2 2-1-16,-8 1 0 15,-5-2-13-15,-5 3 7 0,-5-1-5 0,-6-2-7 0,-6 0-3 16,-6 2-1-16,-4 1-4 0,-9-2-3 16,-7 7-5-16,-6-5-3 0,-17 23-3 0,-4-2 1 0,-3-5-6 15,16-18-36-15,-21 17-41 16,0-3-70-16,0 2-169 0,18-22-310 0,-6-4 138 0</inkml:trace>
  <inkml:trace contextRef="#ctx0" brushRef="#br0" timeOffset="161169.13">9673 8840 33 0,'-4'-4'175'0,"-1"3"-17"0,5 1-24 0,-3-3-7 0,3 3-16 16,3-7-10-16,4 0-14 0,4 0-4 15,9-10-10-15,8-4-4 0,16-8-1 0,9-2-2 0,38-17-6 16,6-2-6-16,8-1 4 0,13 3-6 0,8-5-2 16,6 1-2-16,7 2-5 0,10-5-2 15,9 3-9-15,6 4-2 0,0-9-1 0,-2 3-9 0,7-1 1 16,2 1 0-16,-1 3-4 16,-8 7-3-16,-10 0-1 0,-2 8-5 0,-12 0 5 0,-9 10-5 0,-9 0 5 15,-6 3-9-15,-13 0 0 16,-37 13 0-16,-2-5 2 0,-8 3 0 0,-16 6-1 0,-2-3-2 15,-5 0 2-15,-3 4 5 0,-11 2 37 0,-5-1 29 0,-1-1 23 0,-5 2 0 16,0-2-7-16,-2-1-3 16,-1 0-10-16,-1 0-3 0,-2-2-5 0,0 3-9 0,1 1-6 15,-2-2-7-15,1 0-6 0,-2 2-18 0,0 3-43 0,2 1-75 0,0 0-93 16,0 0-255-16,0 0-477 16,-25 4 211-16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5:43.340"/>
    </inkml:context>
    <inkml:brush xml:id="br0">
      <inkml:brushProperty name="width" value="0.05" units="cm"/>
      <inkml:brushProperty name="height" value="0.05" units="cm"/>
      <inkml:brushProperty name="color" value="#177D36"/>
      <inkml:brushProperty name="fitToCurve" value="1"/>
    </inkml:brush>
  </inkml:definitions>
  <inkml:trace contextRef="#ctx0" brushRef="#br0">658 561 65 0,'0'0'171'0,"0"0"-4"0,0 0-5 16,0 0-11-16,0 0-10 0,0 0-10 0,0 0-7 16,0 0-10-16,0 0-11 0,0 0-8 0,0 0-10 15,0 0-8-15,0 0-5 0,0 0-9 0,0 0-6 16,0 0-2-16,0 0-6 0,0 0-6 0,0 0 0 15,0 0 1-15,0 0-9 0,0 0-3 0,0 0-7 16,0 0 2-16,-6-3-8 0,6 3 0 0,0 0-1 16,0 0-5-16,0 0-1 0,0 0 0 0,0 0-4 15,0 0 1-15,-4 15-3 0,-2-9 2 0,6 1-2 16,-2 1-6-16,1-1 5 0,-4 1 0 0,3-1-1 16,-2 3-3-16,-2 4 4 0,4-3-2 0,1-3 2 15,-4 2 0-15,3 5-5 0,-4-4 3 0,2 5 2 16,1-4-6-16,-2 6 2 0,5-8-1 0,-6 7 1 15,4-3 0-15,-2-1-1 0,2 3 1 0,1-2-3 16,-4 3 4-16,5-3 0 0,-1 0-1 0,1 1 1 16,0-1-3-16,-7 0 3 0,7 0-3 0,0-1 2 15,-3-1-2-15,0 1-2 0,2-1 2 0,1 0 3 16,0-2-2-16,0 2 1 0,0-2 1 0,-5 5-1 16,4-5 5-16,1 0-7 0,0 1 1 0,-3 0 3 15,-1 1-3-15,4-5 1 0,-1 2-2 0,1 1 6 16,-5 0-2-16,4-1-5 0,1 3 4 0,-3-5-2 0,3 0-1 15,-3 6 1-15,3-4 1 0,0-1 2 0,-3 3-3 16,3 2-3-16,0-4 4 0,-4 4-2 16,4-6 2-16,-1 5 3 0,1 1-4 0,-5-2 2 15,4-1-6-15,-2 1 10 0,0 0-9 0,0 0 2 0,0 4 2 16,3-5 2-16,-2 0-4 0,2 2 0 0,-3-3 2 16,0 4-2-16,1-3 1 0,2 0 3 0,0-2-3 15,2 2-1-15,-2-3 1 0,0 1 2 16,0-1-2-16,3 1 3 0,-3-1 0 0,3-5-2 0,-3-2-1 15,0 11 2-15,0-11 1 0,0 7-3 0,0-2 5 16,0-5-4-16,2 2-2 0,-2-2-2 0,0 0-12 16,3 9-9-16,-3-9-3 0,0 0-13 0,-5 7 0 15,5-7-11-15,0 3-4 0,0-3-11 0,-3 6-10 16,3-6-14-16,0 0-11 0,0 5-26 0,0-5-147 16,-6 5-297-16,6-5 133 0</inkml:trace>
  <inkml:trace contextRef="#ctx0" brushRef="#br0" timeOffset="1124">763 573 64 0,'0'0'137'0,"0"0"-6"0,1-12-10 0,-1 12 0 16,0 0-10-16,0 0-8 0,0 0-3 0,0 0-6 15,0 0-15-15,0-9-6 0,0 9-6 0,0 0-9 16,0 0-3-16,0 0-9 0,0 0 4 0,0 0-7 16,0 0-1-16,0 0-11 0,8-5 2 0,-8 5-4 15,6-2-2-15,-6 2-9 0,12-4 4 0,-2 1-3 16,-1 2 5-16,0-3-4 0,0-2 2 0,4 5 3 15,0-5 3-15,-2 4 5 0,-2-1-5 0,5 1-4 16,-6-3-3-16,4 2-11 0,-4 2 12 0,4-1-8 16,-12 2 1-16,14-2-4 0,-6 0-2 0,-8 2 0 15,19 2 0-15,-11 0 0 0,3-2 1 0,-3 2-3 16,-2-1-2-16,0 6-2 0,-2-4 9 0,1 0-5 16,3-1-2-16,-2 4-3 0,0 1-2 0,-3-2 4 15,3 2 0-15,-1-4 0 0,1 7 1 0,-5-2-5 16,6-1 6-16,-3 3-3 0,-1 1 1 0,-1-3 1 15,1 1-4-15,0 2-2 0,0-3 11 0,-1 3-2 16,-1 0 0-16,1 3 3 0,-2-3-1 0,0 2-2 16,-2 1 1-16,2-2 0 0,0 3 4 0,0-1-2 15,0 2-2-15,-1-3 7 0,-1 1 1 0,-1-3 3 16,3 1-1-16,-3-3-3 0,0 4-3 0,1-1-3 16,-1 1 4-16,-1-1 1 0,-1 0-5 0,2-1-1 15,-2 2 1-15,2-2-2 0,-3 4 2 0,2-1-3 16,0-2-1-16,1 1 1 0,0 1-2 0,0-7-1 15,0 10 1-15,-3-8 2 0,6 2-5 0,-6 2 1 16,4-2 0-16,-4 1 4 0,6-5-5 0,-1 4 2 16,-4-1 0-16,5 5 0 0,0-5-2 0,-1 1 4 15,-1 1 0-15,2-2-1 0,0 2-2 0,-3 3 2 16,6-3 1-16,-3 4 1 0,0-6-2 0,0 1 0 16,0 3 1-16,0-1-5 0,0-2 2 0,2 1 4 15,-4-1-1-15,2 2-3 0,-3-2 2 0,3-1-2 16,0 1 3-16,-2-4-3 0,2 4 5 0,-1-3-3 0,1-1-5 15,0 0 3-15,0 0 1 0,-5 1 1 0,5-2-3 16,0-6 4-16,5 10-5 0,-10-8 2 16,5 4-16-16,0-6-18 0,0 0-25 0,0 10-26 15,0-10-35-15,0 5-56 0,0-5-180 0,0 0-381 16,0 0 168-16</inkml:trace>
  <inkml:trace contextRef="#ctx0" brushRef="#br0" timeOffset="1624">574 1060 130 0,'0'0'151'16,"0"0"-14"-16,0 0-12 0,0 0-10 0,0 0-5 16,0 0 8-16,0 0-7 0,0 0-6 0,32-1-8 15,-18 1-10-15,0 0-2 0,0 0-7 0,6 0-6 0,-7 0-8 16,6 0 1-16,-4 1-9 0,1-1-4 16,0-1 0-16,-5 2 3 0,6-1 0 0,-8 0-2 15,5 0-2-15,-3-1-3 0,-2 1 0 0,-9 0 0 16,18-3-4-16,-8 0 3 0,5 0-5 0,3 0-3 15,-4-1-1-15,2 1-5 0,4-1-5 0,0 3-1 0,-1-2-3 16,0 0-3-16,-4-2 0 0,-1 3-8 16,-2 1-18-16,-2 1-32 0,-10 0-37 0,10 0-32 15,-10 0-60-15,0 0-194 0,0 0-389 0,0 0 172 16</inkml:trace>
  <inkml:trace contextRef="#ctx0" brushRef="#br0" timeOffset="3655">1440 199 112 0,'0'0'174'0,"0"0"-16"16,-5-8-11-16,5 8-9 0,-3-3-3 0,3 3-8 15,-6-6-9-15,1 2-8 0,1-2-6 0,4 6-3 0,-7-6-12 16,1 4 0-16,0-2-10 0,-2 0-3 16,1 1-7-16,-1-3-1 0,-1 5-2 0,-2-4 4 15,0 2-7-15,2-3-6 0,-5 2 0 0,1 1-3 16,2-1-7-16,-3 3-3 0,0-3-3 0,0 1-3 0,1-3 6 15,-1 1-8-15,0 3 0 0,2 0-1 16,-2 0-1-16,0 1-7 0,2-3-3 0,-2 2-2 16,6 1 0-16,-2 1-3 0,-3-4-3 0,3 2-2 15,-1 2 0-15,-1-4 0 0,-4 4-2 0,2 0-3 0,-1 0 1 16,1-1-1-16,-1-1-1 0,0 2-1 0,-4-2 0 16,4 4 0-16,-5-2 0 0,6 2-3 0,-4-1 2 15,2-1-3-15,-2 4 2 0,2-4 1 16,3 0-4-16,-7 2 4 0,3-2-2 0,3 4-2 15,-3-3 2-15,3 1 1 0,1-2-5 0,0 4 1 0,-1-1 2 16,4-1-1-16,-3 4-1 0,1-5 0 0,-2 1 7 16,1 3-8-16,-1-3 1 0,5 5 0 0,-10-3 0 15,5 3-1-15,2-3 0 0,-2-1 1 16,0 3-2-16,1 0 1 0,-1 4 0 0,-5-3 1 0,6 1-1 16,-3 2 1-16,2-2-3 0,1 2 3 0,-1-2 0 15,1 2-2-15,-2 4 6 0,1-3-6 0,2 0-1 16,0 3 2-16,-2 1 1 0,3-4-1 0,-1 5 0 15,-2 0 0-15,2-2 1 0,3 1 0 0,-4-3 0 16,6 1-2-16,-6 1 3 0,6 0-2 0,-6 3 0 16,1-3 1-16,3 2 1 0,0-4-1 0,-2 8-1 15,-1-9 0-15,1 5-1 0,0 1 1 0,-1-3 0 16,1 3 3-16,1-1-3 0,0 1-2 0,0-2 3 16,0 2-1-16,3-2-1 0,-1 2 0 0,2 1 1 15,-2-3-2-15,4 3 2 0,-3 2 1 0,1-6-2 16,0 4-2-16,2 0 4 0,-1-4 1 0,-1 6-2 15,4-2-2-15,-2 0 3 0,1-4-1 0,-2 5-1 16,0-2 3-16,2-2-3 0,-3 3 0 0,6 0 1 16,-6-4-2-16,5 5 0 0,-1 0 4 0,-3-4-3 15,4 7 1-15,-4 0 0 0,5-4 1 0,-1-1-2 16,-4 2 2-16,5 0 0 0,0-2-1 0,0-1 0 16,0 0-1-16,0-2 1 0,0 2 4 0,5 2-4 15,-5-2-2-15,0 0 0 0,0 1 3 0,0-6 0 16,1 4 4-16,-1 1-6 0,0 0-1 0,5 1 3 15,-5-2 1-15,1 3-4 0,-1-1 1 0,7 1 4 16,-6 1-3-16,5-1 0 0,0 0 0 0,0-4 4 16,2 5-5-16,-2-6 1 0,2 1 0 0,0 3 1 15,-1-1 0-15,1-1 2 0,-2-4-4 0,2 4 2 16,3-1-1-16,-4-1 0 0,1 1 0 0,3 1 1 16,-4-1-1-16,3-6 0 0,0 6-1 0,-1-4 2 15,5 2 0-15,-6-3 0 0,4 2 0 0,-1 0 1 16,0-3-1-16,1 2 0 0,2 0-1 0,0-1 0 15,1 0 2-15,3 2 0 0,-4-3 1 0,12 2 3 16,-9-2-6-16,8 3 2 0,-2-4-2 0,-5 2 2 16,2 0-1-16,2 2-2 0,4-3 2 0,-6 2 1 15,3-3 0-15,3 1-1 0,1 2 2 0,1-5-1 16,-3 2-1-16,2 0 2 0,1-5 1 0,-2 3-3 16,1-1-1-16,-2-4 3 0,3 2 0 0,-2-1-4 15,1-2 6-15,-1-1-5 0,2 2-1 0,-2-3 2 16,2 3 1-16,-1-2 0 0,1-2-4 0,1 2 2 15,-1 1 0-15,3-2 0 0,-4 0 0 0,2 3 3 16,-1 0-4-16,-8-1-2 0,0 1 1 0,7 0 2 16,-7 1 3-16,0-1-1 0,2 0-4 0,-4-1 7 15,2 2-6-15,0-2 2 0,-1 1-1 0,4-3 2 16,-5 0-3-16,8-1 1 0,-6 3 1 0,8-5 0 16,-1-3 1-16,-1 2 1 0,-6 0-2 0,2 0 0 15,5-4-1-15,-1 2 0 0,2-2 1 0,0 1 0 16,-4-1 1-16,4 4 1 0,0-3-2 0,1 2-1 15,-9-1-1-15,1 1 3 0,-1 0 2 0,0-1 0 16,0 2 0-16,-5 0 3 0,5-2-2 0,-6 0 3 16,5 2 3-16,-4-2 2 0,3-1-2 0,-2-5 4 15,4 2-3-15,-5-2 6 0,3-3-2 0,-2 0 3 16,2 1-2-16,-1-1 3 0,1-1-2 0,-8 5 4 16,3-8-4-16,0 8 0 0,0 1-1 0,-5-4 3 15,4 3 2-15,-4 1-3 0,4-5 4 0,-4 5-4 16,-2-11 3-16,2 7 0 0,3 1 0 0,-8 0-4 15,3-2 2-15,1 0 3 0,-2 0-5 0,1-4 0 16,-4 4-2-16,4-6 0 0,-3 1-2 0,2 5-3 16,1 4 1-16,-5-4 4 0,1-3-4 0,1 3 0 15,-2 1 7-15,1 0 0 0,1-3-1 0,-3 6 5 16,0-4 2-16,0 0-3 0,2 4 7 0,-2-5 5 16,-2 7-4-16,-1-5-2 0,1 0 0 0,1 3 1 0,-2-4-1 15,-2 6-3-15,1-4-5 0,-3 1 1 16,4-2-1-16,-1 4-5 0,-1-1 3 0,1-3-9 15,-1 2 5-15,-1-2-3 0,3 3 8 0,0-4-9 16,-5 6-1-16,2-6 4 0,-2 6 0 0,7-3-3 0,-4 3 2 16,-3-1-1-16,2 0 1 0,5 2-1 0,-7 3 0 15,3-2-1-15,-1-3-9 0,-1 4 11 16,0-4-2-16,1 1-3 0,5 2 7 0,-5-4 4 16,-2 2-5-16,2 3-3 0,0-5-4 0,-2 2 3 15,0-3-3-15,-2-1 5 0,8 7-5 0,-6-4 8 0,2 1-4 16,0 1-5-16,0-1 3 0,-2-2 8 0,5 1-13 15,-3 1 18-15,2 4-17 0,-4-8-1 16,0 8-9-16,2-2 11 0,-2 0-2 0,1-1 0 16,-1 4 2-16,-3-5 3 0,4 5-7 0,-3 1 0 15,1-2 4-15,0-4 4 0,3 0-6 0,-2 6 0 0,1 0 5 16,-1-5-9-16,-3 1 5 0,5 5-9 0,-2-4 8 16,2 1-4-16,-8 0 1 0,7 2 3 0,-1 2-2 15,2-5-1-15,-6 3 2 0,4-1 0 16,0 1-4-16,-4-1-3 0,4 2 0 0,-4 2 3 0,1-3 2 15,1 2-3-15,0-2 1 0,0 5 3 0,-7-4-1 16,4 3-1-16,1-3-14 0,0-1 15 0,-2 3 5 16,0-6-3-16,5 7 0 0,-3 1 15 0,3-5-21 15,-5 1 0-15,1 1 16 0,3 2-13 16,0-3-13-16,1 2 16 0,-1-1-2 0,0-3-2 0,0 3 4 16,-4 1-4-16,6-3 16 0,-4 1-17 0,4-1-4 15,-6 1 3-15,1 2 8 0,5-1-8 0,-4 0 6 16,4-3-2-16,-1 4 0 0,-1-1-2 0,3 1-4 15,-1 1 6-15,2 0 0 0,-3-5 0 16,3 7 5-16,6 0-10 0,-13-5 5 0,7 3 10 0,6 2-11 16,-9-2 1-16,9 2-3 0,-8-3 1 0,8 3-4 15,-10-2-1-15,10 2-1 0,-14 0-24 0,14 0-20 16,-14 2-40-16,5 1-38 0,-2 1-48 0,2 1-54 16,-2 4-61-16,-4-4-295 0,1 2-635 0,5-3 282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5:48.526"/>
    </inkml:context>
    <inkml:brush xml:id="br0">
      <inkml:brushProperty name="width" value="0.05" units="cm"/>
      <inkml:brushProperty name="height" value="0.05" units="cm"/>
      <inkml:brushProperty name="color" value="#177D36"/>
      <inkml:brushProperty name="fitToCurve" value="1"/>
    </inkml:brush>
  </inkml:definitions>
  <inkml:trace contextRef="#ctx0" brushRef="#br0">766 686 177 0,'0'0'198'0,"0"0"-10"16,0 0-8-16,0 0-20 0,0 0-18 0,-5-7-11 15,5 7-13-15,0 0-13 0,0 0-7 0,0 0-13 16,0 0-13-16,0 0-9 0,0 0-3 0,0 0-7 16,0 0-7-16,0 0-3 0,0 23-5 0,-1-14-5 15,1 5 1-15,0 1-4 0,-3-1-2 0,1 3-5 16,1 2-1-16,-4 1 2 0,5 5-8 0,-2-1-1 15,2-7-2-15,-4 8-1 0,4 0 2 0,0-6 6 16,-3 6 0-16,3 0-1 0,0-1 1 0,1-1-2 16,1-6 1-16,1 1-1 0,-2 2 0 0,1 0-1 15,1-7-3-15,-3 6-1 0,2-3-1 0,-1-3 2 16,1 5-2-16,1-4-4 0,-2-3 1 0,1-2-1 16,1 3 1-16,-2-5-1 0,-1 4-22 0,0-3-21 15,0-2-29-15,-1 1-33 0,1-1-38 0,0-6-66 16,-5 7-125-16,5-7-352 0,0 0 156 0</inkml:trace>
  <inkml:trace contextRef="#ctx0" brushRef="#br0" timeOffset="1031">790 593 11 0,'0'-5'186'0,"0"5"-16"16,-1-12-17-16,1 6-9 0,0 6-9 0,-2-7-14 15,-1 1-4-15,3 6-9 0,0 0-11 0,-1-7-8 16,1 7-7-16,-2-7-4 0,2 2-5 0,0 5-6 0,0 0-6 16,0-12-5-16,0 12-6 0,-1-6-1 0,1 6-6 15,-3-6-1-15,3 6-4 0,0 0-4 16,0 0-3-16,0 0-1 0,4-4-4 0,-4 4 0 16,0 0-4-16,3-8 1 0,-3 8-3 0,6-3-4 15,-6 3-1-15,14-6 3 0,-5 5 0 0,2-3-4 0,6 2 5 16,0 2 0-16,0 0-4 0,0-1-2 0,3 1 0 15,0 0 0-15,-5 1-3 0,5 1 0 16,-2-2-1-16,-2 5 0 0,-1-3-4 0,-1-2 4 16,3 5-3-16,-4 1-2 0,0-2 3 0,1 4-3 0,-1-2-3 15,-2 2 0-15,1 2 4 0,-4-2-4 0,0 2 3 16,1-3-3-16,-1 7 2 0,-2 1 2 0,-3 0-2 16,-2-1 0-16,-1 0 2 0,0 1-1 0,-1 6 1 15,-5-6-1-15,3-2 2 0,-2-1-1 0,-1 6 1 16,-3-8-2-16,1 5 2 0,-3-6 2 0,2 2-4 15,-2 1 1-15,1-5-3 0,-1 5-1 0,2-2 1 16,-2-3 0-16,3 1-1 0,0-2 1 0,2-2 5 16,0 1-4-16,0-2-1 0,3 1 0 0,-2 0-1 15,5-4 2-15,0 0-1 0,-6 7 2 0,6-7-5 16,0 0 1-16,0 0 3 0,0 0-8 0,6 5 9 16,-6-5-2-16,14 2 0 0,-14-2-2 0,16 2 0 15,-6-1 1-15,0 1-5 0,-1-2 4 0,0 2 1 16,3 0 0-16,-3 2 2 0,8 1-1 0,-3-2-1 15,0 1 3-15,0-1-2 0,-4 3 0 0,3 2-3 16,-3-5 0-16,1 4-1 0,-3-3 5 0,4 4-2 16,-4-2-2-16,4 1 2 0,-4 0-2 0,-2 0 4 15,2 1-3-15,2-1 2 0,-2 0-2 0,0 1 2 16,-2-1-4-16,2 3 7 0,-2-3 0 0,0-2-1 16,-5 5-5-16,5 0 4 0,1-2 1 0,-4-1-1 15,1 3-2-15,1 1-2 0,-2-1 4 0,2-2-3 16,-5 2 5-16,1-1-7 0,1-2 5 0,1 4-1 15,-2 1 2-15,1-5-5 0,-1 4 2 0,2-2-1 16,-3-4 2-16,0 6-1 0,2-2 0 0,-2-2 1 16,1 0 0-16,-1 4-2 0,0-4 2 0,4 4-1 15,-8-4-1-15,8 0 1 0,-4 1 1 0,-4 0 2 16,3-1-4-16,1 0 3 0,-2 1-5 0,-1 1 7 16,0-2-2-16,-1-2-2 0,1 5 1 0,-2-3 2 15,-1 1 3-15,0-2-2 0,1 2 1 0,-1 0 0 16,-2-2 0-16,-2-2 1 0,3 2 1 0,0 2 2 15,-6-5 0-15,4 2 0 0,-3-2-2 0,-3 0 5 16,-2-2 2-16,1 1 5 0,9-1-3 0,-9 3 3 16,6-1 2-16,-3-6-6 0,3 6-2 0,-1-3-1 15,11 0-3-15,-20 0 5 0,11 0 2 0,-2-7-1 16,0 6 7-16,-1-2 5 0,3 0 10 0,-5 0-5 16,2-2 0-16,1 2-4 0,2-5-5 0,-5 1 0 15,2 0 1-15,4-1-6 0,-4-2-1 0,-2 1-8 16,0 0-23-16,5-5-20 0,-8 4-19 0,2-2-19 15,-4-6-11-15,4 5-15 0,-5-1-10 0,0 3-20 16,6-1-22-16,-9 0-23 0,5 5-218 0,-2-1-422 0,4 1 187 16</inkml:trace>
  <inkml:trace contextRef="#ctx0" brushRef="#br0" timeOffset="2797">1395 219 2 0,'0'0'154'16,"-5"-6"-8"-16,5 6-13 0,0-7-11 0,0 7-18 15,-3-2 6-15,3 2-9 0,0-9-6 0,0 9-5 0,-4-7-1 16,4 7-5-16,-3-7-6 0,3 7-4 0,-6-7-12 16,1 6-2-16,-1-7 0 0,3 4-5 0,-3-1-3 15,-2-1-6-15,-3 3 0 0,3-4-5 16,-1 0-1-16,-1 3-3 0,-4-3-5 0,1-2 0 0,0 4-3 15,3 1-1-15,-3-7-1 0,-4 4 5 0,3 1 2 16,-1-1-1-16,1 0 5 0,-2-2-3 0,0 2 6 16,0 0-7-16,2 0 2 0,-1 2-1 0,-2-1-4 15,3 4-2-15,-1-3-5 0,0 3 0 16,2 0-4-16,0-2 0 0,-3 1-4 0,-2 2-3 0,9-1 0 16,-8 2 0-16,3 0-1 0,-1-4-1 0,-4 4 0 15,10 0-2-15,-9 0 1 0,7 4-3 0,0-4 0 16,-3 2-3-16,-1-2 1 0,4 1-2 15,-3 2 0-15,-1 3 0 0,1-5 0 0,-1 5 0 0,-2-4 0 16,2 4 0-16,1-1-2 0,-2 2 0 0,-4 0-1 16,2 4 3-16,4-5 1 0,-6 2-5 0,5 3 4 15,-5-4-1-15,0 4 0 0,0 1 0 0,0-3 0 16,6 2-3-16,-6 1 2 0,-3 1 0 0,2 5-1 16,1-4 1-16,-5 2-1 0,4 4-2 0,-1-5 1 15,1 3 2-15,1-3 2 0,0 3-3 0,2 2 3 16,2-1-3-16,-4 1 2 0,2 0-1 0,3 1 0 15,1-3 3-15,-5 1-4 0,4 1 0 0,3 3-2 16,-4-3-2-16,3 3 6 0,-1-3-3 0,0 2 0 16,-1-1 2-16,1 0-2 0,1 1 2 0,0 3 1 15,2-4-4-15,2 4 2 0,0-2 0 0,2 1 3 16,1-1-1-16,0 2-3 0,5 0 0 0,-4 0-1 16,3 2 2-16,4-2 3 0,-2 2-5 0,5-2 2 15,-4 1 0-15,1 2 3 0,-2-6-2 0,4 3 1 16,-2-3-2-16,2 1 0 0,-2 2 2 0,-2-10-1 15,1 4 0-15,-1 0 1 0,0-2 0 0,4 1-4 16,-3-3 4-16,1 3-3 0,-2 0 1 0,7-3-1 16,-2 2 1-16,1 0-2 0,0-2 0 0,2 2 0 15,1-1 2-15,8 4 3 0,-6-3-3 0,1-4 2 16,3 8-3-16,2-3 0 0,3 2 0 0,-1-1 2 16,-1-1 1-16,3 0 0 0,-7-3 1 0,6 2 0 15,0 1 1-15,-5-3-5 0,4-1 2 0,-1 4-1 16,-2-7 2-16,-1 1 0 0,5 2 1 0,-6 0-3 15,3-3-2-15,-2 2 4 0,-1-2-2 0,3-1 1 16,1-1-1-16,4-3 3 0,-6 2 3 0,9-1-5 16,-2 3 1-16,6-3 1 0,-7-2-2 0,5 0-1 15,1 4 1-15,3-2-1 0,-4 0 0 0,1 1 3 16,-1-3-3-16,0 2 4 0,3 1-3 0,-2-1 0 16,0-4 1-16,4 6-4 0,-3-3 2 0,-3 0 0 15,6 3 3-15,-4 1-4 0,-1-4-1 0,0 4 3 16,-3-8 0-16,2 4-1 0,-6-4 2 0,2 2-1 15,5-2 4-15,-1-1-5 0,0-1 1 0,-3 0 2 16,8 0 1-16,-3-2-3 0,-1 1 2 0,-1-3-5 16,2 2 3-16,3-3-1 0,3-2 0 0,-7 1-1 15,1 1 2-15,4-2 1 0,-3 0-2 0,-3 1 1 16,6-1 0-16,-1-2-2 0,-3 1 2 0,2-5-1 0,-2 4-1 16,1-2 2-16,-4 2 1 0,4-1 2 0,-1-2 1 15,-1 1-4-15,-2 0 1 0,-2-3-1 16,1 0 4-16,-2 0 2 0,-2-1 4 0,-5 2 1 15,5-5-2-15,-5 2 5 0,2-1 3 0,-3 0-3 0,0-2 4 16,0-1-5-16,-4 4 2 0,3-2-3 0,-2-1-2 16,-1 2-2-16,3-4-3 0,-6 5 2 0,7-4 0 15,-2 1 2-15,1-1-1 0,-6 1 7 16,1 1-1-16,0 4 4 0,2-11 2 0,-2 7 6 16,-2 0 4-16,0 3 0 0,-3-3 0 0,-3-2 0 0,0-4-2 15,5 0 0-15,-10 3-4 0,5-8-4 0,0 8 2 16,0-4-2-16,-1 2-3 0,-1-2-4 15,-2-3 3-15,-2 3-8 0,6 0 2 0,-7 0 0 16,4 3-2-16,-3 2 0 0,2 0 7 0,1-5-2 16,-2 5-5-16,-1 2 5 0,4 1-2 0,-4-8-2 0,0 11 2 15,0-3-1-15,4 3 0 0,-4 0-1 0,0-2 0 16,0 1 10-16,0 5-10 0,-2-7-4 0,2 2 0 16,-2 0 2-16,1-2 1 0,0 6-5 0,-5-6 1 15,3 3-2-15,-3-2 3 0,1 2 1 0,0-3-1 16,2 2-5-16,1 1 1 0,-2-3 2 0,-4-2-1 15,5 1-2-15,-1 3 5 0,0 0-2 0,-1 0 0 16,3 1-2-16,-1 0 2 0,0 1 1 0,0 2-3 16,1 3-1-16,-4-5 1 0,5 4 13 0,-5-1-13 15,3 3 2-15,1-3-2 0,-4-1-4 0,3 7 4 16,-3-6-4-16,4 3 3 0,-9-1-1 0,8 0-1 16,-5-2-2-16,2-1 3 0,-2 4 1 0,2-3 0 15,1 0-3-15,0 3 2 0,-3-4-3 0,1 3 3 16,0 2 0-16,2-3-3 0,-2 2 1 0,2 3 2 15,-3-2 8-15,0 0 1 0,2 2-12 0,-3-1-1 16,-2 3 1-16,-2 0 2 0,6-2-2 0,-6 4 1 16,-1-1 0-16,5 0 0 0,-4 1-2 0,4 0 2 15,1-1 3-15,-6-3-1 0,0 3-3 0,4 1 3 16,-3-1-1-16,4 0 2 0,-4 1-3 0,4-4 3 16,3 4-1-16,-1 0 0 0,6-4-5 0,-2 3 4 15,9 1 2-15,-17-1-2 0,17 1 0 0,-11-1 0 16,11 1-6-16,-8-4-4 0,8 4-2 0,0 0-10 15,-10-1-5-15,10 1-11 0,0 0-14 0,0 0-24 16,0 0-26-16,-8-1-42 0,8 1-26 0,0 0-38 16,-8 6-263-16,-3-5-511 0,11-1 226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8315C-D5BB-4FC1-838F-65E5DA630A43}" type="datetimeFigureOut">
              <a:rPr lang="en-IN" smtClean="0"/>
              <a:t>16-06-2022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8C8AD-C519-4A8C-9987-E2023D074D1E}" type="slidenum">
              <a:rPr lang="en-IN" smtClean="0"/>
              <a:t>‹#›</a:t>
            </a:fld>
            <a:endParaRPr lang="en-IN"/>
          </a:p>
        </p:txBody>
      </p:sp>
    </p:spTree>
    <p:extLst>
      <p:ext uri="{BB962C8B-B14F-4D97-AF65-F5344CB8AC3E}">
        <p14:creationId xmlns:p14="http://schemas.microsoft.com/office/powerpoint/2010/main" val="450654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F818ECE-9BAB-4D32-9D20-1343538201F1}" type="slidenum">
              <a:rPr lang="en-IN" smtClean="0"/>
              <a:pPr>
                <a:defRPr/>
              </a:pPr>
              <a:t>32</a:t>
            </a:fld>
            <a:endParaRPr lang="en-IN"/>
          </a:p>
        </p:txBody>
      </p:sp>
    </p:spTree>
    <p:extLst>
      <p:ext uri="{BB962C8B-B14F-4D97-AF65-F5344CB8AC3E}">
        <p14:creationId xmlns:p14="http://schemas.microsoft.com/office/powerpoint/2010/main" val="63376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9C40-71B6-46AD-8467-880234FBD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0D378D-D8A2-44C0-B5B1-DE068110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CBB20A-4724-4457-AA20-C8E3AA1961EE}"/>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5" name="Footer Placeholder 4">
            <a:extLst>
              <a:ext uri="{FF2B5EF4-FFF2-40B4-BE49-F238E27FC236}">
                <a16:creationId xmlns:a16="http://schemas.microsoft.com/office/drawing/2014/main" id="{B32AD8ED-9563-499A-8A7C-49DB3B833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AFCF2-95C1-45D7-AC17-22E04C9E6C00}"/>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1699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881-F673-4CD4-BCB8-4CE3731942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5E7610-1FE6-4601-BCAF-6DFDCF4BA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CAA95-1129-49FE-8E85-0E43890E4AF8}"/>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5" name="Footer Placeholder 4">
            <a:extLst>
              <a:ext uri="{FF2B5EF4-FFF2-40B4-BE49-F238E27FC236}">
                <a16:creationId xmlns:a16="http://schemas.microsoft.com/office/drawing/2014/main" id="{DD68B736-3C64-4B4B-9461-CFD362A9B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4E06C-D2D3-4BF0-9CEE-7C0870B89B13}"/>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368987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1AFA5-1FDD-4B6C-AC1E-1AEA3F1AEF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649FE-17D6-44C9-BE50-D5A7F2884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DDB17-65CB-4162-A173-8CB30530EAA1}"/>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5" name="Footer Placeholder 4">
            <a:extLst>
              <a:ext uri="{FF2B5EF4-FFF2-40B4-BE49-F238E27FC236}">
                <a16:creationId xmlns:a16="http://schemas.microsoft.com/office/drawing/2014/main" id="{F2E6F4B5-9216-4631-B006-C084E4640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A81B59-A9B3-4D88-9BD8-ED1DEF7DBA0E}"/>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629822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88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5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479F-A8D7-4458-BF00-6711403EA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192A8-6F88-4D18-860E-095493EC62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A30D1-4602-4C97-9CF2-3063EF3EB2F8}"/>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5" name="Footer Placeholder 4">
            <a:extLst>
              <a:ext uri="{FF2B5EF4-FFF2-40B4-BE49-F238E27FC236}">
                <a16:creationId xmlns:a16="http://schemas.microsoft.com/office/drawing/2014/main" id="{30B93DAC-CF43-4A64-A812-FCA2B8280A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78D3E-CA9B-48A6-A1D7-01BC51251456}"/>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89155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3800-D16E-470F-84D1-E51C259A3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566FBB-4A2C-4AA3-AC57-21B48A126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BE44E-1E34-48DF-95BC-67B2409C67E3}"/>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5" name="Footer Placeholder 4">
            <a:extLst>
              <a:ext uri="{FF2B5EF4-FFF2-40B4-BE49-F238E27FC236}">
                <a16:creationId xmlns:a16="http://schemas.microsoft.com/office/drawing/2014/main" id="{C187D8F1-8CEE-4354-9307-7290BD847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CEAB8-6C36-4855-AF80-F5201455CCA5}"/>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109770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38E2-8072-4451-B423-054DC4B102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A3AB58-94A1-4C4C-B503-12FAC40619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FBBC22-9260-482D-A403-AE95B2DF23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3B5061-EFD4-49D1-9FE8-E871FD26A31D}"/>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6" name="Footer Placeholder 5">
            <a:extLst>
              <a:ext uri="{FF2B5EF4-FFF2-40B4-BE49-F238E27FC236}">
                <a16:creationId xmlns:a16="http://schemas.microsoft.com/office/drawing/2014/main" id="{B7780CC5-0839-4448-83DC-2A62F76F04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FE337-0D09-45CC-B923-2CE8978B0B74}"/>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11293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48E8-6200-4405-893B-D83474929D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D87617-9973-47EF-99C9-BFA03112E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59C5B-377E-4044-A443-C1B4DBC5F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7B24F1-B0EE-4EED-B93E-1363C43C0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A859B-7E1C-428E-AEF2-32883E08D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CD65B2-56AA-4654-9C17-9DF32380D628}"/>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8" name="Footer Placeholder 7">
            <a:extLst>
              <a:ext uri="{FF2B5EF4-FFF2-40B4-BE49-F238E27FC236}">
                <a16:creationId xmlns:a16="http://schemas.microsoft.com/office/drawing/2014/main" id="{4515D644-B86F-4BAE-AFAD-3198BE9DF3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D6B87C-F4A2-4C6F-BB04-06C32A851462}"/>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76101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852E-9858-469B-AB6D-79F66C9B78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E7AC03-E3BE-4894-B184-B156DC58124C}"/>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4" name="Footer Placeholder 3">
            <a:extLst>
              <a:ext uri="{FF2B5EF4-FFF2-40B4-BE49-F238E27FC236}">
                <a16:creationId xmlns:a16="http://schemas.microsoft.com/office/drawing/2014/main" id="{1722D0F2-C7A0-41DF-AFB4-709AB31920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0AD497-1EBD-4B8F-9C1C-05C955AB5C67}"/>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177162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1CF12-50C8-4D2B-BA53-03DC4F6EDBF2}"/>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3" name="Footer Placeholder 2">
            <a:extLst>
              <a:ext uri="{FF2B5EF4-FFF2-40B4-BE49-F238E27FC236}">
                <a16:creationId xmlns:a16="http://schemas.microsoft.com/office/drawing/2014/main" id="{AA645476-7A50-49FF-913C-221BEEEAE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46B29D-1957-43B3-A2EE-446D6AFACD80}"/>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342609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8DCE-4E9C-4F80-9501-AF76111D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91DE69-2B1C-4BA6-8485-2CE5F812D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25CF3B-5AC7-4328-A322-93F27B6DE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3C797-4CC0-463D-B9EC-4C8CB05E2E8A}"/>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6" name="Footer Placeholder 5">
            <a:extLst>
              <a:ext uri="{FF2B5EF4-FFF2-40B4-BE49-F238E27FC236}">
                <a16:creationId xmlns:a16="http://schemas.microsoft.com/office/drawing/2014/main" id="{7CD5BE69-3366-47E1-8A0E-2A88DAD7E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459E1-55D4-48D6-8ACB-AF60278204E5}"/>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23849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0287-9BB3-4953-ABBC-F8DD3B256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4CBD60-7EB8-4DD6-BF9F-ABC488975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A1ED11-7E9F-42E7-A9A7-8A8343451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E6F77-065B-4D97-99BF-C89B17A450FF}"/>
              </a:ext>
            </a:extLst>
          </p:cNvPr>
          <p:cNvSpPr>
            <a:spLocks noGrp="1"/>
          </p:cNvSpPr>
          <p:nvPr>
            <p:ph type="dt" sz="half" idx="10"/>
          </p:nvPr>
        </p:nvSpPr>
        <p:spPr/>
        <p:txBody>
          <a:bodyPr/>
          <a:lstStyle/>
          <a:p>
            <a:fld id="{3932FD4A-5420-4941-A79E-CA9C2B94C0D5}" type="datetimeFigureOut">
              <a:rPr lang="en-IN" smtClean="0"/>
              <a:t>16-06-2022</a:t>
            </a:fld>
            <a:endParaRPr lang="en-IN"/>
          </a:p>
        </p:txBody>
      </p:sp>
      <p:sp>
        <p:nvSpPr>
          <p:cNvPr id="6" name="Footer Placeholder 5">
            <a:extLst>
              <a:ext uri="{FF2B5EF4-FFF2-40B4-BE49-F238E27FC236}">
                <a16:creationId xmlns:a16="http://schemas.microsoft.com/office/drawing/2014/main" id="{CAA87E77-F7E9-43B8-B941-2F1238667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DB10A9-88D4-415A-B79C-AEAECE1218C5}"/>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52494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E7C80-2514-444A-BD31-BC4746D01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D0AFC-9E68-4E6B-B91F-0913E86E4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C8C3E-E5F5-4841-957D-3C5885980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2FD4A-5420-4941-A79E-CA9C2B94C0D5}" type="datetimeFigureOut">
              <a:rPr lang="en-IN" smtClean="0"/>
              <a:t>16-06-2022</a:t>
            </a:fld>
            <a:endParaRPr lang="en-IN"/>
          </a:p>
        </p:txBody>
      </p:sp>
      <p:sp>
        <p:nvSpPr>
          <p:cNvPr id="5" name="Footer Placeholder 4">
            <a:extLst>
              <a:ext uri="{FF2B5EF4-FFF2-40B4-BE49-F238E27FC236}">
                <a16:creationId xmlns:a16="http://schemas.microsoft.com/office/drawing/2014/main" id="{3E40FEAA-E00F-48A4-81D6-B8B478FA9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620B49-E8AD-4641-B6C4-86EDFD6CE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FB63F-7D0F-4C4C-97DF-F48093569EF4}" type="slidenum">
              <a:rPr lang="en-IN" smtClean="0"/>
              <a:t>‹#›</a:t>
            </a:fld>
            <a:endParaRPr lang="en-IN"/>
          </a:p>
        </p:txBody>
      </p:sp>
    </p:spTree>
    <p:extLst>
      <p:ext uri="{BB962C8B-B14F-4D97-AF65-F5344CB8AC3E}">
        <p14:creationId xmlns:p14="http://schemas.microsoft.com/office/powerpoint/2010/main" val="65365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customXml" Target="../ink/ink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7.png"/><Relationship Id="rId18" Type="http://schemas.openxmlformats.org/officeDocument/2006/relationships/customXml" Target="../ink/ink15.xml"/><Relationship Id="rId26" Type="http://schemas.openxmlformats.org/officeDocument/2006/relationships/customXml" Target="../ink/ink19.xml"/><Relationship Id="rId39" Type="http://schemas.openxmlformats.org/officeDocument/2006/relationships/image" Target="../media/image30.png"/><Relationship Id="rId3" Type="http://schemas.openxmlformats.org/officeDocument/2006/relationships/image" Target="../media/image2.png"/><Relationship Id="rId21" Type="http://schemas.openxmlformats.org/officeDocument/2006/relationships/image" Target="../media/image21.png"/><Relationship Id="rId34" Type="http://schemas.openxmlformats.org/officeDocument/2006/relationships/customXml" Target="../ink/ink23.xml"/><Relationship Id="rId7" Type="http://schemas.openxmlformats.org/officeDocument/2006/relationships/image" Target="../media/image14.png"/><Relationship Id="rId12" Type="http://schemas.openxmlformats.org/officeDocument/2006/relationships/customXml" Target="../ink/ink12.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25.xml"/><Relationship Id="rId2" Type="http://schemas.openxmlformats.org/officeDocument/2006/relationships/image" Target="../media/image1.png"/><Relationship Id="rId16" Type="http://schemas.openxmlformats.org/officeDocument/2006/relationships/customXml" Target="../ink/ink14.xml"/><Relationship Id="rId20" Type="http://schemas.openxmlformats.org/officeDocument/2006/relationships/customXml" Target="../ink/ink16.xml"/><Relationship Id="rId29" Type="http://schemas.openxmlformats.org/officeDocument/2006/relationships/image" Target="../media/image25.png"/><Relationship Id="rId41"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customXml" Target="../ink/ink9.xml"/><Relationship Id="rId11" Type="http://schemas.openxmlformats.org/officeDocument/2006/relationships/image" Target="../media/image16.png"/><Relationship Id="rId24" Type="http://schemas.openxmlformats.org/officeDocument/2006/relationships/customXml" Target="../ink/ink18.xml"/><Relationship Id="rId32" Type="http://schemas.openxmlformats.org/officeDocument/2006/relationships/customXml" Target="../ink/ink22.xml"/><Relationship Id="rId37" Type="http://schemas.openxmlformats.org/officeDocument/2006/relationships/image" Target="../media/image29.png"/><Relationship Id="rId40" Type="http://schemas.openxmlformats.org/officeDocument/2006/relationships/customXml" Target="../ink/ink26.xml"/><Relationship Id="rId5" Type="http://schemas.openxmlformats.org/officeDocument/2006/relationships/image" Target="../media/image130.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20.xml"/><Relationship Id="rId36" Type="http://schemas.openxmlformats.org/officeDocument/2006/relationships/customXml" Target="../ink/ink24.xml"/><Relationship Id="rId10" Type="http://schemas.openxmlformats.org/officeDocument/2006/relationships/customXml" Target="../ink/ink11.xml"/><Relationship Id="rId19" Type="http://schemas.openxmlformats.org/officeDocument/2006/relationships/image" Target="../media/image20.png"/><Relationship Id="rId31" Type="http://schemas.openxmlformats.org/officeDocument/2006/relationships/image" Target="../media/image26.png"/><Relationship Id="rId4" Type="http://schemas.openxmlformats.org/officeDocument/2006/relationships/customXml" Target="../ink/ink8.xml"/><Relationship Id="rId9" Type="http://schemas.openxmlformats.org/officeDocument/2006/relationships/image" Target="../media/image15.png"/><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image" Target="../media/image24.png"/><Relationship Id="rId30" Type="http://schemas.openxmlformats.org/officeDocument/2006/relationships/customXml" Target="../ink/ink21.xml"/><Relationship Id="rId35"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customXml" Target="../ink/ink2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customXml" Target="../ink/ink2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customXml" Target="../ink/ink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6.png"/><Relationship Id="rId12" Type="http://schemas.openxmlformats.org/officeDocument/2006/relationships/customXml" Target="../ink/ink34.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customXml" Target="../ink/ink31.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37.png"/><Relationship Id="rId14" Type="http://schemas.openxmlformats.org/officeDocument/2006/relationships/customXml" Target="../ink/ink3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customXml" Target="../ink/ink3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customXml" Target="../ink/ink3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customXml" Target="../ink/ink3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3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customXml" Target="../ink/ink4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310.png"/><Relationship Id="rId18" Type="http://schemas.openxmlformats.org/officeDocument/2006/relationships/customXml" Target="../ink/ink48.xml"/><Relationship Id="rId3" Type="http://schemas.openxmlformats.org/officeDocument/2006/relationships/image" Target="../media/image2.png"/><Relationship Id="rId21" Type="http://schemas.openxmlformats.org/officeDocument/2006/relationships/image" Target="../media/image46.png"/><Relationship Id="rId7" Type="http://schemas.openxmlformats.org/officeDocument/2006/relationships/image" Target="../media/image280.png"/><Relationship Id="rId12" Type="http://schemas.openxmlformats.org/officeDocument/2006/relationships/customXml" Target="../ink/ink45.xml"/><Relationship Id="rId17" Type="http://schemas.openxmlformats.org/officeDocument/2006/relationships/image" Target="../media/image330.png"/><Relationship Id="rId2" Type="http://schemas.openxmlformats.org/officeDocument/2006/relationships/image" Target="../media/image1.png"/><Relationship Id="rId16" Type="http://schemas.openxmlformats.org/officeDocument/2006/relationships/customXml" Target="../ink/ink47.xml"/><Relationship Id="rId20" Type="http://schemas.openxmlformats.org/officeDocument/2006/relationships/customXml" Target="../ink/ink49.xml"/><Relationship Id="rId1" Type="http://schemas.openxmlformats.org/officeDocument/2006/relationships/slideLayout" Target="../slideLayouts/slideLayout13.xml"/><Relationship Id="rId6" Type="http://schemas.openxmlformats.org/officeDocument/2006/relationships/customXml" Target="../ink/ink42.xml"/><Relationship Id="rId11" Type="http://schemas.openxmlformats.org/officeDocument/2006/relationships/image" Target="../media/image300.png"/><Relationship Id="rId5" Type="http://schemas.openxmlformats.org/officeDocument/2006/relationships/image" Target="../media/image270.png"/><Relationship Id="rId15" Type="http://schemas.openxmlformats.org/officeDocument/2006/relationships/image" Target="../media/image320.png"/><Relationship Id="rId10" Type="http://schemas.openxmlformats.org/officeDocument/2006/relationships/customXml" Target="../ink/ink44.xml"/><Relationship Id="rId19" Type="http://schemas.openxmlformats.org/officeDocument/2006/relationships/image" Target="../media/image340.png"/><Relationship Id="rId4" Type="http://schemas.openxmlformats.org/officeDocument/2006/relationships/customXml" Target="../ink/ink41.xml"/><Relationship Id="rId9" Type="http://schemas.openxmlformats.org/officeDocument/2006/relationships/image" Target="../media/image290.png"/><Relationship Id="rId14" Type="http://schemas.openxmlformats.org/officeDocument/2006/relationships/customXml" Target="../ink/ink4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customXml" Target="../ink/ink5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8.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3" Type="http://schemas.openxmlformats.org/officeDocument/2006/relationships/image" Target="../media/image2.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332170-9D83-4DA2-9113-12D57A4F9987}"/>
              </a:ext>
            </a:extLst>
          </p:cNvPr>
          <p:cNvSpPr/>
          <p:nvPr/>
        </p:nvSpPr>
        <p:spPr>
          <a:xfrm>
            <a:off x="523875" y="66675"/>
            <a:ext cx="3981450" cy="163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3" name="Group 2">
            <a:extLst>
              <a:ext uri="{FF2B5EF4-FFF2-40B4-BE49-F238E27FC236}">
                <a16:creationId xmlns:a16="http://schemas.microsoft.com/office/drawing/2014/main" id="{690DF280-3341-45CE-BC0F-E3916C4642E9}"/>
              </a:ext>
            </a:extLst>
          </p:cNvPr>
          <p:cNvGrpSpPr/>
          <p:nvPr/>
        </p:nvGrpSpPr>
        <p:grpSpPr>
          <a:xfrm>
            <a:off x="0" y="-22090"/>
            <a:ext cx="12192000" cy="6880090"/>
            <a:chOff x="-14288" y="55401"/>
            <a:chExt cx="12206288" cy="6880090"/>
          </a:xfrm>
        </p:grpSpPr>
        <p:grpSp>
          <p:nvGrpSpPr>
            <p:cNvPr id="19458" name="Group 6">
              <a:extLst>
                <a:ext uri="{FF2B5EF4-FFF2-40B4-BE49-F238E27FC236}">
                  <a16:creationId xmlns:a16="http://schemas.microsoft.com/office/drawing/2014/main" id="{1DE9972E-89DF-4858-BABC-4A6C9B763ED0}"/>
                </a:ext>
              </a:extLst>
            </p:cNvPr>
            <p:cNvGrpSpPr>
              <a:grpSpLocks/>
            </p:cNvGrpSpPr>
            <p:nvPr/>
          </p:nvGrpSpPr>
          <p:grpSpPr bwMode="auto">
            <a:xfrm>
              <a:off x="-14288" y="6116963"/>
              <a:ext cx="12206288" cy="818528"/>
              <a:chOff x="-13642" y="6039087"/>
              <a:chExt cx="12206287" cy="818912"/>
            </a:xfrm>
          </p:grpSpPr>
          <p:pic>
            <p:nvPicPr>
              <p:cNvPr id="19463" name="Picture 7">
                <a:extLst>
                  <a:ext uri="{FF2B5EF4-FFF2-40B4-BE49-F238E27FC236}">
                    <a16:creationId xmlns:a16="http://schemas.microsoft.com/office/drawing/2014/main" id="{267EC50D-5766-4445-8D0A-5D5B90838D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7AB38678-6A82-4C90-9283-1FB2F1DEE258}"/>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19465" name="Picture 9" descr="Text&#10;&#10;Description automatically generated">
                <a:extLst>
                  <a:ext uri="{FF2B5EF4-FFF2-40B4-BE49-F238E27FC236}">
                    <a16:creationId xmlns:a16="http://schemas.microsoft.com/office/drawing/2014/main" id="{D3A94E70-32E9-4425-8BE0-AA503A06103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a:extLst>
                  <a:ext uri="{FF2B5EF4-FFF2-40B4-BE49-F238E27FC236}">
                    <a16:creationId xmlns:a16="http://schemas.microsoft.com/office/drawing/2014/main" id="{CBD8418E-5EE1-49BE-992F-2429AE319A4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5" y="6039087"/>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60" name="Picture 12" descr="Text&#10;&#10;Description automatically generated">
              <a:extLst>
                <a:ext uri="{FF2B5EF4-FFF2-40B4-BE49-F238E27FC236}">
                  <a16:creationId xmlns:a16="http://schemas.microsoft.com/office/drawing/2014/main" id="{FBFAD708-AF26-4677-9598-CBEFF0EADE5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3875" y="327025"/>
              <a:ext cx="32670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descr="bennett university: Latest News, Videos and bennett university Photos |  Times of India">
              <a:extLst>
                <a:ext uri="{FF2B5EF4-FFF2-40B4-BE49-F238E27FC236}">
                  <a16:creationId xmlns:a16="http://schemas.microsoft.com/office/drawing/2014/main" id="{CC5D6C3D-2562-49C7-92CE-FF9CD4139761}"/>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46550" y="55401"/>
              <a:ext cx="791210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bennett university: Latest News, Videos and bennett university Photos |  Times of India">
              <a:extLst>
                <a:ext uri="{FF2B5EF4-FFF2-40B4-BE49-F238E27FC236}">
                  <a16:creationId xmlns:a16="http://schemas.microsoft.com/office/drawing/2014/main" id="{9CF9BA0D-FD3F-47B6-8B7B-2F233E1FB14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17655" y="73664"/>
              <a:ext cx="7955283" cy="539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618BB538-A8FB-4465-AEE7-BC763E71921F}"/>
                </a:ext>
              </a:extLst>
            </p:cNvPr>
            <p:cNvSpPr/>
            <p:nvPr/>
          </p:nvSpPr>
          <p:spPr>
            <a:xfrm>
              <a:off x="0" y="4902709"/>
              <a:ext cx="12177715" cy="1253781"/>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nSpc>
                  <a:spcPts val="4000"/>
                </a:lnSpc>
                <a:defRPr/>
              </a:pPr>
              <a:r>
                <a:rPr lang="en-IN" altLang="en-US" sz="3200" b="1" dirty="0">
                  <a:solidFill>
                    <a:schemeClr val="bg1"/>
                  </a:solidFill>
                  <a:latin typeface="Times New Roman"/>
                  <a:ea typeface="Lato Medium" panose="020F0502020204030203" pitchFamily="34" charset="0"/>
                  <a:cs typeface="Times New Roman"/>
                </a:rPr>
                <a:t>			    DYNAMIC PROGRAMMING</a:t>
              </a:r>
              <a:endParaRPr lang="en-US" altLang="en-US" sz="3200" b="1" dirty="0">
                <a:solidFill>
                  <a:schemeClr val="bg1"/>
                </a:solidFill>
                <a:latin typeface="Times New Roman"/>
                <a:ea typeface="Lato Medium" panose="020F0502020204030203" pitchFamily="34" charset="0"/>
                <a:cs typeface="Times New Roma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3ECE434B-BF11-A478-BFF5-57F540F00674}"/>
              </a:ext>
            </a:extLst>
          </p:cNvPr>
          <p:cNvSpPr txBox="1"/>
          <p:nvPr/>
        </p:nvSpPr>
        <p:spPr>
          <a:xfrm>
            <a:off x="-14289" y="976727"/>
            <a:ext cx="12192000" cy="4524315"/>
          </a:xfrm>
          <a:prstGeom prst="rect">
            <a:avLst/>
          </a:prstGeom>
          <a:noFill/>
        </p:spPr>
        <p:txBody>
          <a:bodyPr wrap="square">
            <a:spAutoFit/>
          </a:bodyPr>
          <a:lstStyle/>
          <a:p>
            <a:pPr>
              <a:lnSpc>
                <a:spcPct val="100000"/>
              </a:lnSpc>
              <a:spcBef>
                <a:spcPct val="0"/>
              </a:spcBef>
              <a:buFontTx/>
              <a:buNone/>
            </a:pPr>
            <a:r>
              <a:rPr lang="en-IN" altLang="en-US" sz="2400" dirty="0">
                <a:solidFill>
                  <a:srgbClr val="FF0000"/>
                </a:solidFill>
                <a:latin typeface="Times New Roman" panose="02020603050405020304" pitchFamily="18" charset="0"/>
                <a:cs typeface="Times New Roman" panose="02020603050405020304" pitchFamily="18" charset="0"/>
              </a:rPr>
              <a:t>Step-3-Design Logic-(may be more than one design logic (approach) used)(Algorithm or pseudo code in this section also mentioned) (logic building)</a:t>
            </a:r>
          </a:p>
          <a:p>
            <a:pPr>
              <a:lnSpc>
                <a:spcPct val="100000"/>
              </a:lnSpc>
              <a:spcBef>
                <a:spcPct val="0"/>
              </a:spcBef>
              <a:buFontTx/>
              <a:buNone/>
            </a:pPr>
            <a:r>
              <a:rPr lang="en-IN" altLang="en-US" sz="2400" dirty="0">
                <a:solidFill>
                  <a:srgbClr val="FF0000"/>
                </a:solidFill>
                <a:latin typeface="Times New Roman" panose="02020603050405020304" pitchFamily="18" charset="0"/>
                <a:cs typeface="Times New Roman" panose="02020603050405020304" pitchFamily="18" charset="0"/>
              </a:rPr>
              <a:t>                        </a:t>
            </a:r>
          </a:p>
          <a:p>
            <a:pPr>
              <a:lnSpc>
                <a:spcPct val="100000"/>
              </a:lnSpc>
              <a:spcBef>
                <a:spcPct val="0"/>
              </a:spcBef>
              <a:buFontTx/>
              <a:buNone/>
            </a:pPr>
            <a:r>
              <a:rPr lang="en-IN" altLang="en-US" sz="2400" dirty="0">
                <a:solidFill>
                  <a:srgbClr val="FF0000"/>
                </a:solidFill>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Depends on the characteristics of the problem we can choose any one of the following design strategy for design logic.(In above use backtracking)</a:t>
            </a:r>
          </a:p>
          <a:p>
            <a:pPr>
              <a:lnSpc>
                <a:spcPct val="100000"/>
              </a:lnSpc>
              <a:spcBef>
                <a:spcPct val="0"/>
              </a:spcBef>
              <a:buFontTx/>
              <a:buNone/>
            </a:pPr>
            <a:endParaRPr lang="en-IN" altLang="en-US" sz="2400" dirty="0">
              <a:solidFill>
                <a:srgbClr val="002060"/>
              </a:solidFill>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a)</a:t>
            </a:r>
            <a:r>
              <a:rPr lang="en-IN" altLang="en-US" sz="2400" dirty="0" err="1">
                <a:solidFill>
                  <a:srgbClr val="002060"/>
                </a:solidFill>
                <a:latin typeface="Times New Roman" panose="02020603050405020304" pitchFamily="18" charset="0"/>
                <a:cs typeface="Times New Roman" panose="02020603050405020304" pitchFamily="18" charset="0"/>
              </a:rPr>
              <a:t>Devide</a:t>
            </a:r>
            <a:r>
              <a:rPr lang="en-IN" altLang="en-US" sz="2400" dirty="0">
                <a:solidFill>
                  <a:srgbClr val="002060"/>
                </a:solidFill>
                <a:latin typeface="Times New Roman" panose="02020603050405020304" pitchFamily="18" charset="0"/>
                <a:cs typeface="Times New Roman" panose="02020603050405020304" pitchFamily="18" charset="0"/>
              </a:rPr>
              <a:t> &amp; Conquer				For Solving or implement these algorithms</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b)Greedy Method				we can use Recursion or Iteration</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c)Dynamic Programming</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d)Branch &amp; Bound</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e)Backtracking  </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f) </a:t>
            </a:r>
            <a:r>
              <a:rPr lang="en-IN" altLang="en-US" sz="2400" dirty="0" err="1">
                <a:solidFill>
                  <a:srgbClr val="002060"/>
                </a:solidFill>
                <a:latin typeface="Times New Roman" panose="02020603050405020304" pitchFamily="18" charset="0"/>
                <a:cs typeface="Times New Roman" panose="02020603050405020304" pitchFamily="18" charset="0"/>
              </a:rPr>
              <a:t>Memoization</a:t>
            </a:r>
            <a:endParaRPr lang="en-IN" alt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3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3ECE434B-BF11-A478-BFF5-57F540F00674}"/>
              </a:ext>
            </a:extLst>
          </p:cNvPr>
          <p:cNvSpPr txBox="1"/>
          <p:nvPr/>
        </p:nvSpPr>
        <p:spPr>
          <a:xfrm>
            <a:off x="-14289" y="976727"/>
            <a:ext cx="12192000" cy="5293757"/>
          </a:xfrm>
          <a:prstGeom prst="rect">
            <a:avLst/>
          </a:prstGeom>
          <a:noFill/>
        </p:spPr>
        <p:txBody>
          <a:bodyPr wrap="square">
            <a:spAutoFit/>
          </a:bodyPr>
          <a:lstStyle/>
          <a:p>
            <a:pPr>
              <a:lnSpc>
                <a:spcPct val="100000"/>
              </a:lnSpc>
              <a:spcBef>
                <a:spcPct val="0"/>
              </a:spcBef>
              <a:buFontTx/>
              <a:buNone/>
            </a:pPr>
            <a:r>
              <a:rPr lang="en-IN" altLang="en-US" sz="2000" dirty="0">
                <a:solidFill>
                  <a:srgbClr val="FF0000"/>
                </a:solidFill>
                <a:latin typeface="Arial" panose="020B0604020202020204" pitchFamily="34" charset="0"/>
              </a:rPr>
              <a:t>Step-4-Validation-(not necessary in every problem)</a:t>
            </a:r>
          </a:p>
          <a:p>
            <a:pPr>
              <a:lnSpc>
                <a:spcPct val="100000"/>
              </a:lnSpc>
              <a:spcBef>
                <a:spcPct val="0"/>
              </a:spcBef>
              <a:buFontTx/>
              <a:buNone/>
            </a:pPr>
            <a:r>
              <a:rPr lang="en-IN" altLang="en-US" sz="2000" dirty="0">
                <a:solidFill>
                  <a:srgbClr val="FF0000"/>
                </a:solidFill>
                <a:latin typeface="Arial" panose="020B0604020202020204" pitchFamily="34" charset="0"/>
              </a:rPr>
              <a:t>                    </a:t>
            </a:r>
            <a:r>
              <a:rPr lang="en-IN" altLang="en-US" sz="2000" dirty="0">
                <a:latin typeface="Arial" panose="020B0604020202020204" pitchFamily="34" charset="0"/>
              </a:rPr>
              <a:t> Most of the algorithm validated by mathematical induction.</a:t>
            </a: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r>
              <a:rPr lang="en-IN" altLang="en-US" sz="2000" dirty="0">
                <a:solidFill>
                  <a:srgbClr val="FF0000"/>
                </a:solidFill>
                <a:latin typeface="Arial" panose="020B0604020202020204" pitchFamily="34" charset="0"/>
              </a:rPr>
              <a:t>Step-5-Analysis-(important step)</a:t>
            </a:r>
          </a:p>
          <a:p>
            <a:pPr>
              <a:lnSpc>
                <a:spcPct val="100000"/>
              </a:lnSpc>
              <a:spcBef>
                <a:spcPct val="0"/>
              </a:spcBef>
              <a:buFontTx/>
              <a:buNone/>
            </a:pPr>
            <a:r>
              <a:rPr lang="en-IN" altLang="en-US" sz="2000" dirty="0">
                <a:latin typeface="Arial" panose="020B0604020202020204" pitchFamily="34" charset="0"/>
              </a:rPr>
              <a:t>                   Process of comparing two algorithms with respect to </a:t>
            </a:r>
            <a:r>
              <a:rPr lang="en-IN" altLang="en-US" sz="2000" dirty="0" err="1">
                <a:latin typeface="Arial" panose="020B0604020202020204" pitchFamily="34" charset="0"/>
              </a:rPr>
              <a:t>time,space,number</a:t>
            </a:r>
            <a:r>
              <a:rPr lang="en-IN" altLang="en-US" sz="2000" dirty="0">
                <a:latin typeface="Arial" panose="020B0604020202020204" pitchFamily="34" charset="0"/>
              </a:rPr>
              <a:t> of </a:t>
            </a:r>
            <a:r>
              <a:rPr lang="en-IN" altLang="en-US" sz="2000" dirty="0" err="1">
                <a:latin typeface="Arial" panose="020B0604020202020204" pitchFamily="34" charset="0"/>
              </a:rPr>
              <a:t>register,network</a:t>
            </a:r>
            <a:r>
              <a:rPr lang="en-IN" altLang="en-US" sz="2000" dirty="0">
                <a:latin typeface="Arial" panose="020B0604020202020204" pitchFamily="34" charset="0"/>
              </a:rPr>
              <a:t> bandwidth etc is called analysis.</a:t>
            </a:r>
          </a:p>
          <a:p>
            <a:pPr>
              <a:lnSpc>
                <a:spcPct val="100000"/>
              </a:lnSpc>
              <a:spcBef>
                <a:spcPct val="0"/>
              </a:spcBef>
              <a:buFontTx/>
              <a:buNone/>
            </a:pPr>
            <a:endParaRPr lang="en-IN" altLang="en-US" sz="2000" dirty="0">
              <a:latin typeface="Arial" panose="020B0604020202020204" pitchFamily="34" charset="0"/>
            </a:endParaRP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r>
              <a:rPr lang="en-IN" altLang="en-US" sz="2000" dirty="0">
                <a:solidFill>
                  <a:srgbClr val="FF0000"/>
                </a:solidFill>
                <a:latin typeface="Arial" panose="020B0604020202020204" pitchFamily="34" charset="0"/>
              </a:rPr>
              <a:t>Step-6- Implementation-(user choice)</a:t>
            </a:r>
          </a:p>
          <a:p>
            <a:pPr>
              <a:lnSpc>
                <a:spcPct val="100000"/>
              </a:lnSpc>
              <a:spcBef>
                <a:spcPct val="0"/>
              </a:spcBef>
              <a:buFontTx/>
              <a:buNone/>
            </a:pPr>
            <a:r>
              <a:rPr lang="en-IN" altLang="en-US" sz="1800" dirty="0">
                <a:latin typeface="Arial" panose="020B0604020202020204" pitchFamily="34" charset="0"/>
              </a:rPr>
              <a:t>Based on students choice (C / C++ / Java / Python)</a:t>
            </a: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r>
              <a:rPr lang="en-IN" altLang="en-US" sz="2000" dirty="0">
                <a:solidFill>
                  <a:srgbClr val="FF0000"/>
                </a:solidFill>
                <a:latin typeface="Arial" panose="020B0604020202020204" pitchFamily="34" charset="0"/>
              </a:rPr>
              <a:t>Step7-Testing And Debugging(test cases provided like boundary value at least)</a:t>
            </a:r>
          </a:p>
          <a:p>
            <a:pPr>
              <a:lnSpc>
                <a:spcPct val="100000"/>
              </a:lnSpc>
              <a:spcBef>
                <a:spcPct val="0"/>
              </a:spcBef>
              <a:buFontTx/>
              <a:buNone/>
            </a:pPr>
            <a:endParaRPr lang="en-IN" altLang="en-US" sz="1600" dirty="0">
              <a:latin typeface="Arial" panose="020B0604020202020204" pitchFamily="34" charset="0"/>
            </a:endParaRPr>
          </a:p>
          <a:p>
            <a:pPr>
              <a:lnSpc>
                <a:spcPct val="100000"/>
              </a:lnSpc>
              <a:spcBef>
                <a:spcPct val="0"/>
              </a:spcBef>
              <a:buFontTx/>
              <a:buNone/>
            </a:pPr>
            <a:endParaRPr lang="en-IN" altLang="en-US" sz="2000" dirty="0">
              <a:latin typeface="Arial" panose="020B0604020202020204" pitchFamily="34" charset="0"/>
            </a:endParaRPr>
          </a:p>
          <a:p>
            <a:pPr>
              <a:lnSpc>
                <a:spcPct val="100000"/>
              </a:lnSpc>
              <a:spcBef>
                <a:spcPct val="0"/>
              </a:spcBef>
              <a:buFontTx/>
              <a:buNone/>
            </a:pPr>
            <a:endParaRPr lang="en-IN" alt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7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Dynamic Programming</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a:extLst>
              <a:ext uri="{FF2B5EF4-FFF2-40B4-BE49-F238E27FC236}">
                <a16:creationId xmlns:a16="http://schemas.microsoft.com/office/drawing/2014/main" id="{81009B4A-F4ED-346A-1EFB-2E39A03B5C07}"/>
              </a:ext>
            </a:extLst>
          </p:cNvPr>
          <p:cNvSpPr txBox="1"/>
          <p:nvPr/>
        </p:nvSpPr>
        <p:spPr>
          <a:xfrm>
            <a:off x="243419" y="815657"/>
            <a:ext cx="10981171" cy="4259628"/>
          </a:xfrm>
          <a:prstGeom prst="rect">
            <a:avLst/>
          </a:prstGeom>
          <a:noFill/>
        </p:spPr>
        <p:txBody>
          <a:bodyPr wrap="square">
            <a:spAutoFit/>
          </a:bodyPr>
          <a:lstStyle/>
          <a:p>
            <a:pPr algn="just"/>
            <a:endParaRPr lang="en-US" sz="2400" dirty="0">
              <a:solidFill>
                <a:srgbClr val="00B050"/>
              </a:solidFill>
            </a:endParaRPr>
          </a:p>
          <a:p>
            <a:pPr algn="just"/>
            <a:r>
              <a:rPr lang="en-US" sz="2400" dirty="0">
                <a:solidFill>
                  <a:srgbClr val="00B050"/>
                </a:solidFill>
              </a:rPr>
              <a:t>		“Energy Of Nation Is Like A Sap Of Tree, Its Rises Bottom Up”</a:t>
            </a:r>
            <a:endParaRPr lang="en-IN" sz="2400" dirty="0">
              <a:solidFill>
                <a:srgbClr val="00B050"/>
              </a:solidFill>
            </a:endParaRPr>
          </a:p>
          <a:p>
            <a:pPr algn="just">
              <a:lnSpc>
                <a:spcPct val="115000"/>
              </a:lnSpc>
              <a:spcAft>
                <a:spcPts val="1000"/>
              </a:spcAft>
            </a:pPr>
            <a:endParaRPr lang="en-US" sz="2400" dirty="0">
              <a:solidFill>
                <a:srgbClr val="FF0000"/>
              </a:solidFill>
              <a:ea typeface="Calibri"/>
              <a:cs typeface="Times New Roman"/>
            </a:endParaRPr>
          </a:p>
          <a:p>
            <a:pPr algn="just">
              <a:lnSpc>
                <a:spcPct val="115000"/>
              </a:lnSpc>
              <a:spcAft>
                <a:spcPts val="1000"/>
              </a:spcAft>
            </a:pPr>
            <a:r>
              <a:rPr lang="en-US" sz="2400" dirty="0">
                <a:solidFill>
                  <a:srgbClr val="FF0000"/>
                </a:solidFill>
                <a:ea typeface="Calibri"/>
                <a:cs typeface="Times New Roman"/>
              </a:rPr>
              <a:t>Wikipedia Defines Dynamic Programming as-</a:t>
            </a:r>
          </a:p>
          <a:p>
            <a:pPr algn="just">
              <a:lnSpc>
                <a:spcPct val="115000"/>
              </a:lnSpc>
              <a:spcAft>
                <a:spcPts val="1000"/>
              </a:spcAft>
            </a:pPr>
            <a:r>
              <a:rPr lang="en-US" dirty="0">
                <a:latin typeface="Times New Roman" panose="02020603050405020304" pitchFamily="18" charset="0"/>
                <a:ea typeface="Calibri"/>
                <a:cs typeface="Times New Roman" panose="02020603050405020304" pitchFamily="18" charset="0"/>
              </a:rPr>
              <a:t>1-Dynamic programming is a method of solving problem in computer science, Mathematics and Economics</a:t>
            </a:r>
            <a:r>
              <a:rPr lang="en-US" sz="2400" dirty="0">
                <a:latin typeface="Times New Roman" panose="02020603050405020304" pitchFamily="18" charset="0"/>
                <a:ea typeface="Calibri"/>
                <a:cs typeface="Times New Roman" panose="02020603050405020304" pitchFamily="18" charset="0"/>
              </a:rPr>
              <a:t>.</a:t>
            </a:r>
            <a:endParaRPr lang="en-IN" sz="2000" dirty="0">
              <a:latin typeface="Times New Roman" panose="02020603050405020304" pitchFamily="18" charset="0"/>
              <a:ea typeface="Calibri"/>
              <a:cs typeface="Times New Roman" panose="02020603050405020304" pitchFamily="18" charset="0"/>
            </a:endParaRPr>
          </a:p>
          <a:p>
            <a:pPr algn="just">
              <a:spcBef>
                <a:spcPts val="600"/>
              </a:spcBef>
              <a:spcAft>
                <a:spcPts val="600"/>
              </a:spcAft>
            </a:pPr>
            <a:r>
              <a:rPr lang="en-IN" dirty="0">
                <a:latin typeface="Times New Roman" panose="02020603050405020304" pitchFamily="18" charset="0"/>
                <a:ea typeface="Times New Roman"/>
                <a:cs typeface="Times New Roman" panose="02020603050405020304" pitchFamily="18" charset="0"/>
              </a:rPr>
              <a:t>2-Using this method, a complex problem is split into simpler problems, which are then solved just once and store their solution into any of the data structure like an array. </a:t>
            </a:r>
          </a:p>
          <a:p>
            <a:pPr algn="just">
              <a:spcBef>
                <a:spcPts val="600"/>
              </a:spcBef>
              <a:spcAft>
                <a:spcPts val="600"/>
              </a:spcAft>
            </a:pPr>
            <a:r>
              <a:rPr lang="en-IN" dirty="0">
                <a:latin typeface="Times New Roman" panose="02020603050405020304" pitchFamily="18" charset="0"/>
                <a:ea typeface="Times New Roman"/>
                <a:cs typeface="Times New Roman" panose="02020603050405020304" pitchFamily="18" charset="0"/>
              </a:rPr>
              <a:t>3-At the end, the solutions of the simpler problems are used to find the solution of the original complex problem.</a:t>
            </a:r>
          </a:p>
          <a:p>
            <a:pPr algn="just">
              <a:spcBef>
                <a:spcPts val="600"/>
              </a:spcBef>
              <a:spcAft>
                <a:spcPts val="600"/>
              </a:spcAft>
            </a:pPr>
            <a:r>
              <a:rPr lang="en-IN" dirty="0">
                <a:solidFill>
                  <a:srgbClr val="7030A0"/>
                </a:solidFill>
                <a:latin typeface="Times New Roman" panose="02020603050405020304" pitchFamily="18" charset="0"/>
                <a:ea typeface="Times New Roman"/>
                <a:cs typeface="Times New Roman" panose="02020603050405020304" pitchFamily="18" charset="0"/>
              </a:rPr>
              <a:t>4-From the above definition it is clear that there is no meaning of dynamic or even Programming in Dynamic Programming just like there is no meaning of Apple in Apple Ink because Apple is fruit</a:t>
            </a:r>
            <a:r>
              <a:rPr lang="en-IN" dirty="0">
                <a:latin typeface="Times New Roman" panose="02020603050405020304" pitchFamily="18" charset="0"/>
                <a:ea typeface="Times New Roman"/>
                <a:cs typeface="Times New Roman" panose="02020603050405020304" pitchFamily="18" charset="0"/>
              </a:rPr>
              <a:t>.</a:t>
            </a:r>
          </a:p>
        </p:txBody>
      </p:sp>
    </p:spTree>
    <p:extLst>
      <p:ext uri="{BB962C8B-B14F-4D97-AF65-F5344CB8AC3E}">
        <p14:creationId xmlns:p14="http://schemas.microsoft.com/office/powerpoint/2010/main" val="167641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Dynamic Programming</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a:extLst>
              <a:ext uri="{FF2B5EF4-FFF2-40B4-BE49-F238E27FC236}">
                <a16:creationId xmlns:a16="http://schemas.microsoft.com/office/drawing/2014/main" id="{81009B4A-F4ED-346A-1EFB-2E39A03B5C07}"/>
              </a:ext>
            </a:extLst>
          </p:cNvPr>
          <p:cNvSpPr txBox="1"/>
          <p:nvPr/>
        </p:nvSpPr>
        <p:spPr>
          <a:xfrm>
            <a:off x="243419" y="815656"/>
            <a:ext cx="11378738" cy="3908762"/>
          </a:xfrm>
          <a:prstGeom prst="rect">
            <a:avLst/>
          </a:prstGeom>
          <a:noFill/>
        </p:spPr>
        <p:txBody>
          <a:bodyPr wrap="square">
            <a:spAutoFit/>
          </a:bodyPr>
          <a:lstStyle/>
          <a:p>
            <a:pPr algn="just"/>
            <a:endParaRPr lang="en-US" sz="2400" dirty="0">
              <a:solidFill>
                <a:srgbClr val="00B050"/>
              </a:solidFill>
            </a:endParaRPr>
          </a:p>
          <a:p>
            <a:r>
              <a:rPr lang="en-US" sz="2400" dirty="0">
                <a:solidFill>
                  <a:srgbClr val="00B050"/>
                </a:solidFill>
              </a:rPr>
              <a:t>		</a:t>
            </a:r>
            <a:r>
              <a:rPr lang="en-US" sz="3200" dirty="0">
                <a:solidFill>
                  <a:srgbClr val="00B050"/>
                </a:solidFill>
              </a:rPr>
              <a:t>Steps To Learn Dynamic Programming</a:t>
            </a:r>
          </a:p>
          <a:p>
            <a:endParaRPr lang="en-US" sz="2400" dirty="0"/>
          </a:p>
          <a:p>
            <a:r>
              <a:rPr lang="en-US" sz="2400" dirty="0"/>
              <a:t>1-Memory </a:t>
            </a:r>
          </a:p>
          <a:p>
            <a:r>
              <a:rPr lang="en-US" sz="2400" dirty="0"/>
              <a:t>2-Recursion</a:t>
            </a:r>
          </a:p>
          <a:p>
            <a:r>
              <a:rPr lang="en-US" sz="2400" dirty="0"/>
              <a:t>3-Optimal Substructure</a:t>
            </a:r>
          </a:p>
          <a:p>
            <a:r>
              <a:rPr lang="en-US" sz="2400" dirty="0"/>
              <a:t>4-Overlapping Sub-problems</a:t>
            </a:r>
          </a:p>
          <a:p>
            <a:r>
              <a:rPr lang="en-US" sz="2400" dirty="0"/>
              <a:t>5-Top Down And Bottom Up Approach</a:t>
            </a:r>
          </a:p>
          <a:p>
            <a:r>
              <a:rPr lang="en-US" sz="2400" dirty="0"/>
              <a:t>6-Memoization</a:t>
            </a:r>
          </a:p>
          <a:p>
            <a:r>
              <a:rPr lang="en-US" sz="2400" dirty="0"/>
              <a:t>7-Dynamic Programming</a:t>
            </a:r>
          </a:p>
        </p:txBody>
      </p:sp>
    </p:spTree>
    <p:extLst>
      <p:ext uri="{BB962C8B-B14F-4D97-AF65-F5344CB8AC3E}">
        <p14:creationId xmlns:p14="http://schemas.microsoft.com/office/powerpoint/2010/main" val="120357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Recursion</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509200"/>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IN" sz="2400" dirty="0">
                <a:solidFill>
                  <a:srgbClr val="FF0000"/>
                </a:solidFill>
                <a:latin typeface="Times New Roman" panose="02020603050405020304" pitchFamily="18" charset="0"/>
                <a:cs typeface="Times New Roman" panose="02020603050405020304" pitchFamily="18" charset="0"/>
              </a:rPr>
              <a:t>Recursion-</a:t>
            </a:r>
          </a:p>
          <a:p>
            <a:pPr algn="just">
              <a:defRPr/>
            </a:pPr>
            <a:r>
              <a:rPr lang="en-IN" sz="1800" dirty="0">
                <a:latin typeface="Times New Roman" panose="02020603050405020304" pitchFamily="18" charset="0"/>
                <a:cs typeface="Times New Roman" panose="02020603050405020304" pitchFamily="18" charset="0"/>
              </a:rPr>
              <a:t>As we know that maximum computer concept(programming concept) comes from mathematics, Recursion is also one of them.</a:t>
            </a:r>
          </a:p>
          <a:p>
            <a:pPr>
              <a:defRPr/>
            </a:pPr>
            <a:endParaRPr lang="en-US" sz="1800" dirty="0">
              <a:solidFill>
                <a:srgbClr val="0000FF"/>
              </a:solidFill>
              <a:latin typeface="Consolas" panose="020B0609020204030204" pitchFamily="49" charset="0"/>
            </a:endParaRPr>
          </a:p>
          <a:p>
            <a:pPr>
              <a:defRPr/>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pPr>
              <a:defRPr/>
            </a:pPr>
            <a:r>
              <a:rPr lang="en-US" sz="1800" dirty="0">
                <a:solidFill>
                  <a:srgbClr val="000000"/>
                </a:solidFill>
                <a:latin typeface="Consolas" panose="020B0609020204030204" pitchFamily="49" charset="0"/>
              </a:rPr>
              <a:t>{</a:t>
            </a:r>
          </a:p>
          <a:p>
            <a:pPr>
              <a:defRPr/>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"can not stop programming till </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die"</a:t>
            </a:r>
            <a:r>
              <a:rPr lang="en-US" sz="1800" dirty="0">
                <a:solidFill>
                  <a:srgbClr val="000000"/>
                </a:solidFill>
                <a:latin typeface="Consolas" panose="020B0609020204030204" pitchFamily="49" charset="0"/>
              </a:rPr>
              <a:t>);</a:t>
            </a:r>
          </a:p>
          <a:p>
            <a:pPr>
              <a:defRPr/>
            </a:pPr>
            <a:r>
              <a:rPr lang="en-US" sz="1800" dirty="0">
                <a:solidFill>
                  <a:srgbClr val="000000"/>
                </a:solidFill>
                <a:latin typeface="Consolas" panose="020B0609020204030204" pitchFamily="49" charset="0"/>
              </a:rPr>
              <a:t>	main();</a:t>
            </a:r>
          </a:p>
          <a:p>
            <a:pPr>
              <a:defRPr/>
            </a:pPr>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9885A"/>
                </a:solidFill>
                <a:latin typeface="Consolas" panose="020B0609020204030204" pitchFamily="49" charset="0"/>
              </a:rPr>
              <a:t>0</a:t>
            </a:r>
            <a:r>
              <a:rPr lang="en-US" sz="1800" dirty="0">
                <a:solidFill>
                  <a:srgbClr val="000000"/>
                </a:solidFill>
                <a:latin typeface="Consolas" panose="020B0609020204030204" pitchFamily="49" charset="0"/>
              </a:rPr>
              <a:t>;</a:t>
            </a:r>
          </a:p>
          <a:p>
            <a:pPr>
              <a:defRPr/>
            </a:pPr>
            <a:r>
              <a:rPr lang="en-US" sz="1800" dirty="0">
                <a:solidFill>
                  <a:srgbClr val="000000"/>
                </a:solidFill>
                <a:latin typeface="Consolas" panose="020B0609020204030204" pitchFamily="49" charset="0"/>
              </a:rPr>
              <a:t>}</a:t>
            </a:r>
          </a:p>
          <a:p>
            <a:pPr>
              <a:defRPr/>
            </a:pPr>
            <a:r>
              <a:rPr lang="en-IN" sz="2000" dirty="0">
                <a:solidFill>
                  <a:srgbClr val="7030A0"/>
                </a:solidFill>
              </a:rPr>
              <a:t>When a function call itself either directly or indirectly then it is called recursive function and process is called recursion</a:t>
            </a:r>
          </a:p>
          <a:p>
            <a:pPr algn="just">
              <a:defRPr/>
            </a:pPr>
            <a:r>
              <a:rPr lang="en-IN" sz="2000" dirty="0">
                <a:solidFill>
                  <a:srgbClr val="FF0000"/>
                </a:solidFill>
              </a:rPr>
              <a:t>Points To Remember-</a:t>
            </a:r>
          </a:p>
          <a:p>
            <a:pPr algn="just">
              <a:defRPr/>
            </a:pPr>
            <a:r>
              <a:rPr lang="en-IN" sz="2000" dirty="0"/>
              <a:t>1- Recursion is problem solving technique where solution of larger problems defined in terms of smaller instances of itself.</a:t>
            </a:r>
          </a:p>
          <a:p>
            <a:pPr algn="just">
              <a:defRPr/>
            </a:pPr>
            <a:r>
              <a:rPr lang="en-IN" sz="2000" dirty="0"/>
              <a:t>2- Recursion always have terminating condition otherwise infinite recursion.</a:t>
            </a:r>
          </a:p>
          <a:p>
            <a:pPr algn="just">
              <a:defRPr/>
            </a:pPr>
            <a:r>
              <a:rPr lang="en-IN" sz="2000" dirty="0"/>
              <a:t>3- Recursive function performs some part of task and </a:t>
            </a:r>
            <a:r>
              <a:rPr lang="en-IN" sz="2000" dirty="0" err="1"/>
              <a:t>deligate</a:t>
            </a:r>
            <a:r>
              <a:rPr lang="en-IN" sz="2000" dirty="0"/>
              <a:t> rest of it to recursive call.</a:t>
            </a:r>
          </a:p>
          <a:p>
            <a:pPr>
              <a:defRPr/>
            </a:pPr>
            <a:endParaRPr lang="en-US" sz="20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15438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Recursion</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570756"/>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IN" sz="2400" dirty="0">
                <a:solidFill>
                  <a:srgbClr val="FF0000"/>
                </a:solidFill>
                <a:latin typeface="Times New Roman" panose="02020603050405020304" pitchFamily="18" charset="0"/>
                <a:cs typeface="Times New Roman" panose="02020603050405020304" pitchFamily="18" charset="0"/>
              </a:rPr>
              <a:t>Program</a:t>
            </a:r>
          </a:p>
          <a:p>
            <a:pPr>
              <a:defRPr/>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fib(</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a:t>
            </a:r>
          </a:p>
          <a:p>
            <a:pPr>
              <a:defRPr/>
            </a:pP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else</a:t>
            </a:r>
            <a:endParaRPr lang="en-US" dirty="0">
              <a:solidFill>
                <a:srgbClr val="000000"/>
              </a:solidFill>
              <a:latin typeface="Consolas" panose="020B0609020204030204" pitchFamily="49" charset="0"/>
            </a:endParaRP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fib(n-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)+fib(n-</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p>
          <a:p>
            <a:pPr>
              <a:defRPr/>
            </a:pPr>
            <a:r>
              <a:rPr lang="en-US" dirty="0">
                <a:solidFill>
                  <a:srgbClr val="000000"/>
                </a:solidFill>
                <a:latin typeface="Consolas" panose="020B0609020204030204" pitchFamily="49" charset="0"/>
              </a:rPr>
              <a:t>}</a:t>
            </a:r>
          </a:p>
          <a:p>
            <a:pPr algn="just">
              <a:defRPr/>
            </a:pPr>
            <a:endParaRPr lang="en-US" b="1" dirty="0">
              <a:solidFill>
                <a:srgbClr val="FF0000"/>
              </a:solidFill>
            </a:endParaRPr>
          </a:p>
          <a:p>
            <a:pPr algn="just">
              <a:defRPr/>
            </a:pPr>
            <a:r>
              <a:rPr lang="en-US" dirty="0"/>
              <a:t>For n=5 </a:t>
            </a:r>
          </a:p>
          <a:p>
            <a:pPr algn="just">
              <a:defRPr/>
            </a:pPr>
            <a:r>
              <a:rPr lang="en-US" dirty="0"/>
              <a:t>total function call=15</a:t>
            </a:r>
          </a:p>
          <a:p>
            <a:pPr algn="just">
              <a:defRPr/>
            </a:pPr>
            <a:r>
              <a:rPr lang="en-US" dirty="0"/>
              <a:t>		   =16-1</a:t>
            </a:r>
          </a:p>
          <a:p>
            <a:pPr algn="just">
              <a:defRPr/>
            </a:pPr>
            <a:r>
              <a:rPr lang="en-US" dirty="0"/>
              <a:t>		   =2*8-1</a:t>
            </a:r>
          </a:p>
          <a:p>
            <a:pPr algn="just">
              <a:defRPr/>
            </a:pPr>
            <a:r>
              <a:rPr lang="en-US" dirty="0"/>
              <a:t>		   =2*term(6)-1</a:t>
            </a:r>
          </a:p>
          <a:p>
            <a:pPr algn="just">
              <a:defRPr/>
            </a:pPr>
            <a:r>
              <a:rPr lang="en-US" dirty="0"/>
              <a:t>In general total function call for size n=2*term(n+1)-1</a:t>
            </a:r>
          </a:p>
          <a:p>
            <a:pPr>
              <a:defRPr/>
            </a:pPr>
            <a:endParaRPr lang="en-US" sz="2000" dirty="0">
              <a:solidFill>
                <a:srgbClr val="7030A0"/>
              </a:solidFill>
              <a:latin typeface="Consolas" panose="020B0609020204030204" pitchFamily="49" charset="0"/>
            </a:endParaRPr>
          </a:p>
        </p:txBody>
      </p:sp>
      <p:pic>
        <p:nvPicPr>
          <p:cNvPr id="8" name="Picture 2" descr="The tree-recursive process generated in computing for the 5th Fibonacci number">
            <a:extLst>
              <a:ext uri="{FF2B5EF4-FFF2-40B4-BE49-F238E27FC236}">
                <a16:creationId xmlns:a16="http://schemas.microsoft.com/office/drawing/2014/main" id="{7A68120A-76E8-7EDA-D0A7-D3F3B796C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625" y="1187422"/>
            <a:ext cx="6810402" cy="43820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5081F6A1-0C2A-4AD8-B537-518342F0E652}"/>
                  </a:ext>
                </a:extLst>
              </p14:cNvPr>
              <p14:cNvContentPartPr/>
              <p14:nvPr/>
            </p14:nvContentPartPr>
            <p14:xfrm>
              <a:off x="1402560" y="1096200"/>
              <a:ext cx="10614960" cy="4969080"/>
            </p14:xfrm>
          </p:contentPart>
        </mc:Choice>
        <mc:Fallback>
          <p:pic>
            <p:nvPicPr>
              <p:cNvPr id="2" name="Ink 1">
                <a:extLst>
                  <a:ext uri="{FF2B5EF4-FFF2-40B4-BE49-F238E27FC236}">
                    <a16:creationId xmlns:a16="http://schemas.microsoft.com/office/drawing/2014/main" id="{5081F6A1-0C2A-4AD8-B537-518342F0E652}"/>
                  </a:ext>
                </a:extLst>
              </p:cNvPr>
              <p:cNvPicPr/>
              <p:nvPr/>
            </p:nvPicPr>
            <p:blipFill>
              <a:blip r:embed="rId6"/>
              <a:stretch>
                <a:fillRect/>
              </a:stretch>
            </p:blipFill>
            <p:spPr>
              <a:xfrm>
                <a:off x="1393200" y="1086840"/>
                <a:ext cx="10633680" cy="4987800"/>
              </a:xfrm>
              <a:prstGeom prst="rect">
                <a:avLst/>
              </a:prstGeom>
            </p:spPr>
          </p:pic>
        </mc:Fallback>
      </mc:AlternateContent>
    </p:spTree>
    <p:extLst>
      <p:ext uri="{BB962C8B-B14F-4D97-AF65-F5344CB8AC3E}">
        <p14:creationId xmlns:p14="http://schemas.microsoft.com/office/powerpoint/2010/main" val="153223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Optimal Substructure</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D0C555FD-398E-427F-815C-46635D0A5011}"/>
              </a:ext>
            </a:extLst>
          </p:cNvPr>
          <p:cNvSpPr txBox="1">
            <a:spLocks noChangeArrowheads="1"/>
          </p:cNvSpPr>
          <p:nvPr/>
        </p:nvSpPr>
        <p:spPr>
          <a:xfrm>
            <a:off x="456697" y="1322845"/>
            <a:ext cx="11428507" cy="44183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en-US" dirty="0">
                <a:solidFill>
                  <a:srgbClr val="FF0000"/>
                </a:solidFill>
                <a:latin typeface="Times New Roman" panose="02020603050405020304" pitchFamily="18" charset="0"/>
                <a:cs typeface="Times New Roman" panose="02020603050405020304" pitchFamily="18" charset="0"/>
              </a:rPr>
              <a:t>Optimal Substructure (Am I Just Recursion)</a:t>
            </a:r>
          </a:p>
          <a:p>
            <a:pPr marL="0" indent="0" algn="just">
              <a:buNone/>
              <a:defRPr/>
            </a:pPr>
            <a:r>
              <a:rPr lang="en-US" sz="2400" dirty="0">
                <a:latin typeface="Times New Roman" panose="02020603050405020304" pitchFamily="18" charset="0"/>
                <a:cs typeface="Times New Roman" panose="02020603050405020304" pitchFamily="18" charset="0"/>
              </a:rPr>
              <a:t>Optimal substructure means optimal solution to a problem size of n is based on optimal solution to the same problem but in smaller size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while building a solution of the problem of size n, define it in terms of similar problem of smaller size (say k&lt;n). Find optimal solution of less elements and combined it to get final optimal solution</a:t>
            </a:r>
            <a:r>
              <a:rPr lang="en-US" dirty="0"/>
              <a:t>.</a:t>
            </a:r>
          </a:p>
          <a:p>
            <a:pPr marL="0" indent="0" algn="just">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4BC9854-44E8-A292-E6EC-A55F6E2D881F}"/>
                  </a:ext>
                </a:extLst>
              </p14:cNvPr>
              <p14:cNvContentPartPr/>
              <p14:nvPr/>
            </p14:nvContentPartPr>
            <p14:xfrm>
              <a:off x="1903941" y="4250906"/>
              <a:ext cx="844200" cy="709920"/>
            </p14:xfrm>
          </p:contentPart>
        </mc:Choice>
        <mc:Fallback xmlns="">
          <p:pic>
            <p:nvPicPr>
              <p:cNvPr id="7" name="Ink 6">
                <a:extLst>
                  <a:ext uri="{FF2B5EF4-FFF2-40B4-BE49-F238E27FC236}">
                    <a16:creationId xmlns:a16="http://schemas.microsoft.com/office/drawing/2014/main" id="{44BC9854-44E8-A292-E6EC-A55F6E2D881F}"/>
                  </a:ext>
                </a:extLst>
              </p:cNvPr>
              <p:cNvPicPr/>
              <p:nvPr/>
            </p:nvPicPr>
            <p:blipFill>
              <a:blip r:embed="rId5"/>
              <a:stretch>
                <a:fillRect/>
              </a:stretch>
            </p:blipFill>
            <p:spPr>
              <a:xfrm>
                <a:off x="1894941" y="4241906"/>
                <a:ext cx="86184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186F1F46-352E-826A-3232-28B39AE435BA}"/>
                  </a:ext>
                </a:extLst>
              </p14:cNvPr>
              <p14:cNvContentPartPr/>
              <p14:nvPr/>
            </p14:nvContentPartPr>
            <p14:xfrm>
              <a:off x="5150781" y="4114466"/>
              <a:ext cx="829080" cy="684360"/>
            </p14:xfrm>
          </p:contentPart>
        </mc:Choice>
        <mc:Fallback xmlns="">
          <p:pic>
            <p:nvPicPr>
              <p:cNvPr id="13" name="Ink 12">
                <a:extLst>
                  <a:ext uri="{FF2B5EF4-FFF2-40B4-BE49-F238E27FC236}">
                    <a16:creationId xmlns:a16="http://schemas.microsoft.com/office/drawing/2014/main" id="{186F1F46-352E-826A-3232-28B39AE435BA}"/>
                  </a:ext>
                </a:extLst>
              </p:cNvPr>
              <p:cNvPicPr/>
              <p:nvPr/>
            </p:nvPicPr>
            <p:blipFill>
              <a:blip r:embed="rId7"/>
              <a:stretch>
                <a:fillRect/>
              </a:stretch>
            </p:blipFill>
            <p:spPr>
              <a:xfrm>
                <a:off x="5141781" y="4105466"/>
                <a:ext cx="846720" cy="70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EF113021-8044-0921-13CF-D636111406A0}"/>
                  </a:ext>
                </a:extLst>
              </p14:cNvPr>
              <p14:cNvContentPartPr/>
              <p14:nvPr/>
            </p14:nvContentPartPr>
            <p14:xfrm>
              <a:off x="7875261" y="4119146"/>
              <a:ext cx="802800" cy="591840"/>
            </p14:xfrm>
          </p:contentPart>
        </mc:Choice>
        <mc:Fallback xmlns="">
          <p:pic>
            <p:nvPicPr>
              <p:cNvPr id="16" name="Ink 15">
                <a:extLst>
                  <a:ext uri="{FF2B5EF4-FFF2-40B4-BE49-F238E27FC236}">
                    <a16:creationId xmlns:a16="http://schemas.microsoft.com/office/drawing/2014/main" id="{EF113021-8044-0921-13CF-D636111406A0}"/>
                  </a:ext>
                </a:extLst>
              </p:cNvPr>
              <p:cNvPicPr/>
              <p:nvPr/>
            </p:nvPicPr>
            <p:blipFill>
              <a:blip r:embed="rId9"/>
              <a:stretch>
                <a:fillRect/>
              </a:stretch>
            </p:blipFill>
            <p:spPr>
              <a:xfrm>
                <a:off x="7866261" y="4110146"/>
                <a:ext cx="82044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F14468CD-FA3E-00FC-FEF4-D40E4030FBB0}"/>
                  </a:ext>
                </a:extLst>
              </p14:cNvPr>
              <p14:cNvContentPartPr/>
              <p14:nvPr/>
            </p14:nvContentPartPr>
            <p14:xfrm>
              <a:off x="2653821" y="3876506"/>
              <a:ext cx="2679480" cy="420480"/>
            </p14:xfrm>
          </p:contentPart>
        </mc:Choice>
        <mc:Fallback xmlns="">
          <p:pic>
            <p:nvPicPr>
              <p:cNvPr id="17" name="Ink 16">
                <a:extLst>
                  <a:ext uri="{FF2B5EF4-FFF2-40B4-BE49-F238E27FC236}">
                    <a16:creationId xmlns:a16="http://schemas.microsoft.com/office/drawing/2014/main" id="{F14468CD-FA3E-00FC-FEF4-D40E4030FBB0}"/>
                  </a:ext>
                </a:extLst>
              </p:cNvPr>
              <p:cNvPicPr/>
              <p:nvPr/>
            </p:nvPicPr>
            <p:blipFill>
              <a:blip r:embed="rId11"/>
              <a:stretch>
                <a:fillRect/>
              </a:stretch>
            </p:blipFill>
            <p:spPr>
              <a:xfrm>
                <a:off x="2644821" y="3867506"/>
                <a:ext cx="269712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501323BC-21F9-A056-17C2-3908A6DEEEE4}"/>
                  </a:ext>
                </a:extLst>
              </p14:cNvPr>
              <p14:cNvContentPartPr/>
              <p14:nvPr/>
            </p14:nvContentPartPr>
            <p14:xfrm>
              <a:off x="2524221" y="4658066"/>
              <a:ext cx="3183480" cy="807120"/>
            </p14:xfrm>
          </p:contentPart>
        </mc:Choice>
        <mc:Fallback xmlns="">
          <p:pic>
            <p:nvPicPr>
              <p:cNvPr id="20" name="Ink 19">
                <a:extLst>
                  <a:ext uri="{FF2B5EF4-FFF2-40B4-BE49-F238E27FC236}">
                    <a16:creationId xmlns:a16="http://schemas.microsoft.com/office/drawing/2014/main" id="{501323BC-21F9-A056-17C2-3908A6DEEEE4}"/>
                  </a:ext>
                </a:extLst>
              </p:cNvPr>
              <p:cNvPicPr/>
              <p:nvPr/>
            </p:nvPicPr>
            <p:blipFill>
              <a:blip r:embed="rId13"/>
              <a:stretch>
                <a:fillRect/>
              </a:stretch>
            </p:blipFill>
            <p:spPr>
              <a:xfrm>
                <a:off x="2515221" y="4649066"/>
                <a:ext cx="3201120" cy="824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B08FCCE5-2077-E12B-6A43-F02E78AE90CC}"/>
                  </a:ext>
                </a:extLst>
              </p14:cNvPr>
              <p14:cNvContentPartPr/>
              <p14:nvPr/>
            </p14:nvContentPartPr>
            <p14:xfrm>
              <a:off x="5952861" y="3941306"/>
              <a:ext cx="2177280" cy="326880"/>
            </p14:xfrm>
          </p:contentPart>
        </mc:Choice>
        <mc:Fallback xmlns="">
          <p:pic>
            <p:nvPicPr>
              <p:cNvPr id="21" name="Ink 20">
                <a:extLst>
                  <a:ext uri="{FF2B5EF4-FFF2-40B4-BE49-F238E27FC236}">
                    <a16:creationId xmlns:a16="http://schemas.microsoft.com/office/drawing/2014/main" id="{B08FCCE5-2077-E12B-6A43-F02E78AE90CC}"/>
                  </a:ext>
                </a:extLst>
              </p:cNvPr>
              <p:cNvPicPr/>
              <p:nvPr/>
            </p:nvPicPr>
            <p:blipFill>
              <a:blip r:embed="rId15"/>
              <a:stretch>
                <a:fillRect/>
              </a:stretch>
            </p:blipFill>
            <p:spPr>
              <a:xfrm>
                <a:off x="5943861" y="3932306"/>
                <a:ext cx="21949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C9691FD4-B275-F596-D695-6338E0029E84}"/>
                  </a:ext>
                </a:extLst>
              </p14:cNvPr>
              <p14:cNvContentPartPr/>
              <p14:nvPr/>
            </p14:nvContentPartPr>
            <p14:xfrm>
              <a:off x="6012621" y="4518746"/>
              <a:ext cx="2425320" cy="696600"/>
            </p14:xfrm>
          </p:contentPart>
        </mc:Choice>
        <mc:Fallback xmlns="">
          <p:pic>
            <p:nvPicPr>
              <p:cNvPr id="26" name="Ink 25">
                <a:extLst>
                  <a:ext uri="{FF2B5EF4-FFF2-40B4-BE49-F238E27FC236}">
                    <a16:creationId xmlns:a16="http://schemas.microsoft.com/office/drawing/2014/main" id="{C9691FD4-B275-F596-D695-6338E0029E84}"/>
                  </a:ext>
                </a:extLst>
              </p:cNvPr>
              <p:cNvPicPr/>
              <p:nvPr/>
            </p:nvPicPr>
            <p:blipFill>
              <a:blip r:embed="rId17"/>
              <a:stretch>
                <a:fillRect/>
              </a:stretch>
            </p:blipFill>
            <p:spPr>
              <a:xfrm>
                <a:off x="6003621" y="4509746"/>
                <a:ext cx="2442960"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98A08441-9022-9661-8A69-EF52D5150F69}"/>
                  </a:ext>
                </a:extLst>
              </p14:cNvPr>
              <p14:cNvContentPartPr/>
              <p14:nvPr/>
            </p14:nvContentPartPr>
            <p14:xfrm>
              <a:off x="3503061" y="3540626"/>
              <a:ext cx="292680" cy="263880"/>
            </p14:xfrm>
          </p:contentPart>
        </mc:Choice>
        <mc:Fallback xmlns="">
          <p:pic>
            <p:nvPicPr>
              <p:cNvPr id="29" name="Ink 28">
                <a:extLst>
                  <a:ext uri="{FF2B5EF4-FFF2-40B4-BE49-F238E27FC236}">
                    <a16:creationId xmlns:a16="http://schemas.microsoft.com/office/drawing/2014/main" id="{98A08441-9022-9661-8A69-EF52D5150F69}"/>
                  </a:ext>
                </a:extLst>
              </p:cNvPr>
              <p:cNvPicPr/>
              <p:nvPr/>
            </p:nvPicPr>
            <p:blipFill>
              <a:blip r:embed="rId19"/>
              <a:stretch>
                <a:fillRect/>
              </a:stretch>
            </p:blipFill>
            <p:spPr>
              <a:xfrm>
                <a:off x="3494061" y="3531626"/>
                <a:ext cx="3103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675" name="Ink 28674">
                <a:extLst>
                  <a:ext uri="{FF2B5EF4-FFF2-40B4-BE49-F238E27FC236}">
                    <a16:creationId xmlns:a16="http://schemas.microsoft.com/office/drawing/2014/main" id="{3D81610A-1221-E54D-0A02-2865FFB7E90F}"/>
                  </a:ext>
                </a:extLst>
              </p14:cNvPr>
              <p14:cNvContentPartPr/>
              <p14:nvPr/>
            </p14:nvContentPartPr>
            <p14:xfrm>
              <a:off x="3835341" y="4510826"/>
              <a:ext cx="300240" cy="232200"/>
            </p14:xfrm>
          </p:contentPart>
        </mc:Choice>
        <mc:Fallback xmlns="">
          <p:pic>
            <p:nvPicPr>
              <p:cNvPr id="28675" name="Ink 28674">
                <a:extLst>
                  <a:ext uri="{FF2B5EF4-FFF2-40B4-BE49-F238E27FC236}">
                    <a16:creationId xmlns:a16="http://schemas.microsoft.com/office/drawing/2014/main" id="{3D81610A-1221-E54D-0A02-2865FFB7E90F}"/>
                  </a:ext>
                </a:extLst>
              </p:cNvPr>
              <p:cNvPicPr/>
              <p:nvPr/>
            </p:nvPicPr>
            <p:blipFill>
              <a:blip r:embed="rId21"/>
              <a:stretch>
                <a:fillRect/>
              </a:stretch>
            </p:blipFill>
            <p:spPr>
              <a:xfrm>
                <a:off x="3826341" y="4501826"/>
                <a:ext cx="317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680" name="Ink 28679">
                <a:extLst>
                  <a:ext uri="{FF2B5EF4-FFF2-40B4-BE49-F238E27FC236}">
                    <a16:creationId xmlns:a16="http://schemas.microsoft.com/office/drawing/2014/main" id="{3CC20C4E-98AB-19E9-0557-D2AA1A6898E1}"/>
                  </a:ext>
                </a:extLst>
              </p14:cNvPr>
              <p14:cNvContentPartPr/>
              <p14:nvPr/>
            </p14:nvContentPartPr>
            <p14:xfrm>
              <a:off x="4292901" y="5199506"/>
              <a:ext cx="479880" cy="201240"/>
            </p14:xfrm>
          </p:contentPart>
        </mc:Choice>
        <mc:Fallback xmlns="">
          <p:pic>
            <p:nvPicPr>
              <p:cNvPr id="28680" name="Ink 28679">
                <a:extLst>
                  <a:ext uri="{FF2B5EF4-FFF2-40B4-BE49-F238E27FC236}">
                    <a16:creationId xmlns:a16="http://schemas.microsoft.com/office/drawing/2014/main" id="{3CC20C4E-98AB-19E9-0557-D2AA1A6898E1}"/>
                  </a:ext>
                </a:extLst>
              </p:cNvPr>
              <p:cNvPicPr/>
              <p:nvPr/>
            </p:nvPicPr>
            <p:blipFill>
              <a:blip r:embed="rId23"/>
              <a:stretch>
                <a:fillRect/>
              </a:stretch>
            </p:blipFill>
            <p:spPr>
              <a:xfrm>
                <a:off x="4283901" y="5190506"/>
                <a:ext cx="4975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683" name="Ink 28682">
                <a:extLst>
                  <a:ext uri="{FF2B5EF4-FFF2-40B4-BE49-F238E27FC236}">
                    <a16:creationId xmlns:a16="http://schemas.microsoft.com/office/drawing/2014/main" id="{F34730BD-C920-1BCB-D2E6-1B7DEC45D250}"/>
                  </a:ext>
                </a:extLst>
              </p14:cNvPr>
              <p14:cNvContentPartPr/>
              <p14:nvPr/>
            </p14:nvContentPartPr>
            <p14:xfrm>
              <a:off x="7027461" y="3533786"/>
              <a:ext cx="336240" cy="347040"/>
            </p14:xfrm>
          </p:contentPart>
        </mc:Choice>
        <mc:Fallback xmlns="">
          <p:pic>
            <p:nvPicPr>
              <p:cNvPr id="28683" name="Ink 28682">
                <a:extLst>
                  <a:ext uri="{FF2B5EF4-FFF2-40B4-BE49-F238E27FC236}">
                    <a16:creationId xmlns:a16="http://schemas.microsoft.com/office/drawing/2014/main" id="{F34730BD-C920-1BCB-D2E6-1B7DEC45D250}"/>
                  </a:ext>
                </a:extLst>
              </p:cNvPr>
              <p:cNvPicPr/>
              <p:nvPr/>
            </p:nvPicPr>
            <p:blipFill>
              <a:blip r:embed="rId25"/>
              <a:stretch>
                <a:fillRect/>
              </a:stretch>
            </p:blipFill>
            <p:spPr>
              <a:xfrm>
                <a:off x="7018461" y="3524786"/>
                <a:ext cx="353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686" name="Ink 28685">
                <a:extLst>
                  <a:ext uri="{FF2B5EF4-FFF2-40B4-BE49-F238E27FC236}">
                    <a16:creationId xmlns:a16="http://schemas.microsoft.com/office/drawing/2014/main" id="{876DDACD-38B0-7B76-D5D0-42313E1A8784}"/>
                  </a:ext>
                </a:extLst>
              </p14:cNvPr>
              <p14:cNvContentPartPr/>
              <p14:nvPr/>
            </p14:nvContentPartPr>
            <p14:xfrm>
              <a:off x="7046181" y="4286546"/>
              <a:ext cx="317160" cy="245880"/>
            </p14:xfrm>
          </p:contentPart>
        </mc:Choice>
        <mc:Fallback xmlns="">
          <p:pic>
            <p:nvPicPr>
              <p:cNvPr id="28686" name="Ink 28685">
                <a:extLst>
                  <a:ext uri="{FF2B5EF4-FFF2-40B4-BE49-F238E27FC236}">
                    <a16:creationId xmlns:a16="http://schemas.microsoft.com/office/drawing/2014/main" id="{876DDACD-38B0-7B76-D5D0-42313E1A8784}"/>
                  </a:ext>
                </a:extLst>
              </p:cNvPr>
              <p:cNvPicPr/>
              <p:nvPr/>
            </p:nvPicPr>
            <p:blipFill>
              <a:blip r:embed="rId27"/>
              <a:stretch>
                <a:fillRect/>
              </a:stretch>
            </p:blipFill>
            <p:spPr>
              <a:xfrm>
                <a:off x="7037181" y="4277546"/>
                <a:ext cx="3348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694" name="Ink 28693">
                <a:extLst>
                  <a:ext uri="{FF2B5EF4-FFF2-40B4-BE49-F238E27FC236}">
                    <a16:creationId xmlns:a16="http://schemas.microsoft.com/office/drawing/2014/main" id="{64CA3D46-434D-7999-0212-9532BD71C039}"/>
                  </a:ext>
                </a:extLst>
              </p14:cNvPr>
              <p14:cNvContentPartPr/>
              <p14:nvPr/>
            </p14:nvContentPartPr>
            <p14:xfrm>
              <a:off x="7526421" y="5256026"/>
              <a:ext cx="516240" cy="217440"/>
            </p14:xfrm>
          </p:contentPart>
        </mc:Choice>
        <mc:Fallback xmlns="">
          <p:pic>
            <p:nvPicPr>
              <p:cNvPr id="28694" name="Ink 28693">
                <a:extLst>
                  <a:ext uri="{FF2B5EF4-FFF2-40B4-BE49-F238E27FC236}">
                    <a16:creationId xmlns:a16="http://schemas.microsoft.com/office/drawing/2014/main" id="{64CA3D46-434D-7999-0212-9532BD71C039}"/>
                  </a:ext>
                </a:extLst>
              </p:cNvPr>
              <p:cNvPicPr/>
              <p:nvPr/>
            </p:nvPicPr>
            <p:blipFill>
              <a:blip r:embed="rId29"/>
              <a:stretch>
                <a:fillRect/>
              </a:stretch>
            </p:blipFill>
            <p:spPr>
              <a:xfrm>
                <a:off x="7517421" y="5247026"/>
                <a:ext cx="5338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695" name="Ink 28694">
                <a:extLst>
                  <a:ext uri="{FF2B5EF4-FFF2-40B4-BE49-F238E27FC236}">
                    <a16:creationId xmlns:a16="http://schemas.microsoft.com/office/drawing/2014/main" id="{7D678A7C-2673-AC40-CF14-1E9D0C90380A}"/>
                  </a:ext>
                </a:extLst>
              </p14:cNvPr>
              <p14:cNvContentPartPr/>
              <p14:nvPr/>
            </p14:nvContentPartPr>
            <p14:xfrm>
              <a:off x="9422181" y="569906"/>
              <a:ext cx="360" cy="360"/>
            </p14:xfrm>
          </p:contentPart>
        </mc:Choice>
        <mc:Fallback xmlns="">
          <p:pic>
            <p:nvPicPr>
              <p:cNvPr id="28695" name="Ink 28694">
                <a:extLst>
                  <a:ext uri="{FF2B5EF4-FFF2-40B4-BE49-F238E27FC236}">
                    <a16:creationId xmlns:a16="http://schemas.microsoft.com/office/drawing/2014/main" id="{7D678A7C-2673-AC40-CF14-1E9D0C90380A}"/>
                  </a:ext>
                </a:extLst>
              </p:cNvPr>
              <p:cNvPicPr/>
              <p:nvPr/>
            </p:nvPicPr>
            <p:blipFill>
              <a:blip r:embed="rId31"/>
              <a:stretch>
                <a:fillRect/>
              </a:stretch>
            </p:blipFill>
            <p:spPr>
              <a:xfrm>
                <a:off x="9413181" y="56090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718" name="Ink 28717">
                <a:extLst>
                  <a:ext uri="{FF2B5EF4-FFF2-40B4-BE49-F238E27FC236}">
                    <a16:creationId xmlns:a16="http://schemas.microsoft.com/office/drawing/2014/main" id="{32A7854F-09F0-F791-3992-613CAC03D044}"/>
                  </a:ext>
                </a:extLst>
              </p14:cNvPr>
              <p14:cNvContentPartPr/>
              <p14:nvPr/>
            </p14:nvContentPartPr>
            <p14:xfrm>
              <a:off x="7890021" y="5221602"/>
              <a:ext cx="313920" cy="215640"/>
            </p14:xfrm>
          </p:contentPart>
        </mc:Choice>
        <mc:Fallback>
          <p:pic>
            <p:nvPicPr>
              <p:cNvPr id="28718" name="Ink 28717">
                <a:extLst>
                  <a:ext uri="{FF2B5EF4-FFF2-40B4-BE49-F238E27FC236}">
                    <a16:creationId xmlns:a16="http://schemas.microsoft.com/office/drawing/2014/main" id="{32A7854F-09F0-F791-3992-613CAC03D044}"/>
                  </a:ext>
                </a:extLst>
              </p:cNvPr>
              <p:cNvPicPr/>
              <p:nvPr/>
            </p:nvPicPr>
            <p:blipFill>
              <a:blip r:embed="rId33"/>
              <a:stretch>
                <a:fillRect/>
              </a:stretch>
            </p:blipFill>
            <p:spPr>
              <a:xfrm>
                <a:off x="7881021" y="5212602"/>
                <a:ext cx="3315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736" name="Ink 28735">
                <a:extLst>
                  <a:ext uri="{FF2B5EF4-FFF2-40B4-BE49-F238E27FC236}">
                    <a16:creationId xmlns:a16="http://schemas.microsoft.com/office/drawing/2014/main" id="{36069655-23B2-E4FA-2CC9-9ED1D4998577}"/>
                  </a:ext>
                </a:extLst>
              </p14:cNvPr>
              <p14:cNvContentPartPr/>
              <p14:nvPr/>
            </p14:nvContentPartPr>
            <p14:xfrm>
              <a:off x="4314141" y="5084442"/>
              <a:ext cx="550800" cy="562320"/>
            </p14:xfrm>
          </p:contentPart>
        </mc:Choice>
        <mc:Fallback>
          <p:pic>
            <p:nvPicPr>
              <p:cNvPr id="28736" name="Ink 28735">
                <a:extLst>
                  <a:ext uri="{FF2B5EF4-FFF2-40B4-BE49-F238E27FC236}">
                    <a16:creationId xmlns:a16="http://schemas.microsoft.com/office/drawing/2014/main" id="{36069655-23B2-E4FA-2CC9-9ED1D4998577}"/>
                  </a:ext>
                </a:extLst>
              </p:cNvPr>
              <p:cNvPicPr/>
              <p:nvPr/>
            </p:nvPicPr>
            <p:blipFill>
              <a:blip r:embed="rId35"/>
              <a:stretch>
                <a:fillRect/>
              </a:stretch>
            </p:blipFill>
            <p:spPr>
              <a:xfrm>
                <a:off x="4305141" y="5075442"/>
                <a:ext cx="568440" cy="579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739" name="Ink 28738">
                <a:extLst>
                  <a:ext uri="{FF2B5EF4-FFF2-40B4-BE49-F238E27FC236}">
                    <a16:creationId xmlns:a16="http://schemas.microsoft.com/office/drawing/2014/main" id="{B2240826-35AE-6D94-E566-2BDA0F0C29EB}"/>
                  </a:ext>
                </a:extLst>
              </p14:cNvPr>
              <p14:cNvContentPartPr/>
              <p14:nvPr/>
            </p14:nvContentPartPr>
            <p14:xfrm>
              <a:off x="3635541" y="3504762"/>
              <a:ext cx="387000" cy="297360"/>
            </p14:xfrm>
          </p:contentPart>
        </mc:Choice>
        <mc:Fallback>
          <p:pic>
            <p:nvPicPr>
              <p:cNvPr id="28739" name="Ink 28738">
                <a:extLst>
                  <a:ext uri="{FF2B5EF4-FFF2-40B4-BE49-F238E27FC236}">
                    <a16:creationId xmlns:a16="http://schemas.microsoft.com/office/drawing/2014/main" id="{B2240826-35AE-6D94-E566-2BDA0F0C29EB}"/>
                  </a:ext>
                </a:extLst>
              </p:cNvPr>
              <p:cNvPicPr/>
              <p:nvPr/>
            </p:nvPicPr>
            <p:blipFill>
              <a:blip r:embed="rId37"/>
              <a:stretch>
                <a:fillRect/>
              </a:stretch>
            </p:blipFill>
            <p:spPr>
              <a:xfrm>
                <a:off x="3626541" y="3495762"/>
                <a:ext cx="4046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748" name="Ink 28747">
                <a:extLst>
                  <a:ext uri="{FF2B5EF4-FFF2-40B4-BE49-F238E27FC236}">
                    <a16:creationId xmlns:a16="http://schemas.microsoft.com/office/drawing/2014/main" id="{EDE1F680-BC1E-1B66-DED6-9635F4B03135}"/>
                  </a:ext>
                </a:extLst>
              </p14:cNvPr>
              <p14:cNvContentPartPr/>
              <p14:nvPr/>
            </p14:nvContentPartPr>
            <p14:xfrm>
              <a:off x="3827061" y="4087242"/>
              <a:ext cx="30240" cy="7200"/>
            </p14:xfrm>
          </p:contentPart>
        </mc:Choice>
        <mc:Fallback>
          <p:pic>
            <p:nvPicPr>
              <p:cNvPr id="28748" name="Ink 28747">
                <a:extLst>
                  <a:ext uri="{FF2B5EF4-FFF2-40B4-BE49-F238E27FC236}">
                    <a16:creationId xmlns:a16="http://schemas.microsoft.com/office/drawing/2014/main" id="{EDE1F680-BC1E-1B66-DED6-9635F4B03135}"/>
                  </a:ext>
                </a:extLst>
              </p:cNvPr>
              <p:cNvPicPr/>
              <p:nvPr/>
            </p:nvPicPr>
            <p:blipFill>
              <a:blip r:embed="rId39"/>
              <a:stretch>
                <a:fillRect/>
              </a:stretch>
            </p:blipFill>
            <p:spPr>
              <a:xfrm>
                <a:off x="3818061" y="4078242"/>
                <a:ext cx="478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776" name="Ink 28775">
                <a:extLst>
                  <a:ext uri="{FF2B5EF4-FFF2-40B4-BE49-F238E27FC236}">
                    <a16:creationId xmlns:a16="http://schemas.microsoft.com/office/drawing/2014/main" id="{0D6FAD7D-5535-F706-0068-CD354A624EE8}"/>
                  </a:ext>
                </a:extLst>
              </p14:cNvPr>
              <p14:cNvContentPartPr/>
              <p14:nvPr/>
            </p14:nvContentPartPr>
            <p14:xfrm>
              <a:off x="625581" y="2876562"/>
              <a:ext cx="12407400" cy="3298320"/>
            </p14:xfrm>
          </p:contentPart>
        </mc:Choice>
        <mc:Fallback>
          <p:pic>
            <p:nvPicPr>
              <p:cNvPr id="28776" name="Ink 28775">
                <a:extLst>
                  <a:ext uri="{FF2B5EF4-FFF2-40B4-BE49-F238E27FC236}">
                    <a16:creationId xmlns:a16="http://schemas.microsoft.com/office/drawing/2014/main" id="{0D6FAD7D-5535-F706-0068-CD354A624EE8}"/>
                  </a:ext>
                </a:extLst>
              </p:cNvPr>
              <p:cNvPicPr/>
              <p:nvPr/>
            </p:nvPicPr>
            <p:blipFill>
              <a:blip r:embed="rId41"/>
              <a:stretch>
                <a:fillRect/>
              </a:stretch>
            </p:blipFill>
            <p:spPr>
              <a:xfrm>
                <a:off x="616581" y="2867562"/>
                <a:ext cx="12425040" cy="3315960"/>
              </a:xfrm>
              <a:prstGeom prst="rect">
                <a:avLst/>
              </a:prstGeom>
            </p:spPr>
          </p:pic>
        </mc:Fallback>
      </mc:AlternateContent>
    </p:spTree>
    <p:extLst>
      <p:ext uri="{BB962C8B-B14F-4D97-AF65-F5344CB8AC3E}">
        <p14:creationId xmlns:p14="http://schemas.microsoft.com/office/powerpoint/2010/main" val="712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Overlapping Sub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3908762"/>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IN" sz="2400" dirty="0">
                <a:solidFill>
                  <a:srgbClr val="FF0000"/>
                </a:solidFill>
                <a:latin typeface="Times New Roman" panose="02020603050405020304" pitchFamily="18" charset="0"/>
                <a:cs typeface="Times New Roman" panose="02020603050405020304" pitchFamily="18" charset="0"/>
              </a:rPr>
              <a:t>Recursive Solution</a:t>
            </a:r>
          </a:p>
          <a:p>
            <a:pPr>
              <a:defRPr/>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fib(</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a:t>
            </a:r>
          </a:p>
          <a:p>
            <a:pPr>
              <a:defRPr/>
            </a:pP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else</a:t>
            </a:r>
            <a:endParaRPr lang="en-US" dirty="0">
              <a:solidFill>
                <a:srgbClr val="000000"/>
              </a:solidFill>
              <a:latin typeface="Consolas" panose="020B0609020204030204" pitchFamily="49" charset="0"/>
            </a:endParaRP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fib(n-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)+fib(n-</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p>
          <a:p>
            <a:pPr>
              <a:defRPr/>
            </a:pPr>
            <a:r>
              <a:rPr lang="en-US" dirty="0">
                <a:solidFill>
                  <a:srgbClr val="000000"/>
                </a:solidFill>
                <a:latin typeface="Consolas" panose="020B0609020204030204" pitchFamily="49" charset="0"/>
              </a:rPr>
              <a:t>}</a:t>
            </a:r>
          </a:p>
          <a:p>
            <a:pPr algn="just">
              <a:defRPr/>
            </a:pPr>
            <a:endParaRPr lang="en-US" b="1" dirty="0">
              <a:solidFill>
                <a:srgbClr val="FF0000"/>
              </a:solidFill>
            </a:endParaRPr>
          </a:p>
          <a:p>
            <a:pPr>
              <a:defRPr/>
            </a:pPr>
            <a:endParaRPr lang="en-US" sz="2000" dirty="0">
              <a:solidFill>
                <a:srgbClr val="7030A0"/>
              </a:solidFill>
              <a:latin typeface="Consolas" panose="020B0609020204030204" pitchFamily="49" charset="0"/>
            </a:endParaRPr>
          </a:p>
        </p:txBody>
      </p:sp>
      <p:pic>
        <p:nvPicPr>
          <p:cNvPr id="8" name="Picture 2" descr="The tree-recursive process generated in computing for the 5th Fibonacci number">
            <a:extLst>
              <a:ext uri="{FF2B5EF4-FFF2-40B4-BE49-F238E27FC236}">
                <a16:creationId xmlns:a16="http://schemas.microsoft.com/office/drawing/2014/main" id="{7A68120A-76E8-7EDA-D0A7-D3F3B796C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625" y="1187422"/>
            <a:ext cx="6810402" cy="43820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76CEC418-A9F8-D180-0887-A60608BFCDBA}"/>
                  </a:ext>
                </a:extLst>
              </p14:cNvPr>
              <p14:cNvContentPartPr/>
              <p14:nvPr/>
            </p14:nvContentPartPr>
            <p14:xfrm>
              <a:off x="5847381" y="2037402"/>
              <a:ext cx="5436360" cy="2157120"/>
            </p14:xfrm>
          </p:contentPart>
        </mc:Choice>
        <mc:Fallback>
          <p:pic>
            <p:nvPicPr>
              <p:cNvPr id="14" name="Ink 13">
                <a:extLst>
                  <a:ext uri="{FF2B5EF4-FFF2-40B4-BE49-F238E27FC236}">
                    <a16:creationId xmlns:a16="http://schemas.microsoft.com/office/drawing/2014/main" id="{76CEC418-A9F8-D180-0887-A60608BFCDBA}"/>
                  </a:ext>
                </a:extLst>
              </p:cNvPr>
              <p:cNvPicPr/>
              <p:nvPr/>
            </p:nvPicPr>
            <p:blipFill>
              <a:blip r:embed="rId6"/>
              <a:stretch>
                <a:fillRect/>
              </a:stretch>
            </p:blipFill>
            <p:spPr>
              <a:xfrm>
                <a:off x="5838381" y="2028402"/>
                <a:ext cx="5454000" cy="2174760"/>
              </a:xfrm>
              <a:prstGeom prst="rect">
                <a:avLst/>
              </a:prstGeom>
            </p:spPr>
          </p:pic>
        </mc:Fallback>
      </mc:AlternateContent>
    </p:spTree>
    <p:extLst>
      <p:ext uri="{BB962C8B-B14F-4D97-AF65-F5344CB8AC3E}">
        <p14:creationId xmlns:p14="http://schemas.microsoft.com/office/powerpoint/2010/main" val="231469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Overlapping Sub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355312"/>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US" sz="2800" b="1" dirty="0">
                <a:solidFill>
                  <a:srgbClr val="FF0000"/>
                </a:solidFill>
              </a:rPr>
              <a:t>Iterative solution</a:t>
            </a:r>
          </a:p>
          <a:p>
            <a:endParaRPr lang="en-IN" sz="1800" b="0" dirty="0">
              <a:solidFill>
                <a:srgbClr val="0000FF"/>
              </a:solidFill>
              <a:effectLst/>
              <a:latin typeface="Consolas" panose="020B0609020204030204" pitchFamily="49" charset="0"/>
            </a:endParaRPr>
          </a:p>
          <a:p>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fib(</a:t>
            </a: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n)</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a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 b = </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c,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if</a:t>
            </a:r>
            <a:r>
              <a:rPr lang="en-IN" sz="1800" b="0" dirty="0">
                <a:solidFill>
                  <a:srgbClr val="000000"/>
                </a:solidFill>
                <a:effectLst/>
                <a:latin typeface="Consolas" panose="020B0609020204030204" pitchFamily="49" charset="0"/>
              </a:rPr>
              <a:t>( n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a;</a:t>
            </a:r>
          </a:p>
          <a:p>
            <a:r>
              <a:rPr lang="en-IN" sz="1800" b="0" dirty="0">
                <a:solidFill>
                  <a:srgbClr val="0000FF"/>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&lt;= n;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c = a + b;</a:t>
            </a:r>
          </a:p>
          <a:p>
            <a:r>
              <a:rPr lang="en-IN" sz="1800" b="0" dirty="0">
                <a:solidFill>
                  <a:srgbClr val="000000"/>
                </a:solidFill>
                <a:effectLst/>
                <a:latin typeface="Consolas" panose="020B0609020204030204" pitchFamily="49" charset="0"/>
              </a:rPr>
              <a:t>  a = b;</a:t>
            </a:r>
          </a:p>
          <a:p>
            <a:r>
              <a:rPr lang="en-IN" sz="1800" b="0" dirty="0">
                <a:solidFill>
                  <a:srgbClr val="000000"/>
                </a:solidFill>
                <a:effectLst/>
                <a:latin typeface="Consolas" panose="020B0609020204030204" pitchFamily="49" charset="0"/>
              </a:rPr>
              <a:t>  b = c;</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b;</a:t>
            </a:r>
          </a:p>
          <a:p>
            <a:r>
              <a:rPr lang="en-IN" sz="1800" b="0" dirty="0">
                <a:solidFill>
                  <a:srgbClr val="000000"/>
                </a:solidFill>
                <a:effectLst/>
                <a:latin typeface="Consolas" panose="020B0609020204030204" pitchFamily="49" charset="0"/>
              </a:rPr>
              <a:t>}</a:t>
            </a:r>
          </a:p>
          <a:p>
            <a:pPr algn="just">
              <a:defRPr/>
            </a:pPr>
            <a:endParaRPr lang="en-US" b="1" dirty="0">
              <a:solidFill>
                <a:srgbClr val="FF0000"/>
              </a:solidFill>
            </a:endParaRPr>
          </a:p>
          <a:p>
            <a:pPr>
              <a:defRPr/>
            </a:pPr>
            <a:endParaRPr lang="en-US" sz="2000" dirty="0">
              <a:solidFill>
                <a:srgbClr val="7030A0"/>
              </a:solidFill>
              <a:latin typeface="Consolas" panose="020B0609020204030204" pitchFamily="49" charset="0"/>
            </a:endParaRPr>
          </a:p>
        </p:txBody>
      </p:sp>
      <p:graphicFrame>
        <p:nvGraphicFramePr>
          <p:cNvPr id="9" name="Table 2">
            <a:extLst>
              <a:ext uri="{FF2B5EF4-FFF2-40B4-BE49-F238E27FC236}">
                <a16:creationId xmlns:a16="http://schemas.microsoft.com/office/drawing/2014/main" id="{3EDE1747-319F-4065-E198-6D8BCE011CD6}"/>
              </a:ext>
            </a:extLst>
          </p:cNvPr>
          <p:cNvGraphicFramePr>
            <a:graphicFrameLocks noGrp="1"/>
          </p:cNvGraphicFramePr>
          <p:nvPr>
            <p:extLst>
              <p:ext uri="{D42A27DB-BD31-4B8C-83A1-F6EECF244321}">
                <p14:modId xmlns:p14="http://schemas.microsoft.com/office/powerpoint/2010/main" val="3715436888"/>
              </p:ext>
            </p:extLst>
          </p:nvPr>
        </p:nvGraphicFramePr>
        <p:xfrm>
          <a:off x="4147931" y="1338470"/>
          <a:ext cx="7845287" cy="2124311"/>
        </p:xfrm>
        <a:graphic>
          <a:graphicData uri="http://schemas.openxmlformats.org/drawingml/2006/table">
            <a:tbl>
              <a:tblPr firstRow="1" bandRow="1">
                <a:tableStyleId>{5C22544A-7EE6-4342-B048-85BDC9FD1C3A}</a:tableStyleId>
              </a:tblPr>
              <a:tblGrid>
                <a:gridCol w="1307548">
                  <a:extLst>
                    <a:ext uri="{9D8B030D-6E8A-4147-A177-3AD203B41FA5}">
                      <a16:colId xmlns:a16="http://schemas.microsoft.com/office/drawing/2014/main" val="176737743"/>
                    </a:ext>
                  </a:extLst>
                </a:gridCol>
                <a:gridCol w="933962">
                  <a:extLst>
                    <a:ext uri="{9D8B030D-6E8A-4147-A177-3AD203B41FA5}">
                      <a16:colId xmlns:a16="http://schemas.microsoft.com/office/drawing/2014/main" val="1492790442"/>
                    </a:ext>
                  </a:extLst>
                </a:gridCol>
                <a:gridCol w="1120755">
                  <a:extLst>
                    <a:ext uri="{9D8B030D-6E8A-4147-A177-3AD203B41FA5}">
                      <a16:colId xmlns:a16="http://schemas.microsoft.com/office/drawing/2014/main" val="327241376"/>
                    </a:ext>
                  </a:extLst>
                </a:gridCol>
                <a:gridCol w="1120755">
                  <a:extLst>
                    <a:ext uri="{9D8B030D-6E8A-4147-A177-3AD203B41FA5}">
                      <a16:colId xmlns:a16="http://schemas.microsoft.com/office/drawing/2014/main" val="2969374286"/>
                    </a:ext>
                  </a:extLst>
                </a:gridCol>
                <a:gridCol w="1120755">
                  <a:extLst>
                    <a:ext uri="{9D8B030D-6E8A-4147-A177-3AD203B41FA5}">
                      <a16:colId xmlns:a16="http://schemas.microsoft.com/office/drawing/2014/main" val="820862804"/>
                    </a:ext>
                  </a:extLst>
                </a:gridCol>
                <a:gridCol w="908628">
                  <a:extLst>
                    <a:ext uri="{9D8B030D-6E8A-4147-A177-3AD203B41FA5}">
                      <a16:colId xmlns:a16="http://schemas.microsoft.com/office/drawing/2014/main" val="2096770284"/>
                    </a:ext>
                  </a:extLst>
                </a:gridCol>
                <a:gridCol w="1332884">
                  <a:extLst>
                    <a:ext uri="{9D8B030D-6E8A-4147-A177-3AD203B41FA5}">
                      <a16:colId xmlns:a16="http://schemas.microsoft.com/office/drawing/2014/main" val="3294083059"/>
                    </a:ext>
                  </a:extLst>
                </a:gridCol>
              </a:tblGrid>
              <a:tr h="331980">
                <a:tc>
                  <a:txBody>
                    <a:bodyPr/>
                    <a:lstStyle/>
                    <a:p>
                      <a:r>
                        <a:rPr lang="en-IN" dirty="0"/>
                        <a:t>n</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20</a:t>
                      </a:r>
                    </a:p>
                  </a:txBody>
                  <a:tcPr/>
                </a:tc>
                <a:tc>
                  <a:txBody>
                    <a:bodyPr/>
                    <a:lstStyle/>
                    <a:p>
                      <a:r>
                        <a:rPr lang="en-IN" dirty="0"/>
                        <a:t>40</a:t>
                      </a:r>
                    </a:p>
                  </a:txBody>
                  <a:tcPr/>
                </a:tc>
                <a:extLst>
                  <a:ext uri="{0D108BD9-81ED-4DB2-BD59-A6C34878D82A}">
                    <a16:rowId xmlns:a16="http://schemas.microsoft.com/office/drawing/2014/main" val="917103584"/>
                  </a:ext>
                </a:extLst>
              </a:tr>
              <a:tr h="732729">
                <a:tc>
                  <a:txBody>
                    <a:bodyPr/>
                    <a:lstStyle/>
                    <a:p>
                      <a:r>
                        <a:rPr lang="en-IN" dirty="0"/>
                        <a:t>Recursive</a:t>
                      </a:r>
                    </a:p>
                  </a:txBody>
                  <a:tcPr/>
                </a:tc>
                <a:tc>
                  <a:txBody>
                    <a:bodyPr/>
                    <a:lstStyle/>
                    <a:p>
                      <a:r>
                        <a:rPr lang="en-IN" dirty="0"/>
                        <a:t>1</a:t>
                      </a:r>
                    </a:p>
                  </a:txBody>
                  <a:tcPr/>
                </a:tc>
                <a:tc>
                  <a:txBody>
                    <a:bodyPr/>
                    <a:lstStyle/>
                    <a:p>
                      <a:r>
                        <a:rPr lang="en-IN" dirty="0"/>
                        <a:t>3</a:t>
                      </a:r>
                    </a:p>
                  </a:txBody>
                  <a:tcPr/>
                </a:tc>
                <a:tc>
                  <a:txBody>
                    <a:bodyPr/>
                    <a:lstStyle/>
                    <a:p>
                      <a:r>
                        <a:rPr lang="en-IN" dirty="0"/>
                        <a:t>5</a:t>
                      </a:r>
                    </a:p>
                  </a:txBody>
                  <a:tcPr/>
                </a:tc>
                <a:tc>
                  <a:txBody>
                    <a:bodyPr/>
                    <a:lstStyle/>
                    <a:p>
                      <a:r>
                        <a:rPr lang="en-IN" dirty="0"/>
                        <a:t>9</a:t>
                      </a:r>
                    </a:p>
                  </a:txBody>
                  <a:tcPr/>
                </a:tc>
                <a:tc>
                  <a:txBody>
                    <a:bodyPr/>
                    <a:lstStyle/>
                    <a:p>
                      <a:r>
                        <a:rPr lang="en-IN" dirty="0"/>
                        <a:t>13529</a:t>
                      </a:r>
                    </a:p>
                  </a:txBody>
                  <a:tcPr/>
                </a:tc>
                <a:tc>
                  <a:txBody>
                    <a:bodyPr/>
                    <a:lstStyle/>
                    <a:p>
                      <a:r>
                        <a:rPr lang="en-IN" dirty="0"/>
                        <a:t>204668309</a:t>
                      </a:r>
                    </a:p>
                  </a:txBody>
                  <a:tcPr/>
                </a:tc>
                <a:extLst>
                  <a:ext uri="{0D108BD9-81ED-4DB2-BD59-A6C34878D82A}">
                    <a16:rowId xmlns:a16="http://schemas.microsoft.com/office/drawing/2014/main" val="3155107305"/>
                  </a:ext>
                </a:extLst>
              </a:tr>
              <a:tr h="512911">
                <a:tc>
                  <a:txBody>
                    <a:bodyPr/>
                    <a:lstStyle/>
                    <a:p>
                      <a:r>
                        <a:rPr lang="en-IN" dirty="0"/>
                        <a:t>Iterative</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832610581"/>
                  </a:ext>
                </a:extLst>
              </a:tr>
              <a:tr h="51291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71043713"/>
                  </a:ext>
                </a:extLst>
              </a:tr>
            </a:tbl>
          </a:graphicData>
        </a:graphic>
      </p:graphicFrame>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C85D8BF-42F7-216C-791D-A31DD90A3A6B}"/>
                  </a:ext>
                </a:extLst>
              </p14:cNvPr>
              <p14:cNvContentPartPr/>
              <p14:nvPr/>
            </p14:nvContentPartPr>
            <p14:xfrm>
              <a:off x="5390280" y="1302480"/>
              <a:ext cx="6441480" cy="1593720"/>
            </p14:xfrm>
          </p:contentPart>
        </mc:Choice>
        <mc:Fallback>
          <p:pic>
            <p:nvPicPr>
              <p:cNvPr id="2" name="Ink 1">
                <a:extLst>
                  <a:ext uri="{FF2B5EF4-FFF2-40B4-BE49-F238E27FC236}">
                    <a16:creationId xmlns:a16="http://schemas.microsoft.com/office/drawing/2014/main" id="{BC85D8BF-42F7-216C-791D-A31DD90A3A6B}"/>
                  </a:ext>
                </a:extLst>
              </p:cNvPr>
              <p:cNvPicPr/>
              <p:nvPr/>
            </p:nvPicPr>
            <p:blipFill>
              <a:blip r:embed="rId5"/>
              <a:stretch>
                <a:fillRect/>
              </a:stretch>
            </p:blipFill>
            <p:spPr>
              <a:xfrm>
                <a:off x="5380920" y="1293120"/>
                <a:ext cx="6460200" cy="1612440"/>
              </a:xfrm>
              <a:prstGeom prst="rect">
                <a:avLst/>
              </a:prstGeom>
            </p:spPr>
          </p:pic>
        </mc:Fallback>
      </mc:AlternateContent>
    </p:spTree>
    <p:extLst>
      <p:ext uri="{BB962C8B-B14F-4D97-AF65-F5344CB8AC3E}">
        <p14:creationId xmlns:p14="http://schemas.microsoft.com/office/powerpoint/2010/main" val="45846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Overlapping Sub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170646"/>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US" sz="2400" b="1" dirty="0">
                <a:solidFill>
                  <a:srgbClr val="7030A0"/>
                </a:solidFill>
                <a:latin typeface="Times New Roman" panose="02020603050405020304" pitchFamily="18" charset="0"/>
                <a:cs typeface="Times New Roman" panose="02020603050405020304" pitchFamily="18" charset="0"/>
              </a:rPr>
              <a:t>If we Call fib(20)</a:t>
            </a:r>
          </a:p>
          <a:p>
            <a:pPr algn="just">
              <a:defRPr/>
            </a:pPr>
            <a:endParaRPr lang="en-US" sz="2400" b="1" dirty="0">
              <a:solidFill>
                <a:srgbClr val="7030A0"/>
              </a:solidFill>
              <a:latin typeface="Times New Roman" panose="02020603050405020304" pitchFamily="18" charset="0"/>
              <a:cs typeface="Times New Roman" panose="02020603050405020304" pitchFamily="18" charset="0"/>
            </a:endParaRPr>
          </a:p>
          <a:p>
            <a:pPr algn="just">
              <a:defRPr/>
            </a:pPr>
            <a:r>
              <a:rPr lang="en-US" sz="2400" b="1" dirty="0">
                <a:solidFill>
                  <a:srgbClr val="7030A0"/>
                </a:solidFill>
                <a:latin typeface="Times New Roman" panose="02020603050405020304" pitchFamily="18" charset="0"/>
                <a:cs typeface="Times New Roman" panose="02020603050405020304" pitchFamily="18" charset="0"/>
              </a:rPr>
              <a:t>Then Fib(3) called 2584 times and fib(10) called 89 times.</a:t>
            </a:r>
          </a:p>
          <a:p>
            <a:pPr algn="just">
              <a:defRPr/>
            </a:pPr>
            <a:endParaRPr lang="en-US" b="1" dirty="0">
              <a:solidFill>
                <a:srgbClr val="FF0000"/>
              </a:solidFill>
              <a:latin typeface="Times New Roman" panose="02020603050405020304" pitchFamily="18" charset="0"/>
              <a:cs typeface="Times New Roman" panose="02020603050405020304" pitchFamily="18" charset="0"/>
            </a:endParaRPr>
          </a:p>
          <a:p>
            <a:pPr algn="just">
              <a:defRPr/>
            </a:pPr>
            <a:r>
              <a:rPr lang="en-US" sz="2000" dirty="0">
                <a:latin typeface="Times New Roman" panose="02020603050405020304" pitchFamily="18" charset="0"/>
                <a:cs typeface="Times New Roman" panose="02020603050405020304" pitchFamily="18" charset="0"/>
              </a:rPr>
              <a:t>For n=20 </a:t>
            </a:r>
          </a:p>
          <a:p>
            <a:pPr algn="just">
              <a:defRPr/>
            </a:pPr>
            <a:r>
              <a:rPr lang="en-US" sz="2000" dirty="0">
                <a:latin typeface="Times New Roman" panose="02020603050405020304" pitchFamily="18" charset="0"/>
                <a:cs typeface="Times New Roman" panose="02020603050405020304" pitchFamily="18" charset="0"/>
              </a:rPr>
              <a:t>Recursive solution takes 65.218 micro second</a:t>
            </a:r>
          </a:p>
          <a:p>
            <a:pPr algn="just">
              <a:defRPr/>
            </a:pPr>
            <a:r>
              <a:rPr lang="en-US" sz="2000" dirty="0">
                <a:latin typeface="Times New Roman" panose="02020603050405020304" pitchFamily="18" charset="0"/>
                <a:cs typeface="Times New Roman" panose="02020603050405020304" pitchFamily="18" charset="0"/>
              </a:rPr>
              <a:t>Iterative solution takes 0.109 microsecond</a:t>
            </a:r>
          </a:p>
          <a:p>
            <a:pPr algn="just">
              <a:defRPr/>
            </a:pPr>
            <a:endParaRPr lang="en-US" sz="2000" dirty="0">
              <a:latin typeface="Times New Roman" panose="02020603050405020304" pitchFamily="18" charset="0"/>
              <a:cs typeface="Times New Roman" panose="02020603050405020304" pitchFamily="18" charset="0"/>
            </a:endParaRPr>
          </a:p>
          <a:p>
            <a:pPr algn="just">
              <a:defRPr/>
            </a:pPr>
            <a:r>
              <a:rPr lang="en-US" sz="2000" dirty="0">
                <a:latin typeface="Times New Roman" panose="02020603050405020304" pitchFamily="18" charset="0"/>
                <a:cs typeface="Times New Roman" panose="02020603050405020304" pitchFamily="18" charset="0"/>
              </a:rPr>
              <a:t>Fib(80)</a:t>
            </a:r>
          </a:p>
          <a:p>
            <a:pPr algn="just">
              <a:defRPr/>
            </a:pPr>
            <a:r>
              <a:rPr lang="en-US" sz="2000" dirty="0">
                <a:latin typeface="Times New Roman" panose="02020603050405020304" pitchFamily="18" charset="0"/>
                <a:cs typeface="Times New Roman" panose="02020603050405020304" pitchFamily="18" charset="0"/>
              </a:rPr>
              <a:t>Recursive solution takes an hour or may be hang</a:t>
            </a:r>
          </a:p>
          <a:p>
            <a:pPr algn="just">
              <a:defRPr/>
            </a:pPr>
            <a:r>
              <a:rPr lang="en-US" sz="2000" dirty="0">
                <a:latin typeface="Times New Roman" panose="02020603050405020304" pitchFamily="18" charset="0"/>
                <a:cs typeface="Times New Roman" panose="02020603050405020304" pitchFamily="18" charset="0"/>
              </a:rPr>
              <a:t>Iterative solution takes approx. 1 second.</a:t>
            </a:r>
          </a:p>
          <a:p>
            <a:pPr algn="ctr">
              <a:defRPr/>
            </a:pPr>
            <a:endParaRPr lang="en-US" sz="2800" dirty="0">
              <a:solidFill>
                <a:schemeClr val="tx2"/>
              </a:solidFill>
              <a:latin typeface="Times New Roman" panose="02020603050405020304" pitchFamily="18" charset="0"/>
              <a:cs typeface="Times New Roman" panose="02020603050405020304" pitchFamily="18" charset="0"/>
            </a:endParaRPr>
          </a:p>
          <a:p>
            <a:pPr algn="ctr">
              <a:defRPr/>
            </a:pPr>
            <a:r>
              <a:rPr lang="en-US" sz="2800" dirty="0">
                <a:solidFill>
                  <a:srgbClr val="FF0000"/>
                </a:solidFill>
                <a:latin typeface="Times New Roman" panose="02020603050405020304" pitchFamily="18" charset="0"/>
                <a:cs typeface="Times New Roman" panose="02020603050405020304" pitchFamily="18" charset="0"/>
              </a:rPr>
              <a:t>The main culprit is overlapping subproblems</a:t>
            </a:r>
            <a:r>
              <a:rPr lang="en-US" sz="2800" dirty="0">
                <a:solidFill>
                  <a:schemeClr val="tx2"/>
                </a:solidFill>
                <a:latin typeface="Times New Roman" panose="02020603050405020304" pitchFamily="18" charset="0"/>
                <a:cs typeface="Times New Roman" panose="02020603050405020304" pitchFamily="18" charset="0"/>
              </a:rPr>
              <a:t>.</a:t>
            </a:r>
          </a:p>
          <a:p>
            <a:pPr>
              <a:defRPr/>
            </a:pPr>
            <a:endParaRPr lang="en-US" sz="2000" dirty="0">
              <a:solidFill>
                <a:srgbClr val="7030A0"/>
              </a:solidFill>
              <a:latin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8720DEC-FD1A-671C-6C77-9DF8DACC6D0A}"/>
                  </a:ext>
                </a:extLst>
              </p14:cNvPr>
              <p14:cNvContentPartPr/>
              <p14:nvPr/>
            </p14:nvContentPartPr>
            <p14:xfrm>
              <a:off x="383400" y="2765520"/>
              <a:ext cx="4566960" cy="2049840"/>
            </p14:xfrm>
          </p:contentPart>
        </mc:Choice>
        <mc:Fallback>
          <p:pic>
            <p:nvPicPr>
              <p:cNvPr id="2" name="Ink 1">
                <a:extLst>
                  <a:ext uri="{FF2B5EF4-FFF2-40B4-BE49-F238E27FC236}">
                    <a16:creationId xmlns:a16="http://schemas.microsoft.com/office/drawing/2014/main" id="{78720DEC-FD1A-671C-6C77-9DF8DACC6D0A}"/>
                  </a:ext>
                </a:extLst>
              </p:cNvPr>
              <p:cNvPicPr/>
              <p:nvPr/>
            </p:nvPicPr>
            <p:blipFill>
              <a:blip r:embed="rId5"/>
              <a:stretch>
                <a:fillRect/>
              </a:stretch>
            </p:blipFill>
            <p:spPr>
              <a:xfrm>
                <a:off x="374040" y="2756160"/>
                <a:ext cx="4585680" cy="2068560"/>
              </a:xfrm>
              <a:prstGeom prst="rect">
                <a:avLst/>
              </a:prstGeom>
            </p:spPr>
          </p:pic>
        </mc:Fallback>
      </mc:AlternateContent>
    </p:spTree>
    <p:extLst>
      <p:ext uri="{BB962C8B-B14F-4D97-AF65-F5344CB8AC3E}">
        <p14:creationId xmlns:p14="http://schemas.microsoft.com/office/powerpoint/2010/main" val="197436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688" b="1" dirty="0">
                <a:latin typeface="Times New Roman" panose="02020603050405020304" pitchFamily="18" charset="0"/>
                <a:cs typeface="Times New Roman" panose="02020603050405020304" pitchFamily="18" charset="0"/>
              </a:rPr>
              <a:t>Topics to be discussed  </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192001"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7">
            <a:extLst>
              <a:ext uri="{FF2B5EF4-FFF2-40B4-BE49-F238E27FC236}">
                <a16:creationId xmlns:a16="http://schemas.microsoft.com/office/drawing/2014/main" id="{F2B47160-A51D-4775-BF99-34382FBF5ADD}"/>
              </a:ext>
            </a:extLst>
          </p:cNvPr>
          <p:cNvSpPr/>
          <p:nvPr/>
        </p:nvSpPr>
        <p:spPr>
          <a:xfrm>
            <a:off x="764361" y="1198844"/>
            <a:ext cx="6746305" cy="1938992"/>
          </a:xfrm>
          <a:prstGeom prst="rect">
            <a:avLst/>
          </a:prstGeom>
        </p:spPr>
        <p:txBody>
          <a:bodyPr wrap="square" lIns="91440" tIns="45720" rIns="91440" bIns="45720" anchor="t">
            <a:spAutoFit/>
          </a:bodyPr>
          <a:lstStyle/>
          <a:p>
            <a:pPr algn="just" eaLnBrk="1" fontAlgn="auto" hangingPunct="1">
              <a:spcBef>
                <a:spcPts val="0"/>
              </a:spcBef>
              <a:spcAft>
                <a:spcPts val="0"/>
              </a:spcAft>
              <a:defRPr/>
            </a:pPr>
            <a:endParaRPr lang="en-US" sz="2400" dirty="0">
              <a:solidFill>
                <a:schemeClr val="tx1">
                  <a:lumMod val="75000"/>
                  <a:lumOff val="25000"/>
                </a:schemeClr>
              </a:solidFill>
              <a:latin typeface="Lato"/>
            </a:endParaRPr>
          </a:p>
          <a:p>
            <a:pPr algn="just">
              <a:spcBef>
                <a:spcPts val="0"/>
              </a:spcBef>
              <a:spcAft>
                <a:spcPts val="0"/>
              </a:spcAft>
              <a:defRPr/>
            </a:pPr>
            <a:br>
              <a:rPr lang="en-US" sz="2400" b="1" dirty="0">
                <a:latin typeface="Times New Roman" panose="02020603050405020304" pitchFamily="18" charset="0"/>
                <a:cs typeface="Times New Roman" panose="02020603050405020304" pitchFamily="18" charset="0"/>
              </a:rPr>
            </a:b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71500" indent="-571500" algn="just" eaLnBrk="1" fontAlgn="auto" hangingPunct="1">
              <a:spcBef>
                <a:spcPts val="0"/>
              </a:spcBef>
              <a:spcAft>
                <a:spcPts val="0"/>
              </a:spcAft>
              <a:buFont typeface="Arial" panose="020B0604020202020204" pitchFamily="34" charset="0"/>
              <a:buChar char="•"/>
              <a:defRPr/>
            </a:pPr>
            <a:endParaRPr lang="en-US" sz="2400" b="1" dirty="0">
              <a:solidFill>
                <a:schemeClr val="tx1">
                  <a:lumMod val="75000"/>
                  <a:lumOff val="25000"/>
                </a:schemeClr>
              </a:solidFill>
              <a:latin typeface="Lato"/>
            </a:endParaRPr>
          </a:p>
          <a:p>
            <a:pPr marL="571500" indent="-571500" algn="just" eaLnBrk="1" fontAlgn="auto" hangingPunct="1">
              <a:spcBef>
                <a:spcPts val="0"/>
              </a:spcBef>
              <a:spcAft>
                <a:spcPts val="0"/>
              </a:spcAft>
              <a:buFont typeface="Arial" panose="020B0604020202020204" pitchFamily="34" charset="0"/>
              <a:buChar char="•"/>
              <a:defRPr/>
            </a:pPr>
            <a:endParaRPr lang="en-US" sz="2400" dirty="0">
              <a:solidFill>
                <a:schemeClr val="tx1">
                  <a:lumMod val="75000"/>
                  <a:lumOff val="25000"/>
                </a:schemeClr>
              </a:solidFill>
              <a:latin typeface="Lato"/>
            </a:endParaRPr>
          </a:p>
        </p:txBody>
      </p:sp>
      <p:grpSp>
        <p:nvGrpSpPr>
          <p:cNvPr id="3" name="Group 2">
            <a:extLst>
              <a:ext uri="{FF2B5EF4-FFF2-40B4-BE49-F238E27FC236}">
                <a16:creationId xmlns:a16="http://schemas.microsoft.com/office/drawing/2014/main" id="{55ED5A75-B563-4868-AA56-58E3F7282597}"/>
              </a:ext>
            </a:extLst>
          </p:cNvPr>
          <p:cNvGrpSpPr/>
          <p:nvPr/>
        </p:nvGrpSpPr>
        <p:grpSpPr>
          <a:xfrm>
            <a:off x="6506909" y="1963787"/>
            <a:ext cx="5429752" cy="3707696"/>
            <a:chOff x="4942449" y="1369794"/>
            <a:chExt cx="6452382" cy="3707696"/>
          </a:xfrm>
        </p:grpSpPr>
        <p:sp>
          <p:nvSpPr>
            <p:cNvPr id="2" name="Cloud 1">
              <a:extLst>
                <a:ext uri="{FF2B5EF4-FFF2-40B4-BE49-F238E27FC236}">
                  <a16:creationId xmlns:a16="http://schemas.microsoft.com/office/drawing/2014/main" id="{0A916D8E-8868-4620-911F-E55BB6F6D47E}"/>
                </a:ext>
              </a:extLst>
            </p:cNvPr>
            <p:cNvSpPr/>
            <p:nvPr/>
          </p:nvSpPr>
          <p:spPr>
            <a:xfrm>
              <a:off x="4942449" y="1369794"/>
              <a:ext cx="6452382" cy="3707696"/>
            </a:xfrm>
            <a:prstGeom prst="cloud">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Course outcome</a:t>
              </a:r>
            </a:p>
            <a:p>
              <a:pPr algn="ctr"/>
              <a:endParaRPr lang="en-IN" dirty="0"/>
            </a:p>
            <a:p>
              <a:pPr algn="ctr"/>
              <a:endParaRPr lang="en-IN" dirty="0"/>
            </a:p>
          </p:txBody>
        </p:sp>
        <p:sp>
          <p:nvSpPr>
            <p:cNvPr id="10" name="TextBox 9">
              <a:extLst>
                <a:ext uri="{FF2B5EF4-FFF2-40B4-BE49-F238E27FC236}">
                  <a16:creationId xmlns:a16="http://schemas.microsoft.com/office/drawing/2014/main" id="{3888076C-0C44-4795-A250-D45A87E27A1F}"/>
                </a:ext>
              </a:extLst>
            </p:cNvPr>
            <p:cNvSpPr txBox="1"/>
            <p:nvPr/>
          </p:nvSpPr>
          <p:spPr>
            <a:xfrm flipH="1">
              <a:off x="5501911" y="3429000"/>
              <a:ext cx="5333457" cy="722927"/>
            </a:xfrm>
            <a:prstGeom prst="rect">
              <a:avLst/>
            </a:prstGeom>
            <a:noFill/>
          </p:spPr>
          <p:txBody>
            <a:bodyPr wrap="square" lIns="0" tIns="0" rIns="0" bIns="0" rtlCol="0" anchor="ctr">
              <a:noAutofit/>
            </a:bodyPr>
            <a:lstStyle/>
            <a:p>
              <a:endParaRPr lang="en-US" sz="2800" dirty="0">
                <a:solidFill>
                  <a:schemeClr val="tx1">
                    <a:lumMod val="85000"/>
                    <a:lumOff val="15000"/>
                  </a:schemeClr>
                </a:solidFill>
                <a:latin typeface="Times" panose="02020603050405020304" pitchFamily="18" charset="0"/>
                <a:ea typeface="Calibri Light" charset="0"/>
                <a:cs typeface="Times" panose="02020603050405020304" pitchFamily="18" charset="0"/>
              </a:endParaRPr>
            </a:p>
          </p:txBody>
        </p:sp>
      </p:grpSp>
      <p:sp>
        <p:nvSpPr>
          <p:cNvPr id="12" name="Rectangle 11">
            <a:extLst>
              <a:ext uri="{FF2B5EF4-FFF2-40B4-BE49-F238E27FC236}">
                <a16:creationId xmlns:a16="http://schemas.microsoft.com/office/drawing/2014/main" id="{47D3531C-1B67-42AA-8737-1ADCFB0BDDC2}"/>
              </a:ext>
            </a:extLst>
          </p:cNvPr>
          <p:cNvSpPr>
            <a:spLocks noChangeArrowheads="1"/>
          </p:cNvSpPr>
          <p:nvPr/>
        </p:nvSpPr>
        <p:spPr bwMode="auto">
          <a:xfrm>
            <a:off x="1936104" y="1259590"/>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3" name="Freeform 7">
            <a:extLst>
              <a:ext uri="{FF2B5EF4-FFF2-40B4-BE49-F238E27FC236}">
                <a16:creationId xmlns:a16="http://schemas.microsoft.com/office/drawing/2014/main" id="{3C18A298-E28D-4130-9406-A74065E7364C}"/>
              </a:ext>
            </a:extLst>
          </p:cNvPr>
          <p:cNvSpPr>
            <a:spLocks noEditPoints="1"/>
          </p:cNvSpPr>
          <p:nvPr/>
        </p:nvSpPr>
        <p:spPr bwMode="auto">
          <a:xfrm>
            <a:off x="316854" y="935740"/>
            <a:ext cx="1152525" cy="1571625"/>
          </a:xfrm>
          <a:custGeom>
            <a:avLst/>
            <a:gdLst>
              <a:gd name="T0" fmla="*/ 256 w 726"/>
              <a:gd name="T1" fmla="*/ 110 h 990"/>
              <a:gd name="T2" fmla="*/ 242 w 726"/>
              <a:gd name="T3" fmla="*/ 141 h 990"/>
              <a:gd name="T4" fmla="*/ 222 w 726"/>
              <a:gd name="T5" fmla="*/ 169 h 990"/>
              <a:gd name="T6" fmla="*/ 194 w 726"/>
              <a:gd name="T7" fmla="*/ 191 h 990"/>
              <a:gd name="T8" fmla="*/ 156 w 726"/>
              <a:gd name="T9" fmla="*/ 204 h 990"/>
              <a:gd name="T10" fmla="*/ 102 w 726"/>
              <a:gd name="T11" fmla="*/ 209 h 990"/>
              <a:gd name="T12" fmla="*/ 215 w 726"/>
              <a:gd name="T13" fmla="*/ 313 h 990"/>
              <a:gd name="T14" fmla="*/ 360 w 726"/>
              <a:gd name="T15" fmla="*/ 911 h 990"/>
              <a:gd name="T16" fmla="*/ 262 w 726"/>
              <a:gd name="T17" fmla="*/ 93 h 990"/>
              <a:gd name="T18" fmla="*/ 421 w 726"/>
              <a:gd name="T19" fmla="*/ 1 h 990"/>
              <a:gd name="T20" fmla="*/ 442 w 726"/>
              <a:gd name="T21" fmla="*/ 7 h 990"/>
              <a:gd name="T22" fmla="*/ 452 w 726"/>
              <a:gd name="T23" fmla="*/ 17 h 990"/>
              <a:gd name="T24" fmla="*/ 454 w 726"/>
              <a:gd name="T25" fmla="*/ 23 h 990"/>
              <a:gd name="T26" fmla="*/ 455 w 726"/>
              <a:gd name="T27" fmla="*/ 284 h 990"/>
              <a:gd name="T28" fmla="*/ 726 w 726"/>
              <a:gd name="T29" fmla="*/ 988 h 990"/>
              <a:gd name="T30" fmla="*/ 413 w 726"/>
              <a:gd name="T31" fmla="*/ 989 h 990"/>
              <a:gd name="T32" fmla="*/ 413 w 726"/>
              <a:gd name="T33" fmla="*/ 989 h 990"/>
              <a:gd name="T34" fmla="*/ 361 w 726"/>
              <a:gd name="T35" fmla="*/ 990 h 990"/>
              <a:gd name="T36" fmla="*/ 299 w 726"/>
              <a:gd name="T37" fmla="*/ 990 h 990"/>
              <a:gd name="T38" fmla="*/ 234 w 726"/>
              <a:gd name="T39" fmla="*/ 990 h 990"/>
              <a:gd name="T40" fmla="*/ 190 w 726"/>
              <a:gd name="T41" fmla="*/ 988 h 990"/>
              <a:gd name="T42" fmla="*/ 165 w 726"/>
              <a:gd name="T43" fmla="*/ 979 h 990"/>
              <a:gd name="T44" fmla="*/ 152 w 726"/>
              <a:gd name="T45" fmla="*/ 966 h 990"/>
              <a:gd name="T46" fmla="*/ 145 w 726"/>
              <a:gd name="T47" fmla="*/ 952 h 990"/>
              <a:gd name="T48" fmla="*/ 143 w 726"/>
              <a:gd name="T49" fmla="*/ 943 h 990"/>
              <a:gd name="T50" fmla="*/ 141 w 726"/>
              <a:gd name="T51" fmla="*/ 394 h 990"/>
              <a:gd name="T52" fmla="*/ 48 w 726"/>
              <a:gd name="T53" fmla="*/ 393 h 990"/>
              <a:gd name="T54" fmla="*/ 22 w 726"/>
              <a:gd name="T55" fmla="*/ 386 h 990"/>
              <a:gd name="T56" fmla="*/ 9 w 726"/>
              <a:gd name="T57" fmla="*/ 373 h 990"/>
              <a:gd name="T58" fmla="*/ 2 w 726"/>
              <a:gd name="T59" fmla="*/ 360 h 990"/>
              <a:gd name="T60" fmla="*/ 0 w 726"/>
              <a:gd name="T61" fmla="*/ 351 h 990"/>
              <a:gd name="T62" fmla="*/ 0 w 726"/>
              <a:gd name="T63" fmla="*/ 161 h 990"/>
              <a:gd name="T64" fmla="*/ 8 w 726"/>
              <a:gd name="T65" fmla="*/ 132 h 990"/>
              <a:gd name="T66" fmla="*/ 23 w 726"/>
              <a:gd name="T67" fmla="*/ 114 h 990"/>
              <a:gd name="T68" fmla="*/ 41 w 726"/>
              <a:gd name="T69" fmla="*/ 105 h 990"/>
              <a:gd name="T70" fmla="*/ 53 w 726"/>
              <a:gd name="T71" fmla="*/ 102 h 990"/>
              <a:gd name="T72" fmla="*/ 88 w 726"/>
              <a:gd name="T73" fmla="*/ 91 h 990"/>
              <a:gd name="T74" fmla="*/ 144 w 726"/>
              <a:gd name="T75" fmla="*/ 66 h 990"/>
              <a:gd name="T76" fmla="*/ 183 w 726"/>
              <a:gd name="T77" fmla="*/ 39 h 990"/>
              <a:gd name="T78" fmla="*/ 205 w 726"/>
              <a:gd name="T79" fmla="*/ 17 h 990"/>
              <a:gd name="T80" fmla="*/ 217 w 726"/>
              <a:gd name="T81" fmla="*/ 2 h 990"/>
              <a:gd name="T82" fmla="*/ 223 w 726"/>
              <a:gd name="T83" fmla="*/ 0 h 990"/>
              <a:gd name="T84" fmla="*/ 249 w 726"/>
              <a:gd name="T85" fmla="*/ 0 h 990"/>
              <a:gd name="T86" fmla="*/ 290 w 726"/>
              <a:gd name="T87" fmla="*/ 0 h 990"/>
              <a:gd name="T88" fmla="*/ 335 w 726"/>
              <a:gd name="T89" fmla="*/ 0 h 990"/>
              <a:gd name="T90" fmla="*/ 375 w 726"/>
              <a:gd name="T91" fmla="*/ 0 h 990"/>
              <a:gd name="T92" fmla="*/ 400 w 726"/>
              <a:gd name="T93"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6" h="990">
                <a:moveTo>
                  <a:pt x="262" y="93"/>
                </a:moveTo>
                <a:lnTo>
                  <a:pt x="256" y="110"/>
                </a:lnTo>
                <a:lnTo>
                  <a:pt x="249" y="126"/>
                </a:lnTo>
                <a:lnTo>
                  <a:pt x="242" y="141"/>
                </a:lnTo>
                <a:lnTo>
                  <a:pt x="232" y="155"/>
                </a:lnTo>
                <a:lnTo>
                  <a:pt x="222" y="169"/>
                </a:lnTo>
                <a:lnTo>
                  <a:pt x="210" y="180"/>
                </a:lnTo>
                <a:lnTo>
                  <a:pt x="194" y="191"/>
                </a:lnTo>
                <a:lnTo>
                  <a:pt x="176" y="198"/>
                </a:lnTo>
                <a:lnTo>
                  <a:pt x="156" y="204"/>
                </a:lnTo>
                <a:lnTo>
                  <a:pt x="131" y="208"/>
                </a:lnTo>
                <a:lnTo>
                  <a:pt x="102" y="209"/>
                </a:lnTo>
                <a:lnTo>
                  <a:pt x="102" y="313"/>
                </a:lnTo>
                <a:lnTo>
                  <a:pt x="215" y="313"/>
                </a:lnTo>
                <a:lnTo>
                  <a:pt x="215" y="911"/>
                </a:lnTo>
                <a:lnTo>
                  <a:pt x="360" y="911"/>
                </a:lnTo>
                <a:lnTo>
                  <a:pt x="360" y="93"/>
                </a:lnTo>
                <a:lnTo>
                  <a:pt x="262" y="93"/>
                </a:lnTo>
                <a:close/>
                <a:moveTo>
                  <a:pt x="403" y="0"/>
                </a:moveTo>
                <a:lnTo>
                  <a:pt x="421" y="1"/>
                </a:lnTo>
                <a:lnTo>
                  <a:pt x="433" y="3"/>
                </a:lnTo>
                <a:lnTo>
                  <a:pt x="442" y="7"/>
                </a:lnTo>
                <a:lnTo>
                  <a:pt x="448" y="11"/>
                </a:lnTo>
                <a:lnTo>
                  <a:pt x="452" y="17"/>
                </a:lnTo>
                <a:lnTo>
                  <a:pt x="453" y="21"/>
                </a:lnTo>
                <a:lnTo>
                  <a:pt x="454" y="23"/>
                </a:lnTo>
                <a:lnTo>
                  <a:pt x="454" y="24"/>
                </a:lnTo>
                <a:lnTo>
                  <a:pt x="455" y="284"/>
                </a:lnTo>
                <a:lnTo>
                  <a:pt x="726" y="284"/>
                </a:lnTo>
                <a:lnTo>
                  <a:pt x="726" y="988"/>
                </a:lnTo>
                <a:lnTo>
                  <a:pt x="414" y="989"/>
                </a:lnTo>
                <a:lnTo>
                  <a:pt x="413" y="989"/>
                </a:lnTo>
                <a:lnTo>
                  <a:pt x="413" y="989"/>
                </a:lnTo>
                <a:lnTo>
                  <a:pt x="413" y="989"/>
                </a:lnTo>
                <a:lnTo>
                  <a:pt x="361" y="990"/>
                </a:lnTo>
                <a:lnTo>
                  <a:pt x="361" y="990"/>
                </a:lnTo>
                <a:lnTo>
                  <a:pt x="331" y="990"/>
                </a:lnTo>
                <a:lnTo>
                  <a:pt x="299" y="990"/>
                </a:lnTo>
                <a:lnTo>
                  <a:pt x="266" y="990"/>
                </a:lnTo>
                <a:lnTo>
                  <a:pt x="234" y="990"/>
                </a:lnTo>
                <a:lnTo>
                  <a:pt x="209" y="990"/>
                </a:lnTo>
                <a:lnTo>
                  <a:pt x="190" y="988"/>
                </a:lnTo>
                <a:lnTo>
                  <a:pt x="176" y="985"/>
                </a:lnTo>
                <a:lnTo>
                  <a:pt x="165" y="979"/>
                </a:lnTo>
                <a:lnTo>
                  <a:pt x="157" y="973"/>
                </a:lnTo>
                <a:lnTo>
                  <a:pt x="152" y="966"/>
                </a:lnTo>
                <a:lnTo>
                  <a:pt x="147" y="959"/>
                </a:lnTo>
                <a:lnTo>
                  <a:pt x="145" y="952"/>
                </a:lnTo>
                <a:lnTo>
                  <a:pt x="144" y="947"/>
                </a:lnTo>
                <a:lnTo>
                  <a:pt x="143" y="943"/>
                </a:lnTo>
                <a:lnTo>
                  <a:pt x="143" y="942"/>
                </a:lnTo>
                <a:lnTo>
                  <a:pt x="141" y="394"/>
                </a:lnTo>
                <a:lnTo>
                  <a:pt x="66" y="394"/>
                </a:lnTo>
                <a:lnTo>
                  <a:pt x="48" y="393"/>
                </a:lnTo>
                <a:lnTo>
                  <a:pt x="33" y="390"/>
                </a:lnTo>
                <a:lnTo>
                  <a:pt x="22" y="386"/>
                </a:lnTo>
                <a:lnTo>
                  <a:pt x="14" y="379"/>
                </a:lnTo>
                <a:lnTo>
                  <a:pt x="9" y="373"/>
                </a:lnTo>
                <a:lnTo>
                  <a:pt x="4" y="366"/>
                </a:lnTo>
                <a:lnTo>
                  <a:pt x="2" y="360"/>
                </a:lnTo>
                <a:lnTo>
                  <a:pt x="0" y="354"/>
                </a:lnTo>
                <a:lnTo>
                  <a:pt x="0" y="351"/>
                </a:lnTo>
                <a:lnTo>
                  <a:pt x="0" y="350"/>
                </a:lnTo>
                <a:lnTo>
                  <a:pt x="0" y="161"/>
                </a:lnTo>
                <a:lnTo>
                  <a:pt x="2" y="144"/>
                </a:lnTo>
                <a:lnTo>
                  <a:pt x="8" y="132"/>
                </a:lnTo>
                <a:lnTo>
                  <a:pt x="15" y="121"/>
                </a:lnTo>
                <a:lnTo>
                  <a:pt x="23" y="114"/>
                </a:lnTo>
                <a:lnTo>
                  <a:pt x="32" y="109"/>
                </a:lnTo>
                <a:lnTo>
                  <a:pt x="41" y="105"/>
                </a:lnTo>
                <a:lnTo>
                  <a:pt x="48" y="103"/>
                </a:lnTo>
                <a:lnTo>
                  <a:pt x="53" y="102"/>
                </a:lnTo>
                <a:lnTo>
                  <a:pt x="54" y="102"/>
                </a:lnTo>
                <a:lnTo>
                  <a:pt x="88" y="91"/>
                </a:lnTo>
                <a:lnTo>
                  <a:pt x="118" y="79"/>
                </a:lnTo>
                <a:lnTo>
                  <a:pt x="144" y="66"/>
                </a:lnTo>
                <a:lnTo>
                  <a:pt x="165" y="53"/>
                </a:lnTo>
                <a:lnTo>
                  <a:pt x="183" y="39"/>
                </a:lnTo>
                <a:lnTo>
                  <a:pt x="196" y="27"/>
                </a:lnTo>
                <a:lnTo>
                  <a:pt x="205" y="17"/>
                </a:lnTo>
                <a:lnTo>
                  <a:pt x="213" y="7"/>
                </a:lnTo>
                <a:lnTo>
                  <a:pt x="217" y="2"/>
                </a:lnTo>
                <a:lnTo>
                  <a:pt x="218" y="0"/>
                </a:lnTo>
                <a:lnTo>
                  <a:pt x="223" y="0"/>
                </a:lnTo>
                <a:lnTo>
                  <a:pt x="233" y="0"/>
                </a:lnTo>
                <a:lnTo>
                  <a:pt x="249" y="0"/>
                </a:lnTo>
                <a:lnTo>
                  <a:pt x="269" y="0"/>
                </a:lnTo>
                <a:lnTo>
                  <a:pt x="290" y="0"/>
                </a:lnTo>
                <a:lnTo>
                  <a:pt x="313" y="0"/>
                </a:lnTo>
                <a:lnTo>
                  <a:pt x="335" y="0"/>
                </a:lnTo>
                <a:lnTo>
                  <a:pt x="357" y="0"/>
                </a:lnTo>
                <a:lnTo>
                  <a:pt x="375" y="0"/>
                </a:lnTo>
                <a:lnTo>
                  <a:pt x="390" y="0"/>
                </a:lnTo>
                <a:lnTo>
                  <a:pt x="400" y="0"/>
                </a:lnTo>
                <a:lnTo>
                  <a:pt x="40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4" name="Freeform 8">
            <a:extLst>
              <a:ext uri="{FF2B5EF4-FFF2-40B4-BE49-F238E27FC236}">
                <a16:creationId xmlns:a16="http://schemas.microsoft.com/office/drawing/2014/main" id="{AB49D3A7-C6F5-4441-AD35-57C6CECBF604}"/>
              </a:ext>
            </a:extLst>
          </p:cNvPr>
          <p:cNvSpPr>
            <a:spLocks/>
          </p:cNvSpPr>
          <p:nvPr/>
        </p:nvSpPr>
        <p:spPr bwMode="auto">
          <a:xfrm>
            <a:off x="1469379" y="1259590"/>
            <a:ext cx="466725" cy="1244600"/>
          </a:xfrm>
          <a:custGeom>
            <a:avLst/>
            <a:gdLst>
              <a:gd name="T0" fmla="*/ 294 w 294"/>
              <a:gd name="T1" fmla="*/ 0 h 784"/>
              <a:gd name="T2" fmla="*/ 294 w 294"/>
              <a:gd name="T3" fmla="*/ 707 h 784"/>
              <a:gd name="T4" fmla="*/ 0 w 294"/>
              <a:gd name="T5" fmla="*/ 784 h 784"/>
              <a:gd name="T6" fmla="*/ 0 w 294"/>
              <a:gd name="T7" fmla="*/ 80 h 784"/>
              <a:gd name="T8" fmla="*/ 294 w 294"/>
              <a:gd name="T9" fmla="*/ 0 h 784"/>
            </a:gdLst>
            <a:ahLst/>
            <a:cxnLst>
              <a:cxn ang="0">
                <a:pos x="T0" y="T1"/>
              </a:cxn>
              <a:cxn ang="0">
                <a:pos x="T2" y="T3"/>
              </a:cxn>
              <a:cxn ang="0">
                <a:pos x="T4" y="T5"/>
              </a:cxn>
              <a:cxn ang="0">
                <a:pos x="T6" y="T7"/>
              </a:cxn>
              <a:cxn ang="0">
                <a:pos x="T8" y="T9"/>
              </a:cxn>
            </a:cxnLst>
            <a:rect l="0" t="0" r="r" b="b"/>
            <a:pathLst>
              <a:path w="294" h="784">
                <a:moveTo>
                  <a:pt x="294" y="0"/>
                </a:moveTo>
                <a:lnTo>
                  <a:pt x="294" y="707"/>
                </a:lnTo>
                <a:lnTo>
                  <a:pt x="0" y="784"/>
                </a:lnTo>
                <a:lnTo>
                  <a:pt x="0" y="80"/>
                </a:lnTo>
                <a:lnTo>
                  <a:pt x="294"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5" name="Freeform 9">
            <a:extLst>
              <a:ext uri="{FF2B5EF4-FFF2-40B4-BE49-F238E27FC236}">
                <a16:creationId xmlns:a16="http://schemas.microsoft.com/office/drawing/2014/main" id="{F9DD1187-29D1-4F52-97B0-F8425DB20861}"/>
              </a:ext>
            </a:extLst>
          </p:cNvPr>
          <p:cNvSpPr>
            <a:spLocks/>
          </p:cNvSpPr>
          <p:nvPr/>
        </p:nvSpPr>
        <p:spPr bwMode="auto">
          <a:xfrm>
            <a:off x="4684066" y="1259590"/>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6" name="Rectangle 15">
            <a:extLst>
              <a:ext uri="{FF2B5EF4-FFF2-40B4-BE49-F238E27FC236}">
                <a16:creationId xmlns:a16="http://schemas.microsoft.com/office/drawing/2014/main" id="{52F31A76-A44E-4160-91F7-140A0963C8A9}"/>
              </a:ext>
            </a:extLst>
          </p:cNvPr>
          <p:cNvSpPr>
            <a:spLocks noChangeArrowheads="1"/>
          </p:cNvSpPr>
          <p:nvPr/>
        </p:nvSpPr>
        <p:spPr bwMode="auto">
          <a:xfrm>
            <a:off x="5158729" y="1386590"/>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7" name="Freeform 11">
            <a:extLst>
              <a:ext uri="{FF2B5EF4-FFF2-40B4-BE49-F238E27FC236}">
                <a16:creationId xmlns:a16="http://schemas.microsoft.com/office/drawing/2014/main" id="{46B07641-18F5-4182-ADB4-FC8160143105}"/>
              </a:ext>
            </a:extLst>
          </p:cNvPr>
          <p:cNvSpPr>
            <a:spLocks/>
          </p:cNvSpPr>
          <p:nvPr/>
        </p:nvSpPr>
        <p:spPr bwMode="auto">
          <a:xfrm>
            <a:off x="1469379" y="2969327"/>
            <a:ext cx="466725" cy="1246188"/>
          </a:xfrm>
          <a:custGeom>
            <a:avLst/>
            <a:gdLst>
              <a:gd name="T0" fmla="*/ 294 w 294"/>
              <a:gd name="T1" fmla="*/ 0 h 785"/>
              <a:gd name="T2" fmla="*/ 294 w 294"/>
              <a:gd name="T3" fmla="*/ 707 h 785"/>
              <a:gd name="T4" fmla="*/ 0 w 294"/>
              <a:gd name="T5" fmla="*/ 785 h 785"/>
              <a:gd name="T6" fmla="*/ 0 w 294"/>
              <a:gd name="T7" fmla="*/ 80 h 785"/>
              <a:gd name="T8" fmla="*/ 294 w 294"/>
              <a:gd name="T9" fmla="*/ 0 h 785"/>
            </a:gdLst>
            <a:ahLst/>
            <a:cxnLst>
              <a:cxn ang="0">
                <a:pos x="T0" y="T1"/>
              </a:cxn>
              <a:cxn ang="0">
                <a:pos x="T2" y="T3"/>
              </a:cxn>
              <a:cxn ang="0">
                <a:pos x="T4" y="T5"/>
              </a:cxn>
              <a:cxn ang="0">
                <a:pos x="T6" y="T7"/>
              </a:cxn>
              <a:cxn ang="0">
                <a:pos x="T8" y="T9"/>
              </a:cxn>
            </a:cxnLst>
            <a:rect l="0" t="0" r="r" b="b"/>
            <a:pathLst>
              <a:path w="294" h="785">
                <a:moveTo>
                  <a:pt x="294" y="0"/>
                </a:moveTo>
                <a:lnTo>
                  <a:pt x="294" y="707"/>
                </a:lnTo>
                <a:lnTo>
                  <a:pt x="0" y="785"/>
                </a:lnTo>
                <a:lnTo>
                  <a:pt x="0" y="80"/>
                </a:lnTo>
                <a:lnTo>
                  <a:pt x="294"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8" name="Rectangle 17">
            <a:extLst>
              <a:ext uri="{FF2B5EF4-FFF2-40B4-BE49-F238E27FC236}">
                <a16:creationId xmlns:a16="http://schemas.microsoft.com/office/drawing/2014/main" id="{EE1F92FA-73CA-49C1-9B10-30BB77DDDF4F}"/>
              </a:ext>
            </a:extLst>
          </p:cNvPr>
          <p:cNvSpPr>
            <a:spLocks noChangeArrowheads="1"/>
          </p:cNvSpPr>
          <p:nvPr/>
        </p:nvSpPr>
        <p:spPr bwMode="auto">
          <a:xfrm>
            <a:off x="1936104" y="2969327"/>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9" name="Freeform 13">
            <a:extLst>
              <a:ext uri="{FF2B5EF4-FFF2-40B4-BE49-F238E27FC236}">
                <a16:creationId xmlns:a16="http://schemas.microsoft.com/office/drawing/2014/main" id="{DA79476B-3FC1-4380-AE02-7023A97EEDD5}"/>
              </a:ext>
            </a:extLst>
          </p:cNvPr>
          <p:cNvSpPr>
            <a:spLocks/>
          </p:cNvSpPr>
          <p:nvPr/>
        </p:nvSpPr>
        <p:spPr bwMode="auto">
          <a:xfrm>
            <a:off x="4684066" y="2969327"/>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0" name="Rectangle 19">
            <a:extLst>
              <a:ext uri="{FF2B5EF4-FFF2-40B4-BE49-F238E27FC236}">
                <a16:creationId xmlns:a16="http://schemas.microsoft.com/office/drawing/2014/main" id="{4056A8E3-B079-4F61-AFAC-7E46EBB3C592}"/>
              </a:ext>
            </a:extLst>
          </p:cNvPr>
          <p:cNvSpPr>
            <a:spLocks noChangeArrowheads="1"/>
          </p:cNvSpPr>
          <p:nvPr/>
        </p:nvSpPr>
        <p:spPr bwMode="auto">
          <a:xfrm>
            <a:off x="5158729" y="3096327"/>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1" name="Freeform 15">
            <a:extLst>
              <a:ext uri="{FF2B5EF4-FFF2-40B4-BE49-F238E27FC236}">
                <a16:creationId xmlns:a16="http://schemas.microsoft.com/office/drawing/2014/main" id="{25D0AEBE-49B8-4D00-A4AA-AE6B53C81314}"/>
              </a:ext>
            </a:extLst>
          </p:cNvPr>
          <p:cNvSpPr>
            <a:spLocks noEditPoints="1"/>
          </p:cNvSpPr>
          <p:nvPr/>
        </p:nvSpPr>
        <p:spPr bwMode="auto">
          <a:xfrm>
            <a:off x="304154" y="2659765"/>
            <a:ext cx="1165225" cy="1562100"/>
          </a:xfrm>
          <a:custGeom>
            <a:avLst/>
            <a:gdLst>
              <a:gd name="T0" fmla="*/ 232 w 734"/>
              <a:gd name="T1" fmla="*/ 109 h 984"/>
              <a:gd name="T2" fmla="*/ 157 w 734"/>
              <a:gd name="T3" fmla="*/ 152 h 984"/>
              <a:gd name="T4" fmla="*/ 118 w 734"/>
              <a:gd name="T5" fmla="*/ 229 h 984"/>
              <a:gd name="T6" fmla="*/ 110 w 734"/>
              <a:gd name="T7" fmla="*/ 373 h 984"/>
              <a:gd name="T8" fmla="*/ 231 w 734"/>
              <a:gd name="T9" fmla="*/ 267 h 984"/>
              <a:gd name="T10" fmla="*/ 253 w 734"/>
              <a:gd name="T11" fmla="*/ 225 h 984"/>
              <a:gd name="T12" fmla="*/ 295 w 734"/>
              <a:gd name="T13" fmla="*/ 213 h 984"/>
              <a:gd name="T14" fmla="*/ 335 w 734"/>
              <a:gd name="T15" fmla="*/ 222 h 984"/>
              <a:gd name="T16" fmla="*/ 356 w 734"/>
              <a:gd name="T17" fmla="*/ 258 h 984"/>
              <a:gd name="T18" fmla="*/ 360 w 734"/>
              <a:gd name="T19" fmla="*/ 338 h 984"/>
              <a:gd name="T20" fmla="*/ 329 w 734"/>
              <a:gd name="T21" fmla="*/ 428 h 984"/>
              <a:gd name="T22" fmla="*/ 277 w 734"/>
              <a:gd name="T23" fmla="*/ 502 h 984"/>
              <a:gd name="T24" fmla="*/ 214 w 734"/>
              <a:gd name="T25" fmla="*/ 569 h 984"/>
              <a:gd name="T26" fmla="*/ 157 w 734"/>
              <a:gd name="T27" fmla="*/ 639 h 984"/>
              <a:gd name="T28" fmla="*/ 119 w 734"/>
              <a:gd name="T29" fmla="*/ 724 h 984"/>
              <a:gd name="T30" fmla="*/ 110 w 734"/>
              <a:gd name="T31" fmla="*/ 890 h 984"/>
              <a:gd name="T32" fmla="*/ 237 w 734"/>
              <a:gd name="T33" fmla="*/ 779 h 984"/>
              <a:gd name="T34" fmla="*/ 248 w 734"/>
              <a:gd name="T35" fmla="*/ 713 h 984"/>
              <a:gd name="T36" fmla="*/ 291 w 734"/>
              <a:gd name="T37" fmla="*/ 650 h 984"/>
              <a:gd name="T38" fmla="*/ 353 w 734"/>
              <a:gd name="T39" fmla="*/ 582 h 984"/>
              <a:gd name="T40" fmla="*/ 418 w 734"/>
              <a:gd name="T41" fmla="*/ 506 h 984"/>
              <a:gd name="T42" fmla="*/ 468 w 734"/>
              <a:gd name="T43" fmla="*/ 413 h 984"/>
              <a:gd name="T44" fmla="*/ 488 w 734"/>
              <a:gd name="T45" fmla="*/ 298 h 984"/>
              <a:gd name="T46" fmla="*/ 471 w 734"/>
              <a:gd name="T47" fmla="*/ 199 h 984"/>
              <a:gd name="T48" fmla="*/ 420 w 734"/>
              <a:gd name="T49" fmla="*/ 134 h 984"/>
              <a:gd name="T50" fmla="*/ 335 w 734"/>
              <a:gd name="T51" fmla="*/ 103 h 984"/>
              <a:gd name="T52" fmla="*/ 288 w 734"/>
              <a:gd name="T53" fmla="*/ 0 h 984"/>
              <a:gd name="T54" fmla="*/ 373 w 734"/>
              <a:gd name="T55" fmla="*/ 6 h 984"/>
              <a:gd name="T56" fmla="*/ 468 w 734"/>
              <a:gd name="T57" fmla="*/ 36 h 984"/>
              <a:gd name="T58" fmla="*/ 533 w 734"/>
              <a:gd name="T59" fmla="*/ 83 h 984"/>
              <a:gd name="T60" fmla="*/ 572 w 734"/>
              <a:gd name="T61" fmla="*/ 138 h 984"/>
              <a:gd name="T62" fmla="*/ 593 w 734"/>
              <a:gd name="T63" fmla="*/ 192 h 984"/>
              <a:gd name="T64" fmla="*/ 600 w 734"/>
              <a:gd name="T65" fmla="*/ 238 h 984"/>
              <a:gd name="T66" fmla="*/ 601 w 734"/>
              <a:gd name="T67" fmla="*/ 267 h 984"/>
              <a:gd name="T68" fmla="*/ 600 w 734"/>
              <a:gd name="T69" fmla="*/ 275 h 984"/>
              <a:gd name="T70" fmla="*/ 572 w 734"/>
              <a:gd name="T71" fmla="*/ 980 h 984"/>
              <a:gd name="T72" fmla="*/ 104 w 734"/>
              <a:gd name="T73" fmla="*/ 978 h 984"/>
              <a:gd name="T74" fmla="*/ 46 w 734"/>
              <a:gd name="T75" fmla="*/ 958 h 984"/>
              <a:gd name="T76" fmla="*/ 17 w 734"/>
              <a:gd name="T77" fmla="*/ 931 h 984"/>
              <a:gd name="T78" fmla="*/ 5 w 734"/>
              <a:gd name="T79" fmla="*/ 906 h 984"/>
              <a:gd name="T80" fmla="*/ 3 w 734"/>
              <a:gd name="T81" fmla="*/ 895 h 984"/>
              <a:gd name="T82" fmla="*/ 9 w 734"/>
              <a:gd name="T83" fmla="*/ 673 h 984"/>
              <a:gd name="T84" fmla="*/ 33 w 734"/>
              <a:gd name="T85" fmla="*/ 600 h 984"/>
              <a:gd name="T86" fmla="*/ 62 w 734"/>
              <a:gd name="T87" fmla="*/ 545 h 984"/>
              <a:gd name="T88" fmla="*/ 81 w 734"/>
              <a:gd name="T89" fmla="*/ 517 h 984"/>
              <a:gd name="T90" fmla="*/ 45 w 734"/>
              <a:gd name="T91" fmla="*/ 494 h 984"/>
              <a:gd name="T92" fmla="*/ 13 w 734"/>
              <a:gd name="T93" fmla="*/ 454 h 984"/>
              <a:gd name="T94" fmla="*/ 4 w 734"/>
              <a:gd name="T95" fmla="*/ 426 h 984"/>
              <a:gd name="T96" fmla="*/ 0 w 734"/>
              <a:gd name="T97" fmla="*/ 325 h 984"/>
              <a:gd name="T98" fmla="*/ 17 w 734"/>
              <a:gd name="T99" fmla="*/ 207 h 984"/>
              <a:gd name="T100" fmla="*/ 54 w 734"/>
              <a:gd name="T101" fmla="*/ 122 h 984"/>
              <a:gd name="T102" fmla="*/ 103 w 734"/>
              <a:gd name="T103" fmla="*/ 64 h 984"/>
              <a:gd name="T104" fmla="*/ 159 w 734"/>
              <a:gd name="T105" fmla="*/ 28 h 984"/>
              <a:gd name="T106" fmla="*/ 211 w 734"/>
              <a:gd name="T107" fmla="*/ 9 h 984"/>
              <a:gd name="T108" fmla="*/ 256 w 734"/>
              <a:gd name="T109" fmla="*/ 1 h 984"/>
              <a:gd name="T110" fmla="*/ 284 w 734"/>
              <a:gd name="T111" fmla="*/ 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4" h="984">
                <a:moveTo>
                  <a:pt x="299" y="101"/>
                </a:moveTo>
                <a:lnTo>
                  <a:pt x="263" y="103"/>
                </a:lnTo>
                <a:lnTo>
                  <a:pt x="232" y="109"/>
                </a:lnTo>
                <a:lnTo>
                  <a:pt x="203" y="119"/>
                </a:lnTo>
                <a:lnTo>
                  <a:pt x="179" y="134"/>
                </a:lnTo>
                <a:lnTo>
                  <a:pt x="157" y="152"/>
                </a:lnTo>
                <a:lnTo>
                  <a:pt x="141" y="174"/>
                </a:lnTo>
                <a:lnTo>
                  <a:pt x="127" y="199"/>
                </a:lnTo>
                <a:lnTo>
                  <a:pt x="118" y="229"/>
                </a:lnTo>
                <a:lnTo>
                  <a:pt x="112" y="261"/>
                </a:lnTo>
                <a:lnTo>
                  <a:pt x="110" y="298"/>
                </a:lnTo>
                <a:lnTo>
                  <a:pt x="110" y="373"/>
                </a:lnTo>
                <a:lnTo>
                  <a:pt x="230" y="373"/>
                </a:lnTo>
                <a:lnTo>
                  <a:pt x="230" y="289"/>
                </a:lnTo>
                <a:lnTo>
                  <a:pt x="231" y="267"/>
                </a:lnTo>
                <a:lnTo>
                  <a:pt x="236" y="250"/>
                </a:lnTo>
                <a:lnTo>
                  <a:pt x="243" y="235"/>
                </a:lnTo>
                <a:lnTo>
                  <a:pt x="253" y="225"/>
                </a:lnTo>
                <a:lnTo>
                  <a:pt x="265" y="218"/>
                </a:lnTo>
                <a:lnTo>
                  <a:pt x="280" y="214"/>
                </a:lnTo>
                <a:lnTo>
                  <a:pt x="295" y="213"/>
                </a:lnTo>
                <a:lnTo>
                  <a:pt x="310" y="214"/>
                </a:lnTo>
                <a:lnTo>
                  <a:pt x="323" y="217"/>
                </a:lnTo>
                <a:lnTo>
                  <a:pt x="335" y="222"/>
                </a:lnTo>
                <a:lnTo>
                  <a:pt x="344" y="230"/>
                </a:lnTo>
                <a:lnTo>
                  <a:pt x="351" y="243"/>
                </a:lnTo>
                <a:lnTo>
                  <a:pt x="356" y="258"/>
                </a:lnTo>
                <a:lnTo>
                  <a:pt x="361" y="278"/>
                </a:lnTo>
                <a:lnTo>
                  <a:pt x="362" y="302"/>
                </a:lnTo>
                <a:lnTo>
                  <a:pt x="360" y="338"/>
                </a:lnTo>
                <a:lnTo>
                  <a:pt x="353" y="370"/>
                </a:lnTo>
                <a:lnTo>
                  <a:pt x="343" y="400"/>
                </a:lnTo>
                <a:lnTo>
                  <a:pt x="329" y="428"/>
                </a:lnTo>
                <a:lnTo>
                  <a:pt x="314" y="454"/>
                </a:lnTo>
                <a:lnTo>
                  <a:pt x="296" y="479"/>
                </a:lnTo>
                <a:lnTo>
                  <a:pt x="277" y="502"/>
                </a:lnTo>
                <a:lnTo>
                  <a:pt x="257" y="524"/>
                </a:lnTo>
                <a:lnTo>
                  <a:pt x="236" y="546"/>
                </a:lnTo>
                <a:lnTo>
                  <a:pt x="214" y="569"/>
                </a:lnTo>
                <a:lnTo>
                  <a:pt x="195" y="592"/>
                </a:lnTo>
                <a:lnTo>
                  <a:pt x="175" y="615"/>
                </a:lnTo>
                <a:lnTo>
                  <a:pt x="157" y="639"/>
                </a:lnTo>
                <a:lnTo>
                  <a:pt x="142" y="665"/>
                </a:lnTo>
                <a:lnTo>
                  <a:pt x="128" y="694"/>
                </a:lnTo>
                <a:lnTo>
                  <a:pt x="119" y="724"/>
                </a:lnTo>
                <a:lnTo>
                  <a:pt x="112" y="758"/>
                </a:lnTo>
                <a:lnTo>
                  <a:pt x="110" y="795"/>
                </a:lnTo>
                <a:lnTo>
                  <a:pt x="110" y="890"/>
                </a:lnTo>
                <a:lnTo>
                  <a:pt x="477" y="890"/>
                </a:lnTo>
                <a:lnTo>
                  <a:pt x="477" y="779"/>
                </a:lnTo>
                <a:lnTo>
                  <a:pt x="237" y="779"/>
                </a:lnTo>
                <a:lnTo>
                  <a:pt x="235" y="757"/>
                </a:lnTo>
                <a:lnTo>
                  <a:pt x="239" y="735"/>
                </a:lnTo>
                <a:lnTo>
                  <a:pt x="248" y="713"/>
                </a:lnTo>
                <a:lnTo>
                  <a:pt x="259" y="692"/>
                </a:lnTo>
                <a:lnTo>
                  <a:pt x="274" y="672"/>
                </a:lnTo>
                <a:lnTo>
                  <a:pt x="291" y="650"/>
                </a:lnTo>
                <a:lnTo>
                  <a:pt x="311" y="628"/>
                </a:lnTo>
                <a:lnTo>
                  <a:pt x="332" y="606"/>
                </a:lnTo>
                <a:lnTo>
                  <a:pt x="353" y="582"/>
                </a:lnTo>
                <a:lnTo>
                  <a:pt x="375" y="559"/>
                </a:lnTo>
                <a:lnTo>
                  <a:pt x="397" y="533"/>
                </a:lnTo>
                <a:lnTo>
                  <a:pt x="418" y="506"/>
                </a:lnTo>
                <a:lnTo>
                  <a:pt x="437" y="477"/>
                </a:lnTo>
                <a:lnTo>
                  <a:pt x="454" y="446"/>
                </a:lnTo>
                <a:lnTo>
                  <a:pt x="468" y="413"/>
                </a:lnTo>
                <a:lnTo>
                  <a:pt x="479" y="376"/>
                </a:lnTo>
                <a:lnTo>
                  <a:pt x="486" y="338"/>
                </a:lnTo>
                <a:lnTo>
                  <a:pt x="488" y="298"/>
                </a:lnTo>
                <a:lnTo>
                  <a:pt x="486" y="261"/>
                </a:lnTo>
                <a:lnTo>
                  <a:pt x="481" y="229"/>
                </a:lnTo>
                <a:lnTo>
                  <a:pt x="471" y="199"/>
                </a:lnTo>
                <a:lnTo>
                  <a:pt x="458" y="174"/>
                </a:lnTo>
                <a:lnTo>
                  <a:pt x="440" y="152"/>
                </a:lnTo>
                <a:lnTo>
                  <a:pt x="420" y="134"/>
                </a:lnTo>
                <a:lnTo>
                  <a:pt x="395" y="119"/>
                </a:lnTo>
                <a:lnTo>
                  <a:pt x="367" y="109"/>
                </a:lnTo>
                <a:lnTo>
                  <a:pt x="335" y="103"/>
                </a:lnTo>
                <a:lnTo>
                  <a:pt x="299" y="101"/>
                </a:lnTo>
                <a:close/>
                <a:moveTo>
                  <a:pt x="284" y="0"/>
                </a:moveTo>
                <a:lnTo>
                  <a:pt x="288" y="0"/>
                </a:lnTo>
                <a:lnTo>
                  <a:pt x="290" y="0"/>
                </a:lnTo>
                <a:lnTo>
                  <a:pt x="334" y="2"/>
                </a:lnTo>
                <a:lnTo>
                  <a:pt x="373" y="6"/>
                </a:lnTo>
                <a:lnTo>
                  <a:pt x="409" y="15"/>
                </a:lnTo>
                <a:lnTo>
                  <a:pt x="440" y="25"/>
                </a:lnTo>
                <a:lnTo>
                  <a:pt x="468" y="36"/>
                </a:lnTo>
                <a:lnTo>
                  <a:pt x="493" y="51"/>
                </a:lnTo>
                <a:lnTo>
                  <a:pt x="515" y="66"/>
                </a:lnTo>
                <a:lnTo>
                  <a:pt x="533" y="83"/>
                </a:lnTo>
                <a:lnTo>
                  <a:pt x="548" y="101"/>
                </a:lnTo>
                <a:lnTo>
                  <a:pt x="562" y="119"/>
                </a:lnTo>
                <a:lnTo>
                  <a:pt x="572" y="138"/>
                </a:lnTo>
                <a:lnTo>
                  <a:pt x="580" y="157"/>
                </a:lnTo>
                <a:lnTo>
                  <a:pt x="587" y="174"/>
                </a:lnTo>
                <a:lnTo>
                  <a:pt x="593" y="192"/>
                </a:lnTo>
                <a:lnTo>
                  <a:pt x="596" y="208"/>
                </a:lnTo>
                <a:lnTo>
                  <a:pt x="599" y="224"/>
                </a:lnTo>
                <a:lnTo>
                  <a:pt x="600" y="238"/>
                </a:lnTo>
                <a:lnTo>
                  <a:pt x="601" y="250"/>
                </a:lnTo>
                <a:lnTo>
                  <a:pt x="601" y="260"/>
                </a:lnTo>
                <a:lnTo>
                  <a:pt x="601" y="267"/>
                </a:lnTo>
                <a:lnTo>
                  <a:pt x="601" y="273"/>
                </a:lnTo>
                <a:lnTo>
                  <a:pt x="600" y="274"/>
                </a:lnTo>
                <a:lnTo>
                  <a:pt x="600" y="275"/>
                </a:lnTo>
                <a:lnTo>
                  <a:pt x="734" y="275"/>
                </a:lnTo>
                <a:lnTo>
                  <a:pt x="734" y="980"/>
                </a:lnTo>
                <a:lnTo>
                  <a:pt x="572" y="980"/>
                </a:lnTo>
                <a:lnTo>
                  <a:pt x="162" y="984"/>
                </a:lnTo>
                <a:lnTo>
                  <a:pt x="131" y="983"/>
                </a:lnTo>
                <a:lnTo>
                  <a:pt x="104" y="978"/>
                </a:lnTo>
                <a:lnTo>
                  <a:pt x="81" y="973"/>
                </a:lnTo>
                <a:lnTo>
                  <a:pt x="61" y="966"/>
                </a:lnTo>
                <a:lnTo>
                  <a:pt x="46" y="958"/>
                </a:lnTo>
                <a:lnTo>
                  <a:pt x="33" y="949"/>
                </a:lnTo>
                <a:lnTo>
                  <a:pt x="24" y="940"/>
                </a:lnTo>
                <a:lnTo>
                  <a:pt x="17" y="931"/>
                </a:lnTo>
                <a:lnTo>
                  <a:pt x="11" y="921"/>
                </a:lnTo>
                <a:lnTo>
                  <a:pt x="7" y="913"/>
                </a:lnTo>
                <a:lnTo>
                  <a:pt x="5" y="906"/>
                </a:lnTo>
                <a:lnTo>
                  <a:pt x="4" y="901"/>
                </a:lnTo>
                <a:lnTo>
                  <a:pt x="4" y="896"/>
                </a:lnTo>
                <a:lnTo>
                  <a:pt x="3" y="895"/>
                </a:lnTo>
                <a:lnTo>
                  <a:pt x="3" y="728"/>
                </a:lnTo>
                <a:lnTo>
                  <a:pt x="5" y="700"/>
                </a:lnTo>
                <a:lnTo>
                  <a:pt x="9" y="673"/>
                </a:lnTo>
                <a:lnTo>
                  <a:pt x="16" y="648"/>
                </a:lnTo>
                <a:lnTo>
                  <a:pt x="24" y="623"/>
                </a:lnTo>
                <a:lnTo>
                  <a:pt x="33" y="600"/>
                </a:lnTo>
                <a:lnTo>
                  <a:pt x="44" y="579"/>
                </a:lnTo>
                <a:lnTo>
                  <a:pt x="53" y="562"/>
                </a:lnTo>
                <a:lnTo>
                  <a:pt x="62" y="545"/>
                </a:lnTo>
                <a:lnTo>
                  <a:pt x="70" y="533"/>
                </a:lnTo>
                <a:lnTo>
                  <a:pt x="77" y="523"/>
                </a:lnTo>
                <a:lnTo>
                  <a:pt x="81" y="517"/>
                </a:lnTo>
                <a:lnTo>
                  <a:pt x="83" y="515"/>
                </a:lnTo>
                <a:lnTo>
                  <a:pt x="61" y="506"/>
                </a:lnTo>
                <a:lnTo>
                  <a:pt x="45" y="494"/>
                </a:lnTo>
                <a:lnTo>
                  <a:pt x="31" y="481"/>
                </a:lnTo>
                <a:lnTo>
                  <a:pt x="21" y="467"/>
                </a:lnTo>
                <a:lnTo>
                  <a:pt x="13" y="454"/>
                </a:lnTo>
                <a:lnTo>
                  <a:pt x="9" y="443"/>
                </a:lnTo>
                <a:lnTo>
                  <a:pt x="6" y="432"/>
                </a:lnTo>
                <a:lnTo>
                  <a:pt x="4" y="426"/>
                </a:lnTo>
                <a:lnTo>
                  <a:pt x="4" y="424"/>
                </a:lnTo>
                <a:lnTo>
                  <a:pt x="0" y="372"/>
                </a:lnTo>
                <a:lnTo>
                  <a:pt x="0" y="325"/>
                </a:lnTo>
                <a:lnTo>
                  <a:pt x="3" y="282"/>
                </a:lnTo>
                <a:lnTo>
                  <a:pt x="8" y="243"/>
                </a:lnTo>
                <a:lnTo>
                  <a:pt x="17" y="207"/>
                </a:lnTo>
                <a:lnTo>
                  <a:pt x="27" y="176"/>
                </a:lnTo>
                <a:lnTo>
                  <a:pt x="39" y="148"/>
                </a:lnTo>
                <a:lnTo>
                  <a:pt x="54" y="122"/>
                </a:lnTo>
                <a:lnTo>
                  <a:pt x="69" y="101"/>
                </a:lnTo>
                <a:lnTo>
                  <a:pt x="86" y="81"/>
                </a:lnTo>
                <a:lnTo>
                  <a:pt x="103" y="64"/>
                </a:lnTo>
                <a:lnTo>
                  <a:pt x="121" y="51"/>
                </a:lnTo>
                <a:lnTo>
                  <a:pt x="140" y="38"/>
                </a:lnTo>
                <a:lnTo>
                  <a:pt x="159" y="28"/>
                </a:lnTo>
                <a:lnTo>
                  <a:pt x="176" y="21"/>
                </a:lnTo>
                <a:lnTo>
                  <a:pt x="195" y="14"/>
                </a:lnTo>
                <a:lnTo>
                  <a:pt x="211" y="9"/>
                </a:lnTo>
                <a:lnTo>
                  <a:pt x="228" y="5"/>
                </a:lnTo>
                <a:lnTo>
                  <a:pt x="242" y="3"/>
                </a:lnTo>
                <a:lnTo>
                  <a:pt x="256" y="1"/>
                </a:lnTo>
                <a:lnTo>
                  <a:pt x="267" y="0"/>
                </a:lnTo>
                <a:lnTo>
                  <a:pt x="277" y="0"/>
                </a:lnTo>
                <a:lnTo>
                  <a:pt x="28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2" name="Freeform 16">
            <a:extLst>
              <a:ext uri="{FF2B5EF4-FFF2-40B4-BE49-F238E27FC236}">
                <a16:creationId xmlns:a16="http://schemas.microsoft.com/office/drawing/2014/main" id="{2B555653-CB34-4D5A-9593-E0EEC5B6D45E}"/>
              </a:ext>
            </a:extLst>
          </p:cNvPr>
          <p:cNvSpPr>
            <a:spLocks/>
          </p:cNvSpPr>
          <p:nvPr/>
        </p:nvSpPr>
        <p:spPr bwMode="auto">
          <a:xfrm>
            <a:off x="1453504" y="4721927"/>
            <a:ext cx="482600" cy="1239838"/>
          </a:xfrm>
          <a:custGeom>
            <a:avLst/>
            <a:gdLst>
              <a:gd name="T0" fmla="*/ 304 w 304"/>
              <a:gd name="T1" fmla="*/ 0 h 781"/>
              <a:gd name="T2" fmla="*/ 304 w 304"/>
              <a:gd name="T3" fmla="*/ 702 h 781"/>
              <a:gd name="T4" fmla="*/ 0 w 304"/>
              <a:gd name="T5" fmla="*/ 781 h 781"/>
              <a:gd name="T6" fmla="*/ 0 w 304"/>
              <a:gd name="T7" fmla="*/ 82 h 781"/>
              <a:gd name="T8" fmla="*/ 304 w 304"/>
              <a:gd name="T9" fmla="*/ 0 h 781"/>
            </a:gdLst>
            <a:ahLst/>
            <a:cxnLst>
              <a:cxn ang="0">
                <a:pos x="T0" y="T1"/>
              </a:cxn>
              <a:cxn ang="0">
                <a:pos x="T2" y="T3"/>
              </a:cxn>
              <a:cxn ang="0">
                <a:pos x="T4" y="T5"/>
              </a:cxn>
              <a:cxn ang="0">
                <a:pos x="T6" y="T7"/>
              </a:cxn>
              <a:cxn ang="0">
                <a:pos x="T8" y="T9"/>
              </a:cxn>
            </a:cxnLst>
            <a:rect l="0" t="0" r="r" b="b"/>
            <a:pathLst>
              <a:path w="304" h="781">
                <a:moveTo>
                  <a:pt x="304" y="0"/>
                </a:moveTo>
                <a:lnTo>
                  <a:pt x="304" y="702"/>
                </a:lnTo>
                <a:lnTo>
                  <a:pt x="0" y="781"/>
                </a:lnTo>
                <a:lnTo>
                  <a:pt x="0" y="82"/>
                </a:lnTo>
                <a:lnTo>
                  <a:pt x="304"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4" name="Rectangle 17">
            <a:extLst>
              <a:ext uri="{FF2B5EF4-FFF2-40B4-BE49-F238E27FC236}">
                <a16:creationId xmlns:a16="http://schemas.microsoft.com/office/drawing/2014/main" id="{F796FC39-D731-4691-9F47-C62C7A0E9377}"/>
              </a:ext>
            </a:extLst>
          </p:cNvPr>
          <p:cNvSpPr>
            <a:spLocks noChangeArrowheads="1"/>
          </p:cNvSpPr>
          <p:nvPr/>
        </p:nvSpPr>
        <p:spPr bwMode="auto">
          <a:xfrm>
            <a:off x="1936104" y="4721927"/>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Times" panose="02020603050405020304" pitchFamily="18" charset="0"/>
              <a:cs typeface="Times" panose="02020603050405020304" pitchFamily="18" charset="0"/>
            </a:endParaRPr>
          </a:p>
        </p:txBody>
      </p:sp>
      <p:sp>
        <p:nvSpPr>
          <p:cNvPr id="26" name="Freeform 18">
            <a:extLst>
              <a:ext uri="{FF2B5EF4-FFF2-40B4-BE49-F238E27FC236}">
                <a16:creationId xmlns:a16="http://schemas.microsoft.com/office/drawing/2014/main" id="{2F78EFBC-3231-492B-84B0-7637669B8CA3}"/>
              </a:ext>
            </a:extLst>
          </p:cNvPr>
          <p:cNvSpPr>
            <a:spLocks/>
          </p:cNvSpPr>
          <p:nvPr/>
        </p:nvSpPr>
        <p:spPr bwMode="auto">
          <a:xfrm>
            <a:off x="4684066" y="4721927"/>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7" name="Rectangle 19">
            <a:extLst>
              <a:ext uri="{FF2B5EF4-FFF2-40B4-BE49-F238E27FC236}">
                <a16:creationId xmlns:a16="http://schemas.microsoft.com/office/drawing/2014/main" id="{35100C61-02A3-4D52-B724-B4AB254AB7E7}"/>
              </a:ext>
            </a:extLst>
          </p:cNvPr>
          <p:cNvSpPr>
            <a:spLocks noChangeArrowheads="1"/>
          </p:cNvSpPr>
          <p:nvPr/>
        </p:nvSpPr>
        <p:spPr bwMode="auto">
          <a:xfrm>
            <a:off x="5158729" y="4840990"/>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8" name="Freeform 20">
            <a:extLst>
              <a:ext uri="{FF2B5EF4-FFF2-40B4-BE49-F238E27FC236}">
                <a16:creationId xmlns:a16="http://schemas.microsoft.com/office/drawing/2014/main" id="{E25825DA-D8DD-436E-93D0-B83CC1F49ED9}"/>
              </a:ext>
            </a:extLst>
          </p:cNvPr>
          <p:cNvSpPr>
            <a:spLocks noEditPoints="1"/>
          </p:cNvSpPr>
          <p:nvPr/>
        </p:nvSpPr>
        <p:spPr bwMode="auto">
          <a:xfrm>
            <a:off x="305741" y="4379027"/>
            <a:ext cx="1147762" cy="1582738"/>
          </a:xfrm>
          <a:custGeom>
            <a:avLst/>
            <a:gdLst>
              <a:gd name="T0" fmla="*/ 196 w 723"/>
              <a:gd name="T1" fmla="*/ 121 h 997"/>
              <a:gd name="T2" fmla="*/ 121 w 723"/>
              <a:gd name="T3" fmla="*/ 203 h 997"/>
              <a:gd name="T4" fmla="*/ 104 w 723"/>
              <a:gd name="T5" fmla="*/ 346 h 997"/>
              <a:gd name="T6" fmla="*/ 228 w 723"/>
              <a:gd name="T7" fmla="*/ 254 h 997"/>
              <a:gd name="T8" fmla="*/ 271 w 723"/>
              <a:gd name="T9" fmla="*/ 218 h 997"/>
              <a:gd name="T10" fmla="*/ 325 w 723"/>
              <a:gd name="T11" fmla="*/ 226 h 997"/>
              <a:gd name="T12" fmla="*/ 351 w 723"/>
              <a:gd name="T13" fmla="*/ 283 h 997"/>
              <a:gd name="T14" fmla="*/ 347 w 723"/>
              <a:gd name="T15" fmla="*/ 392 h 997"/>
              <a:gd name="T16" fmla="*/ 309 w 723"/>
              <a:gd name="T17" fmla="*/ 432 h 997"/>
              <a:gd name="T18" fmla="*/ 228 w 723"/>
              <a:gd name="T19" fmla="*/ 550 h 997"/>
              <a:gd name="T20" fmla="*/ 321 w 723"/>
              <a:gd name="T21" fmla="*/ 563 h 997"/>
              <a:gd name="T22" fmla="*/ 351 w 723"/>
              <a:gd name="T23" fmla="*/ 626 h 997"/>
              <a:gd name="T24" fmla="*/ 348 w 723"/>
              <a:gd name="T25" fmla="*/ 759 h 997"/>
              <a:gd name="T26" fmla="*/ 314 w 723"/>
              <a:gd name="T27" fmla="*/ 801 h 997"/>
              <a:gd name="T28" fmla="*/ 257 w 723"/>
              <a:gd name="T29" fmla="*/ 799 h 997"/>
              <a:gd name="T30" fmla="*/ 224 w 723"/>
              <a:gd name="T31" fmla="*/ 748 h 997"/>
              <a:gd name="T32" fmla="*/ 104 w 723"/>
              <a:gd name="T33" fmla="*/ 718 h 997"/>
              <a:gd name="T34" fmla="*/ 134 w 723"/>
              <a:gd name="T35" fmla="*/ 844 h 997"/>
              <a:gd name="T36" fmla="*/ 224 w 723"/>
              <a:gd name="T37" fmla="*/ 911 h 997"/>
              <a:gd name="T38" fmla="*/ 357 w 723"/>
              <a:gd name="T39" fmla="*/ 911 h 997"/>
              <a:gd name="T40" fmla="*/ 448 w 723"/>
              <a:gd name="T41" fmla="*/ 844 h 997"/>
              <a:gd name="T42" fmla="*/ 478 w 723"/>
              <a:gd name="T43" fmla="*/ 718 h 997"/>
              <a:gd name="T44" fmla="*/ 466 w 723"/>
              <a:gd name="T45" fmla="*/ 574 h 997"/>
              <a:gd name="T46" fmla="*/ 412 w 723"/>
              <a:gd name="T47" fmla="*/ 500 h 997"/>
              <a:gd name="T48" fmla="*/ 450 w 723"/>
              <a:gd name="T49" fmla="*/ 439 h 997"/>
              <a:gd name="T50" fmla="*/ 478 w 723"/>
              <a:gd name="T51" fmla="*/ 323 h 997"/>
              <a:gd name="T52" fmla="*/ 461 w 723"/>
              <a:gd name="T53" fmla="*/ 203 h 997"/>
              <a:gd name="T54" fmla="*/ 385 w 723"/>
              <a:gd name="T55" fmla="*/ 121 h 997"/>
              <a:gd name="T56" fmla="*/ 284 w 723"/>
              <a:gd name="T57" fmla="*/ 0 h 997"/>
              <a:gd name="T58" fmla="*/ 373 w 723"/>
              <a:gd name="T59" fmla="*/ 6 h 997"/>
              <a:gd name="T60" fmla="*/ 492 w 723"/>
              <a:gd name="T61" fmla="*/ 50 h 997"/>
              <a:gd name="T62" fmla="*/ 560 w 723"/>
              <a:gd name="T63" fmla="*/ 118 h 997"/>
              <a:gd name="T64" fmla="*/ 591 w 723"/>
              <a:gd name="T65" fmla="*/ 193 h 997"/>
              <a:gd name="T66" fmla="*/ 599 w 723"/>
              <a:gd name="T67" fmla="*/ 256 h 997"/>
              <a:gd name="T68" fmla="*/ 597 w 723"/>
              <a:gd name="T69" fmla="*/ 290 h 997"/>
              <a:gd name="T70" fmla="*/ 250 w 723"/>
              <a:gd name="T71" fmla="*/ 997 h 997"/>
              <a:gd name="T72" fmla="*/ 115 w 723"/>
              <a:gd name="T73" fmla="*/ 982 h 997"/>
              <a:gd name="T74" fmla="*/ 40 w 723"/>
              <a:gd name="T75" fmla="*/ 936 h 997"/>
              <a:gd name="T76" fmla="*/ 8 w 723"/>
              <a:gd name="T77" fmla="*/ 872 h 997"/>
              <a:gd name="T78" fmla="*/ 2 w 723"/>
              <a:gd name="T79" fmla="*/ 804 h 997"/>
              <a:gd name="T80" fmla="*/ 2 w 723"/>
              <a:gd name="T81" fmla="*/ 617 h 997"/>
              <a:gd name="T82" fmla="*/ 5 w 723"/>
              <a:gd name="T83" fmla="*/ 566 h 997"/>
              <a:gd name="T84" fmla="*/ 41 w 723"/>
              <a:gd name="T85" fmla="*/ 505 h 997"/>
              <a:gd name="T86" fmla="*/ 69 w 723"/>
              <a:gd name="T87" fmla="*/ 486 h 997"/>
              <a:gd name="T88" fmla="*/ 16 w 723"/>
              <a:gd name="T89" fmla="*/ 403 h 997"/>
              <a:gd name="T90" fmla="*/ 1 w 723"/>
              <a:gd name="T91" fmla="*/ 319 h 997"/>
              <a:gd name="T92" fmla="*/ 5 w 723"/>
              <a:gd name="T93" fmla="*/ 251 h 997"/>
              <a:gd name="T94" fmla="*/ 52 w 723"/>
              <a:gd name="T95" fmla="*/ 122 h 997"/>
              <a:gd name="T96" fmla="*/ 124 w 723"/>
              <a:gd name="T97" fmla="*/ 48 h 997"/>
              <a:gd name="T98" fmla="*/ 202 w 723"/>
              <a:gd name="T99" fmla="*/ 11 h 997"/>
              <a:gd name="T100" fmla="*/ 264 w 723"/>
              <a:gd name="T101" fmla="*/ 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3" h="997">
                <a:moveTo>
                  <a:pt x="291" y="102"/>
                </a:moveTo>
                <a:lnTo>
                  <a:pt x="256" y="104"/>
                </a:lnTo>
                <a:lnTo>
                  <a:pt x="224" y="110"/>
                </a:lnTo>
                <a:lnTo>
                  <a:pt x="196" y="121"/>
                </a:lnTo>
                <a:lnTo>
                  <a:pt x="172" y="136"/>
                </a:lnTo>
                <a:lnTo>
                  <a:pt x="151" y="154"/>
                </a:lnTo>
                <a:lnTo>
                  <a:pt x="134" y="176"/>
                </a:lnTo>
                <a:lnTo>
                  <a:pt x="121" y="203"/>
                </a:lnTo>
                <a:lnTo>
                  <a:pt x="111" y="232"/>
                </a:lnTo>
                <a:lnTo>
                  <a:pt x="106" y="266"/>
                </a:lnTo>
                <a:lnTo>
                  <a:pt x="104" y="303"/>
                </a:lnTo>
                <a:lnTo>
                  <a:pt x="104" y="346"/>
                </a:lnTo>
                <a:lnTo>
                  <a:pt x="223" y="346"/>
                </a:lnTo>
                <a:lnTo>
                  <a:pt x="223" y="294"/>
                </a:lnTo>
                <a:lnTo>
                  <a:pt x="224" y="273"/>
                </a:lnTo>
                <a:lnTo>
                  <a:pt x="228" y="254"/>
                </a:lnTo>
                <a:lnTo>
                  <a:pt x="235" y="239"/>
                </a:lnTo>
                <a:lnTo>
                  <a:pt x="245" y="229"/>
                </a:lnTo>
                <a:lnTo>
                  <a:pt x="257" y="222"/>
                </a:lnTo>
                <a:lnTo>
                  <a:pt x="271" y="218"/>
                </a:lnTo>
                <a:lnTo>
                  <a:pt x="287" y="216"/>
                </a:lnTo>
                <a:lnTo>
                  <a:pt x="302" y="217"/>
                </a:lnTo>
                <a:lnTo>
                  <a:pt x="314" y="220"/>
                </a:lnTo>
                <a:lnTo>
                  <a:pt x="325" y="226"/>
                </a:lnTo>
                <a:lnTo>
                  <a:pt x="335" y="234"/>
                </a:lnTo>
                <a:lnTo>
                  <a:pt x="342" y="247"/>
                </a:lnTo>
                <a:lnTo>
                  <a:pt x="348" y="262"/>
                </a:lnTo>
                <a:lnTo>
                  <a:pt x="351" y="283"/>
                </a:lnTo>
                <a:lnTo>
                  <a:pt x="352" y="307"/>
                </a:lnTo>
                <a:lnTo>
                  <a:pt x="352" y="351"/>
                </a:lnTo>
                <a:lnTo>
                  <a:pt x="351" y="374"/>
                </a:lnTo>
                <a:lnTo>
                  <a:pt x="347" y="392"/>
                </a:lnTo>
                <a:lnTo>
                  <a:pt x="341" y="406"/>
                </a:lnTo>
                <a:lnTo>
                  <a:pt x="333" y="418"/>
                </a:lnTo>
                <a:lnTo>
                  <a:pt x="321" y="426"/>
                </a:lnTo>
                <a:lnTo>
                  <a:pt x="309" y="432"/>
                </a:lnTo>
                <a:lnTo>
                  <a:pt x="294" y="435"/>
                </a:lnTo>
                <a:lnTo>
                  <a:pt x="277" y="436"/>
                </a:lnTo>
                <a:lnTo>
                  <a:pt x="228" y="436"/>
                </a:lnTo>
                <a:lnTo>
                  <a:pt x="228" y="550"/>
                </a:lnTo>
                <a:lnTo>
                  <a:pt x="270" y="550"/>
                </a:lnTo>
                <a:lnTo>
                  <a:pt x="290" y="551"/>
                </a:lnTo>
                <a:lnTo>
                  <a:pt x="307" y="555"/>
                </a:lnTo>
                <a:lnTo>
                  <a:pt x="321" y="563"/>
                </a:lnTo>
                <a:lnTo>
                  <a:pt x="333" y="573"/>
                </a:lnTo>
                <a:lnTo>
                  <a:pt x="342" y="588"/>
                </a:lnTo>
                <a:lnTo>
                  <a:pt x="347" y="605"/>
                </a:lnTo>
                <a:lnTo>
                  <a:pt x="351" y="626"/>
                </a:lnTo>
                <a:lnTo>
                  <a:pt x="352" y="652"/>
                </a:lnTo>
                <a:lnTo>
                  <a:pt x="352" y="715"/>
                </a:lnTo>
                <a:lnTo>
                  <a:pt x="351" y="739"/>
                </a:lnTo>
                <a:lnTo>
                  <a:pt x="348" y="759"/>
                </a:lnTo>
                <a:lnTo>
                  <a:pt x="342" y="774"/>
                </a:lnTo>
                <a:lnTo>
                  <a:pt x="335" y="787"/>
                </a:lnTo>
                <a:lnTo>
                  <a:pt x="325" y="795"/>
                </a:lnTo>
                <a:lnTo>
                  <a:pt x="314" y="801"/>
                </a:lnTo>
                <a:lnTo>
                  <a:pt x="302" y="804"/>
                </a:lnTo>
                <a:lnTo>
                  <a:pt x="287" y="805"/>
                </a:lnTo>
                <a:lnTo>
                  <a:pt x="271" y="803"/>
                </a:lnTo>
                <a:lnTo>
                  <a:pt x="257" y="799"/>
                </a:lnTo>
                <a:lnTo>
                  <a:pt x="245" y="792"/>
                </a:lnTo>
                <a:lnTo>
                  <a:pt x="235" y="781"/>
                </a:lnTo>
                <a:lnTo>
                  <a:pt x="228" y="767"/>
                </a:lnTo>
                <a:lnTo>
                  <a:pt x="224" y="748"/>
                </a:lnTo>
                <a:lnTo>
                  <a:pt x="223" y="726"/>
                </a:lnTo>
                <a:lnTo>
                  <a:pt x="223" y="652"/>
                </a:lnTo>
                <a:lnTo>
                  <a:pt x="104" y="652"/>
                </a:lnTo>
                <a:lnTo>
                  <a:pt x="104" y="718"/>
                </a:lnTo>
                <a:lnTo>
                  <a:pt x="106" y="754"/>
                </a:lnTo>
                <a:lnTo>
                  <a:pt x="111" y="788"/>
                </a:lnTo>
                <a:lnTo>
                  <a:pt x="121" y="818"/>
                </a:lnTo>
                <a:lnTo>
                  <a:pt x="134" y="844"/>
                </a:lnTo>
                <a:lnTo>
                  <a:pt x="151" y="866"/>
                </a:lnTo>
                <a:lnTo>
                  <a:pt x="172" y="885"/>
                </a:lnTo>
                <a:lnTo>
                  <a:pt x="196" y="900"/>
                </a:lnTo>
                <a:lnTo>
                  <a:pt x="224" y="911"/>
                </a:lnTo>
                <a:lnTo>
                  <a:pt x="256" y="917"/>
                </a:lnTo>
                <a:lnTo>
                  <a:pt x="291" y="919"/>
                </a:lnTo>
                <a:lnTo>
                  <a:pt x="326" y="917"/>
                </a:lnTo>
                <a:lnTo>
                  <a:pt x="357" y="911"/>
                </a:lnTo>
                <a:lnTo>
                  <a:pt x="385" y="900"/>
                </a:lnTo>
                <a:lnTo>
                  <a:pt x="410" y="885"/>
                </a:lnTo>
                <a:lnTo>
                  <a:pt x="431" y="866"/>
                </a:lnTo>
                <a:lnTo>
                  <a:pt x="448" y="844"/>
                </a:lnTo>
                <a:lnTo>
                  <a:pt x="461" y="818"/>
                </a:lnTo>
                <a:lnTo>
                  <a:pt x="470" y="788"/>
                </a:lnTo>
                <a:lnTo>
                  <a:pt x="476" y="754"/>
                </a:lnTo>
                <a:lnTo>
                  <a:pt x="478" y="718"/>
                </a:lnTo>
                <a:lnTo>
                  <a:pt x="478" y="655"/>
                </a:lnTo>
                <a:lnTo>
                  <a:pt x="477" y="626"/>
                </a:lnTo>
                <a:lnTo>
                  <a:pt x="474" y="599"/>
                </a:lnTo>
                <a:lnTo>
                  <a:pt x="466" y="574"/>
                </a:lnTo>
                <a:lnTo>
                  <a:pt x="458" y="551"/>
                </a:lnTo>
                <a:lnTo>
                  <a:pt x="446" y="532"/>
                </a:lnTo>
                <a:lnTo>
                  <a:pt x="430" y="514"/>
                </a:lnTo>
                <a:lnTo>
                  <a:pt x="412" y="500"/>
                </a:lnTo>
                <a:lnTo>
                  <a:pt x="391" y="487"/>
                </a:lnTo>
                <a:lnTo>
                  <a:pt x="414" y="475"/>
                </a:lnTo>
                <a:lnTo>
                  <a:pt x="434" y="459"/>
                </a:lnTo>
                <a:lnTo>
                  <a:pt x="450" y="439"/>
                </a:lnTo>
                <a:lnTo>
                  <a:pt x="462" y="416"/>
                </a:lnTo>
                <a:lnTo>
                  <a:pt x="471" y="389"/>
                </a:lnTo>
                <a:lnTo>
                  <a:pt x="477" y="358"/>
                </a:lnTo>
                <a:lnTo>
                  <a:pt x="478" y="323"/>
                </a:lnTo>
                <a:lnTo>
                  <a:pt x="478" y="303"/>
                </a:lnTo>
                <a:lnTo>
                  <a:pt x="476" y="266"/>
                </a:lnTo>
                <a:lnTo>
                  <a:pt x="470" y="232"/>
                </a:lnTo>
                <a:lnTo>
                  <a:pt x="461" y="203"/>
                </a:lnTo>
                <a:lnTo>
                  <a:pt x="448" y="176"/>
                </a:lnTo>
                <a:lnTo>
                  <a:pt x="431" y="154"/>
                </a:lnTo>
                <a:lnTo>
                  <a:pt x="410" y="136"/>
                </a:lnTo>
                <a:lnTo>
                  <a:pt x="385" y="121"/>
                </a:lnTo>
                <a:lnTo>
                  <a:pt x="357" y="110"/>
                </a:lnTo>
                <a:lnTo>
                  <a:pt x="326" y="104"/>
                </a:lnTo>
                <a:lnTo>
                  <a:pt x="291" y="102"/>
                </a:lnTo>
                <a:close/>
                <a:moveTo>
                  <a:pt x="284" y="0"/>
                </a:moveTo>
                <a:lnTo>
                  <a:pt x="288" y="0"/>
                </a:lnTo>
                <a:lnTo>
                  <a:pt x="290" y="0"/>
                </a:lnTo>
                <a:lnTo>
                  <a:pt x="334" y="2"/>
                </a:lnTo>
                <a:lnTo>
                  <a:pt x="373" y="6"/>
                </a:lnTo>
                <a:lnTo>
                  <a:pt x="408" y="14"/>
                </a:lnTo>
                <a:lnTo>
                  <a:pt x="439" y="24"/>
                </a:lnTo>
                <a:lnTo>
                  <a:pt x="467" y="35"/>
                </a:lnTo>
                <a:lnTo>
                  <a:pt x="492" y="50"/>
                </a:lnTo>
                <a:lnTo>
                  <a:pt x="513" y="65"/>
                </a:lnTo>
                <a:lnTo>
                  <a:pt x="532" y="82"/>
                </a:lnTo>
                <a:lnTo>
                  <a:pt x="547" y="100"/>
                </a:lnTo>
                <a:lnTo>
                  <a:pt x="560" y="118"/>
                </a:lnTo>
                <a:lnTo>
                  <a:pt x="571" y="137"/>
                </a:lnTo>
                <a:lnTo>
                  <a:pt x="579" y="155"/>
                </a:lnTo>
                <a:lnTo>
                  <a:pt x="585" y="174"/>
                </a:lnTo>
                <a:lnTo>
                  <a:pt x="591" y="193"/>
                </a:lnTo>
                <a:lnTo>
                  <a:pt x="595" y="210"/>
                </a:lnTo>
                <a:lnTo>
                  <a:pt x="597" y="227"/>
                </a:lnTo>
                <a:lnTo>
                  <a:pt x="598" y="243"/>
                </a:lnTo>
                <a:lnTo>
                  <a:pt x="599" y="256"/>
                </a:lnTo>
                <a:lnTo>
                  <a:pt x="599" y="268"/>
                </a:lnTo>
                <a:lnTo>
                  <a:pt x="598" y="278"/>
                </a:lnTo>
                <a:lnTo>
                  <a:pt x="598" y="285"/>
                </a:lnTo>
                <a:lnTo>
                  <a:pt x="597" y="290"/>
                </a:lnTo>
                <a:lnTo>
                  <a:pt x="597" y="291"/>
                </a:lnTo>
                <a:lnTo>
                  <a:pt x="723" y="298"/>
                </a:lnTo>
                <a:lnTo>
                  <a:pt x="723" y="997"/>
                </a:lnTo>
                <a:lnTo>
                  <a:pt x="250" y="997"/>
                </a:lnTo>
                <a:lnTo>
                  <a:pt x="209" y="997"/>
                </a:lnTo>
                <a:lnTo>
                  <a:pt x="174" y="995"/>
                </a:lnTo>
                <a:lnTo>
                  <a:pt x="142" y="990"/>
                </a:lnTo>
                <a:lnTo>
                  <a:pt x="115" y="982"/>
                </a:lnTo>
                <a:lnTo>
                  <a:pt x="91" y="973"/>
                </a:lnTo>
                <a:lnTo>
                  <a:pt x="72" y="963"/>
                </a:lnTo>
                <a:lnTo>
                  <a:pt x="55" y="949"/>
                </a:lnTo>
                <a:lnTo>
                  <a:pt x="40" y="936"/>
                </a:lnTo>
                <a:lnTo>
                  <a:pt x="29" y="921"/>
                </a:lnTo>
                <a:lnTo>
                  <a:pt x="21" y="905"/>
                </a:lnTo>
                <a:lnTo>
                  <a:pt x="14" y="888"/>
                </a:lnTo>
                <a:lnTo>
                  <a:pt x="8" y="872"/>
                </a:lnTo>
                <a:lnTo>
                  <a:pt x="5" y="854"/>
                </a:lnTo>
                <a:lnTo>
                  <a:pt x="3" y="837"/>
                </a:lnTo>
                <a:lnTo>
                  <a:pt x="2" y="821"/>
                </a:lnTo>
                <a:lnTo>
                  <a:pt x="2" y="804"/>
                </a:lnTo>
                <a:lnTo>
                  <a:pt x="2" y="789"/>
                </a:lnTo>
                <a:lnTo>
                  <a:pt x="2" y="774"/>
                </a:lnTo>
                <a:lnTo>
                  <a:pt x="2" y="761"/>
                </a:lnTo>
                <a:lnTo>
                  <a:pt x="2" y="617"/>
                </a:lnTo>
                <a:lnTo>
                  <a:pt x="2" y="601"/>
                </a:lnTo>
                <a:lnTo>
                  <a:pt x="2" y="591"/>
                </a:lnTo>
                <a:lnTo>
                  <a:pt x="2" y="588"/>
                </a:lnTo>
                <a:lnTo>
                  <a:pt x="5" y="566"/>
                </a:lnTo>
                <a:lnTo>
                  <a:pt x="11" y="546"/>
                </a:lnTo>
                <a:lnTo>
                  <a:pt x="20" y="530"/>
                </a:lnTo>
                <a:lnTo>
                  <a:pt x="30" y="516"/>
                </a:lnTo>
                <a:lnTo>
                  <a:pt x="41" y="505"/>
                </a:lnTo>
                <a:lnTo>
                  <a:pt x="52" y="496"/>
                </a:lnTo>
                <a:lnTo>
                  <a:pt x="61" y="490"/>
                </a:lnTo>
                <a:lnTo>
                  <a:pt x="67" y="487"/>
                </a:lnTo>
                <a:lnTo>
                  <a:pt x="69" y="486"/>
                </a:lnTo>
                <a:lnTo>
                  <a:pt x="51" y="468"/>
                </a:lnTo>
                <a:lnTo>
                  <a:pt x="36" y="449"/>
                </a:lnTo>
                <a:lnTo>
                  <a:pt x="24" y="426"/>
                </a:lnTo>
                <a:lnTo>
                  <a:pt x="16" y="403"/>
                </a:lnTo>
                <a:lnTo>
                  <a:pt x="9" y="379"/>
                </a:lnTo>
                <a:lnTo>
                  <a:pt x="4" y="358"/>
                </a:lnTo>
                <a:lnTo>
                  <a:pt x="2" y="337"/>
                </a:lnTo>
                <a:lnTo>
                  <a:pt x="1" y="319"/>
                </a:lnTo>
                <a:lnTo>
                  <a:pt x="0" y="306"/>
                </a:lnTo>
                <a:lnTo>
                  <a:pt x="1" y="296"/>
                </a:lnTo>
                <a:lnTo>
                  <a:pt x="1" y="293"/>
                </a:lnTo>
                <a:lnTo>
                  <a:pt x="5" y="251"/>
                </a:lnTo>
                <a:lnTo>
                  <a:pt x="14" y="214"/>
                </a:lnTo>
                <a:lnTo>
                  <a:pt x="24" y="179"/>
                </a:lnTo>
                <a:lnTo>
                  <a:pt x="36" y="149"/>
                </a:lnTo>
                <a:lnTo>
                  <a:pt x="52" y="122"/>
                </a:lnTo>
                <a:lnTo>
                  <a:pt x="68" y="100"/>
                </a:lnTo>
                <a:lnTo>
                  <a:pt x="86" y="79"/>
                </a:lnTo>
                <a:lnTo>
                  <a:pt x="105" y="62"/>
                </a:lnTo>
                <a:lnTo>
                  <a:pt x="124" y="48"/>
                </a:lnTo>
                <a:lnTo>
                  <a:pt x="144" y="35"/>
                </a:lnTo>
                <a:lnTo>
                  <a:pt x="164" y="26"/>
                </a:lnTo>
                <a:lnTo>
                  <a:pt x="183" y="18"/>
                </a:lnTo>
                <a:lnTo>
                  <a:pt x="202" y="11"/>
                </a:lnTo>
                <a:lnTo>
                  <a:pt x="221" y="7"/>
                </a:lnTo>
                <a:lnTo>
                  <a:pt x="237" y="4"/>
                </a:lnTo>
                <a:lnTo>
                  <a:pt x="252" y="2"/>
                </a:lnTo>
                <a:lnTo>
                  <a:pt x="264" y="1"/>
                </a:lnTo>
                <a:lnTo>
                  <a:pt x="276" y="0"/>
                </a:lnTo>
                <a:lnTo>
                  <a:pt x="28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0" name="TextBox 29">
            <a:extLst>
              <a:ext uri="{FF2B5EF4-FFF2-40B4-BE49-F238E27FC236}">
                <a16:creationId xmlns:a16="http://schemas.microsoft.com/office/drawing/2014/main" id="{5A7C48F4-4A5F-4800-ABEE-D19ADAAF1A56}"/>
              </a:ext>
            </a:extLst>
          </p:cNvPr>
          <p:cNvSpPr txBox="1"/>
          <p:nvPr/>
        </p:nvSpPr>
        <p:spPr>
          <a:xfrm>
            <a:off x="1222573" y="1302711"/>
            <a:ext cx="4050665" cy="954107"/>
          </a:xfrm>
          <a:prstGeom prst="rect">
            <a:avLst/>
          </a:prstGeom>
          <a:noFill/>
        </p:spPr>
        <p:txBody>
          <a:bodyPr wrap="square" rtlCol="0">
            <a:spAutoFit/>
          </a:bodyPr>
          <a:lstStyle/>
          <a:p>
            <a:r>
              <a:rPr lang="en-US" sz="2800" dirty="0">
                <a:solidFill>
                  <a:schemeClr val="bg1"/>
                </a:solidFill>
                <a:latin typeface="Times" panose="02020603050405020304" pitchFamily="18" charset="0"/>
                <a:cs typeface="Times" panose="02020603050405020304" pitchFamily="18" charset="0"/>
              </a:rPr>
              <a:t>Importance Of Data Structures And Algorithms </a:t>
            </a:r>
          </a:p>
        </p:txBody>
      </p:sp>
      <p:sp>
        <p:nvSpPr>
          <p:cNvPr id="34" name="TextBox 33">
            <a:extLst>
              <a:ext uri="{FF2B5EF4-FFF2-40B4-BE49-F238E27FC236}">
                <a16:creationId xmlns:a16="http://schemas.microsoft.com/office/drawing/2014/main" id="{42D33ECC-B495-46D9-B55D-410F11ADB8F1}"/>
              </a:ext>
            </a:extLst>
          </p:cNvPr>
          <p:cNvSpPr txBox="1"/>
          <p:nvPr/>
        </p:nvSpPr>
        <p:spPr>
          <a:xfrm>
            <a:off x="1222573" y="3198581"/>
            <a:ext cx="4402081" cy="954107"/>
          </a:xfrm>
          <a:prstGeom prst="rect">
            <a:avLst/>
          </a:prstGeom>
          <a:noFill/>
        </p:spPr>
        <p:txBody>
          <a:bodyPr wrap="square" rtlCol="0">
            <a:spAutoFit/>
          </a:bodyPr>
          <a:lstStyle/>
          <a:p>
            <a:r>
              <a:rPr lang="en-IN" sz="2800" dirty="0">
                <a:solidFill>
                  <a:schemeClr val="bg1"/>
                </a:solidFill>
                <a:latin typeface="Times" panose="02020603050405020304" pitchFamily="18" charset="0"/>
                <a:cs typeface="Times" panose="02020603050405020304" pitchFamily="18" charset="0"/>
              </a:rPr>
              <a:t>Introduction Of Recursion And Its Complexity</a:t>
            </a:r>
          </a:p>
        </p:txBody>
      </p:sp>
      <p:grpSp>
        <p:nvGrpSpPr>
          <p:cNvPr id="35" name="Group 34">
            <a:extLst>
              <a:ext uri="{FF2B5EF4-FFF2-40B4-BE49-F238E27FC236}">
                <a16:creationId xmlns:a16="http://schemas.microsoft.com/office/drawing/2014/main" id="{F126332A-5A30-4B8C-8D3A-7A925EC22473}"/>
              </a:ext>
            </a:extLst>
          </p:cNvPr>
          <p:cNvGrpSpPr/>
          <p:nvPr/>
        </p:nvGrpSpPr>
        <p:grpSpPr>
          <a:xfrm>
            <a:off x="5492164" y="1586307"/>
            <a:ext cx="650754" cy="714990"/>
            <a:chOff x="2171700" y="1574800"/>
            <a:chExt cx="739776" cy="812800"/>
          </a:xfrm>
          <a:solidFill>
            <a:schemeClr val="bg1"/>
          </a:solidFill>
        </p:grpSpPr>
        <p:sp>
          <p:nvSpPr>
            <p:cNvPr id="36" name="Freeform 33">
              <a:extLst>
                <a:ext uri="{FF2B5EF4-FFF2-40B4-BE49-F238E27FC236}">
                  <a16:creationId xmlns:a16="http://schemas.microsoft.com/office/drawing/2014/main" id="{FBA21282-C58A-4709-AAA2-79CFC6EEF27F}"/>
                </a:ext>
              </a:extLst>
            </p:cNvPr>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7" name="Freeform 34">
              <a:extLst>
                <a:ext uri="{FF2B5EF4-FFF2-40B4-BE49-F238E27FC236}">
                  <a16:creationId xmlns:a16="http://schemas.microsoft.com/office/drawing/2014/main" id="{8EB58F5A-C3F5-4E66-B77F-49A6B3A03B6B}"/>
                </a:ext>
              </a:extLst>
            </p:cNvPr>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8" name="Freeform 35">
              <a:extLst>
                <a:ext uri="{FF2B5EF4-FFF2-40B4-BE49-F238E27FC236}">
                  <a16:creationId xmlns:a16="http://schemas.microsoft.com/office/drawing/2014/main" id="{54050EE4-9548-4444-A80D-E1B7B2855B45}"/>
                </a:ext>
              </a:extLst>
            </p:cNvPr>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9" name="Freeform 36">
              <a:extLst>
                <a:ext uri="{FF2B5EF4-FFF2-40B4-BE49-F238E27FC236}">
                  <a16:creationId xmlns:a16="http://schemas.microsoft.com/office/drawing/2014/main" id="{1AD4854C-B25D-4E12-93BA-D24D02975AF8}"/>
                </a:ext>
              </a:extLst>
            </p:cNvPr>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0" name="Freeform 37">
              <a:extLst>
                <a:ext uri="{FF2B5EF4-FFF2-40B4-BE49-F238E27FC236}">
                  <a16:creationId xmlns:a16="http://schemas.microsoft.com/office/drawing/2014/main" id="{C734DBAA-EF02-46DB-A24E-0A2A9DC22122}"/>
                </a:ext>
              </a:extLst>
            </p:cNvPr>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1" name="Freeform 38">
              <a:extLst>
                <a:ext uri="{FF2B5EF4-FFF2-40B4-BE49-F238E27FC236}">
                  <a16:creationId xmlns:a16="http://schemas.microsoft.com/office/drawing/2014/main" id="{81E8DCCB-6386-47C6-A8E3-BD1E6CC8D1CF}"/>
                </a:ext>
              </a:extLst>
            </p:cNvPr>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2" name="Freeform 39">
              <a:extLst>
                <a:ext uri="{FF2B5EF4-FFF2-40B4-BE49-F238E27FC236}">
                  <a16:creationId xmlns:a16="http://schemas.microsoft.com/office/drawing/2014/main" id="{629E939E-9386-4DF2-AB35-3161CB50F76F}"/>
                </a:ext>
              </a:extLst>
            </p:cNvPr>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3" name="Freeform 40">
              <a:extLst>
                <a:ext uri="{FF2B5EF4-FFF2-40B4-BE49-F238E27FC236}">
                  <a16:creationId xmlns:a16="http://schemas.microsoft.com/office/drawing/2014/main" id="{F43A8E96-A82F-41BD-8987-0D15946E0439}"/>
                </a:ext>
              </a:extLst>
            </p:cNvPr>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4" name="Freeform 41">
              <a:extLst>
                <a:ext uri="{FF2B5EF4-FFF2-40B4-BE49-F238E27FC236}">
                  <a16:creationId xmlns:a16="http://schemas.microsoft.com/office/drawing/2014/main" id="{77B0A5E5-5EC4-476F-B2DE-CD91D4E3B4AE}"/>
                </a:ext>
              </a:extLst>
            </p:cNvPr>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5" name="Freeform 42">
              <a:extLst>
                <a:ext uri="{FF2B5EF4-FFF2-40B4-BE49-F238E27FC236}">
                  <a16:creationId xmlns:a16="http://schemas.microsoft.com/office/drawing/2014/main" id="{45E45436-4C9B-437D-95D0-28228C93C08F}"/>
                </a:ext>
              </a:extLst>
            </p:cNvPr>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6" name="Freeform 43">
              <a:extLst>
                <a:ext uri="{FF2B5EF4-FFF2-40B4-BE49-F238E27FC236}">
                  <a16:creationId xmlns:a16="http://schemas.microsoft.com/office/drawing/2014/main" id="{23EE22DC-446F-4D56-8F2C-B53A5EC991FE}"/>
                </a:ext>
              </a:extLst>
            </p:cNvPr>
            <p:cNvSpPr>
              <a:spLocks/>
            </p:cNvSpPr>
            <p:nvPr/>
          </p:nvSpPr>
          <p:spPr bwMode="auto">
            <a:xfrm>
              <a:off x="2503488" y="1811338"/>
              <a:ext cx="76200" cy="242887"/>
            </a:xfrm>
            <a:custGeom>
              <a:avLst/>
              <a:gdLst>
                <a:gd name="T0" fmla="*/ 167 w 334"/>
                <a:gd name="T1" fmla="*/ 0 h 1073"/>
                <a:gd name="T2" fmla="*/ 201 w 334"/>
                <a:gd name="T3" fmla="*/ 2 h 1073"/>
                <a:gd name="T4" fmla="*/ 230 w 334"/>
                <a:gd name="T5" fmla="*/ 8 h 1073"/>
                <a:gd name="T6" fmla="*/ 258 w 334"/>
                <a:gd name="T7" fmla="*/ 18 h 1073"/>
                <a:gd name="T8" fmla="*/ 280 w 334"/>
                <a:gd name="T9" fmla="*/ 33 h 1073"/>
                <a:gd name="T10" fmla="*/ 300 w 334"/>
                <a:gd name="T11" fmla="*/ 51 h 1073"/>
                <a:gd name="T12" fmla="*/ 314 w 334"/>
                <a:gd name="T13" fmla="*/ 72 h 1073"/>
                <a:gd name="T14" fmla="*/ 326 w 334"/>
                <a:gd name="T15" fmla="*/ 98 h 1073"/>
                <a:gd name="T16" fmla="*/ 331 w 334"/>
                <a:gd name="T17" fmla="*/ 128 h 1073"/>
                <a:gd name="T18" fmla="*/ 334 w 334"/>
                <a:gd name="T19" fmla="*/ 162 h 1073"/>
                <a:gd name="T20" fmla="*/ 334 w 334"/>
                <a:gd name="T21" fmla="*/ 406 h 1073"/>
                <a:gd name="T22" fmla="*/ 332 w 334"/>
                <a:gd name="T23" fmla="*/ 438 h 1073"/>
                <a:gd name="T24" fmla="*/ 329 w 334"/>
                <a:gd name="T25" fmla="*/ 471 h 1073"/>
                <a:gd name="T26" fmla="*/ 326 w 334"/>
                <a:gd name="T27" fmla="*/ 505 h 1073"/>
                <a:gd name="T28" fmla="*/ 260 w 334"/>
                <a:gd name="T29" fmla="*/ 996 h 1073"/>
                <a:gd name="T30" fmla="*/ 255 w 334"/>
                <a:gd name="T31" fmla="*/ 1019 h 1073"/>
                <a:gd name="T32" fmla="*/ 247 w 334"/>
                <a:gd name="T33" fmla="*/ 1039 h 1073"/>
                <a:gd name="T34" fmla="*/ 237 w 334"/>
                <a:gd name="T35" fmla="*/ 1052 h 1073"/>
                <a:gd name="T36" fmla="*/ 224 w 334"/>
                <a:gd name="T37" fmla="*/ 1062 h 1073"/>
                <a:gd name="T38" fmla="*/ 208 w 334"/>
                <a:gd name="T39" fmla="*/ 1069 h 1073"/>
                <a:gd name="T40" fmla="*/ 188 w 334"/>
                <a:gd name="T41" fmla="*/ 1072 h 1073"/>
                <a:gd name="T42" fmla="*/ 167 w 334"/>
                <a:gd name="T43" fmla="*/ 1073 h 1073"/>
                <a:gd name="T44" fmla="*/ 145 w 334"/>
                <a:gd name="T45" fmla="*/ 1072 h 1073"/>
                <a:gd name="T46" fmla="*/ 126 w 334"/>
                <a:gd name="T47" fmla="*/ 1069 h 1073"/>
                <a:gd name="T48" fmla="*/ 110 w 334"/>
                <a:gd name="T49" fmla="*/ 1062 h 1073"/>
                <a:gd name="T50" fmla="*/ 96 w 334"/>
                <a:gd name="T51" fmla="*/ 1052 h 1073"/>
                <a:gd name="T52" fmla="*/ 86 w 334"/>
                <a:gd name="T53" fmla="*/ 1039 h 1073"/>
                <a:gd name="T54" fmla="*/ 78 w 334"/>
                <a:gd name="T55" fmla="*/ 1019 h 1073"/>
                <a:gd name="T56" fmla="*/ 74 w 334"/>
                <a:gd name="T57" fmla="*/ 996 h 1073"/>
                <a:gd name="T58" fmla="*/ 8 w 334"/>
                <a:gd name="T59" fmla="*/ 505 h 1073"/>
                <a:gd name="T60" fmla="*/ 5 w 334"/>
                <a:gd name="T61" fmla="*/ 471 h 1073"/>
                <a:gd name="T62" fmla="*/ 1 w 334"/>
                <a:gd name="T63" fmla="*/ 438 h 1073"/>
                <a:gd name="T64" fmla="*/ 0 w 334"/>
                <a:gd name="T65" fmla="*/ 406 h 1073"/>
                <a:gd name="T66" fmla="*/ 0 w 334"/>
                <a:gd name="T67" fmla="*/ 162 h 1073"/>
                <a:gd name="T68" fmla="*/ 2 w 334"/>
                <a:gd name="T69" fmla="*/ 128 h 1073"/>
                <a:gd name="T70" fmla="*/ 8 w 334"/>
                <a:gd name="T71" fmla="*/ 98 h 1073"/>
                <a:gd name="T72" fmla="*/ 19 w 334"/>
                <a:gd name="T73" fmla="*/ 72 h 1073"/>
                <a:gd name="T74" fmla="*/ 34 w 334"/>
                <a:gd name="T75" fmla="*/ 51 h 1073"/>
                <a:gd name="T76" fmla="*/ 53 w 334"/>
                <a:gd name="T77" fmla="*/ 33 h 1073"/>
                <a:gd name="T78" fmla="*/ 76 w 334"/>
                <a:gd name="T79" fmla="*/ 18 h 1073"/>
                <a:gd name="T80" fmla="*/ 103 w 334"/>
                <a:gd name="T81" fmla="*/ 8 h 1073"/>
                <a:gd name="T82" fmla="*/ 133 w 334"/>
                <a:gd name="T83" fmla="*/ 2 h 1073"/>
                <a:gd name="T84" fmla="*/ 167 w 334"/>
                <a:gd name="T85"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1073">
                  <a:moveTo>
                    <a:pt x="167" y="0"/>
                  </a:moveTo>
                  <a:lnTo>
                    <a:pt x="201" y="2"/>
                  </a:lnTo>
                  <a:lnTo>
                    <a:pt x="230" y="8"/>
                  </a:lnTo>
                  <a:lnTo>
                    <a:pt x="258" y="18"/>
                  </a:lnTo>
                  <a:lnTo>
                    <a:pt x="280" y="33"/>
                  </a:lnTo>
                  <a:lnTo>
                    <a:pt x="300" y="51"/>
                  </a:lnTo>
                  <a:lnTo>
                    <a:pt x="314" y="72"/>
                  </a:lnTo>
                  <a:lnTo>
                    <a:pt x="326" y="98"/>
                  </a:lnTo>
                  <a:lnTo>
                    <a:pt x="331" y="128"/>
                  </a:lnTo>
                  <a:lnTo>
                    <a:pt x="334" y="162"/>
                  </a:lnTo>
                  <a:lnTo>
                    <a:pt x="334" y="406"/>
                  </a:lnTo>
                  <a:lnTo>
                    <a:pt x="332" y="438"/>
                  </a:lnTo>
                  <a:lnTo>
                    <a:pt x="329" y="471"/>
                  </a:lnTo>
                  <a:lnTo>
                    <a:pt x="326" y="505"/>
                  </a:lnTo>
                  <a:lnTo>
                    <a:pt x="260" y="996"/>
                  </a:lnTo>
                  <a:lnTo>
                    <a:pt x="255" y="1019"/>
                  </a:lnTo>
                  <a:lnTo>
                    <a:pt x="247" y="1039"/>
                  </a:lnTo>
                  <a:lnTo>
                    <a:pt x="237" y="1052"/>
                  </a:lnTo>
                  <a:lnTo>
                    <a:pt x="224" y="1062"/>
                  </a:lnTo>
                  <a:lnTo>
                    <a:pt x="208" y="1069"/>
                  </a:lnTo>
                  <a:lnTo>
                    <a:pt x="188" y="1072"/>
                  </a:lnTo>
                  <a:lnTo>
                    <a:pt x="167" y="1073"/>
                  </a:lnTo>
                  <a:lnTo>
                    <a:pt x="145" y="1072"/>
                  </a:lnTo>
                  <a:lnTo>
                    <a:pt x="126" y="1069"/>
                  </a:lnTo>
                  <a:lnTo>
                    <a:pt x="110" y="1062"/>
                  </a:lnTo>
                  <a:lnTo>
                    <a:pt x="96" y="1052"/>
                  </a:lnTo>
                  <a:lnTo>
                    <a:pt x="86" y="1039"/>
                  </a:lnTo>
                  <a:lnTo>
                    <a:pt x="78" y="1019"/>
                  </a:lnTo>
                  <a:lnTo>
                    <a:pt x="74" y="996"/>
                  </a:lnTo>
                  <a:lnTo>
                    <a:pt x="8" y="505"/>
                  </a:lnTo>
                  <a:lnTo>
                    <a:pt x="5" y="471"/>
                  </a:lnTo>
                  <a:lnTo>
                    <a:pt x="1" y="438"/>
                  </a:lnTo>
                  <a:lnTo>
                    <a:pt x="0" y="406"/>
                  </a:lnTo>
                  <a:lnTo>
                    <a:pt x="0" y="162"/>
                  </a:lnTo>
                  <a:lnTo>
                    <a:pt x="2" y="128"/>
                  </a:lnTo>
                  <a:lnTo>
                    <a:pt x="8" y="98"/>
                  </a:lnTo>
                  <a:lnTo>
                    <a:pt x="19" y="72"/>
                  </a:lnTo>
                  <a:lnTo>
                    <a:pt x="34" y="51"/>
                  </a:lnTo>
                  <a:lnTo>
                    <a:pt x="53" y="33"/>
                  </a:lnTo>
                  <a:lnTo>
                    <a:pt x="76" y="18"/>
                  </a:lnTo>
                  <a:lnTo>
                    <a:pt x="103" y="8"/>
                  </a:lnTo>
                  <a:lnTo>
                    <a:pt x="133" y="2"/>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7" name="Freeform 44">
              <a:extLst>
                <a:ext uri="{FF2B5EF4-FFF2-40B4-BE49-F238E27FC236}">
                  <a16:creationId xmlns:a16="http://schemas.microsoft.com/office/drawing/2014/main" id="{34EB4097-D591-4E6B-9209-A0506709BB5B}"/>
                </a:ext>
              </a:extLst>
            </p:cNvPr>
            <p:cNvSpPr>
              <a:spLocks/>
            </p:cNvSpPr>
            <p:nvPr/>
          </p:nvSpPr>
          <p:spPr bwMode="auto">
            <a:xfrm>
              <a:off x="2501900" y="2085975"/>
              <a:ext cx="79375" cy="77787"/>
            </a:xfrm>
            <a:custGeom>
              <a:avLst/>
              <a:gdLst>
                <a:gd name="T0" fmla="*/ 174 w 347"/>
                <a:gd name="T1" fmla="*/ 0 h 344"/>
                <a:gd name="T2" fmla="*/ 209 w 347"/>
                <a:gd name="T3" fmla="*/ 4 h 344"/>
                <a:gd name="T4" fmla="*/ 241 w 347"/>
                <a:gd name="T5" fmla="*/ 14 h 344"/>
                <a:gd name="T6" fmla="*/ 270 w 347"/>
                <a:gd name="T7" fmla="*/ 30 h 344"/>
                <a:gd name="T8" fmla="*/ 296 w 347"/>
                <a:gd name="T9" fmla="*/ 50 h 344"/>
                <a:gd name="T10" fmla="*/ 318 w 347"/>
                <a:gd name="T11" fmla="*/ 76 h 344"/>
                <a:gd name="T12" fmla="*/ 334 w 347"/>
                <a:gd name="T13" fmla="*/ 106 h 344"/>
                <a:gd name="T14" fmla="*/ 344 w 347"/>
                <a:gd name="T15" fmla="*/ 138 h 344"/>
                <a:gd name="T16" fmla="*/ 347 w 347"/>
                <a:gd name="T17" fmla="*/ 172 h 344"/>
                <a:gd name="T18" fmla="*/ 344 w 347"/>
                <a:gd name="T19" fmla="*/ 207 h 344"/>
                <a:gd name="T20" fmla="*/ 334 w 347"/>
                <a:gd name="T21" fmla="*/ 240 h 344"/>
                <a:gd name="T22" fmla="*/ 318 w 347"/>
                <a:gd name="T23" fmla="*/ 269 h 344"/>
                <a:gd name="T24" fmla="*/ 296 w 347"/>
                <a:gd name="T25" fmla="*/ 294 h 344"/>
                <a:gd name="T26" fmla="*/ 270 w 347"/>
                <a:gd name="T27" fmla="*/ 315 h 344"/>
                <a:gd name="T28" fmla="*/ 241 w 347"/>
                <a:gd name="T29" fmla="*/ 331 h 344"/>
                <a:gd name="T30" fmla="*/ 209 w 347"/>
                <a:gd name="T31" fmla="*/ 341 h 344"/>
                <a:gd name="T32" fmla="*/ 174 w 347"/>
                <a:gd name="T33" fmla="*/ 344 h 344"/>
                <a:gd name="T34" fmla="*/ 139 w 347"/>
                <a:gd name="T35" fmla="*/ 341 h 344"/>
                <a:gd name="T36" fmla="*/ 107 w 347"/>
                <a:gd name="T37" fmla="*/ 331 h 344"/>
                <a:gd name="T38" fmla="*/ 77 w 347"/>
                <a:gd name="T39" fmla="*/ 315 h 344"/>
                <a:gd name="T40" fmla="*/ 51 w 347"/>
                <a:gd name="T41" fmla="*/ 294 h 344"/>
                <a:gd name="T42" fmla="*/ 30 w 347"/>
                <a:gd name="T43" fmla="*/ 269 h 344"/>
                <a:gd name="T44" fmla="*/ 14 w 347"/>
                <a:gd name="T45" fmla="*/ 240 h 344"/>
                <a:gd name="T46" fmla="*/ 4 w 347"/>
                <a:gd name="T47" fmla="*/ 207 h 344"/>
                <a:gd name="T48" fmla="*/ 0 w 347"/>
                <a:gd name="T49" fmla="*/ 172 h 344"/>
                <a:gd name="T50" fmla="*/ 4 w 347"/>
                <a:gd name="T51" fmla="*/ 138 h 344"/>
                <a:gd name="T52" fmla="*/ 14 w 347"/>
                <a:gd name="T53" fmla="*/ 106 h 344"/>
                <a:gd name="T54" fmla="*/ 30 w 347"/>
                <a:gd name="T55" fmla="*/ 76 h 344"/>
                <a:gd name="T56" fmla="*/ 51 w 347"/>
                <a:gd name="T57" fmla="*/ 50 h 344"/>
                <a:gd name="T58" fmla="*/ 77 w 347"/>
                <a:gd name="T59" fmla="*/ 30 h 344"/>
                <a:gd name="T60" fmla="*/ 107 w 347"/>
                <a:gd name="T61" fmla="*/ 14 h 344"/>
                <a:gd name="T62" fmla="*/ 139 w 347"/>
                <a:gd name="T63" fmla="*/ 4 h 344"/>
                <a:gd name="T64" fmla="*/ 174 w 347"/>
                <a:gd name="T6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7" h="344">
                  <a:moveTo>
                    <a:pt x="174" y="0"/>
                  </a:moveTo>
                  <a:lnTo>
                    <a:pt x="209" y="4"/>
                  </a:lnTo>
                  <a:lnTo>
                    <a:pt x="241" y="14"/>
                  </a:lnTo>
                  <a:lnTo>
                    <a:pt x="270" y="30"/>
                  </a:lnTo>
                  <a:lnTo>
                    <a:pt x="296" y="50"/>
                  </a:lnTo>
                  <a:lnTo>
                    <a:pt x="318" y="76"/>
                  </a:lnTo>
                  <a:lnTo>
                    <a:pt x="334" y="106"/>
                  </a:lnTo>
                  <a:lnTo>
                    <a:pt x="344" y="138"/>
                  </a:lnTo>
                  <a:lnTo>
                    <a:pt x="347" y="172"/>
                  </a:lnTo>
                  <a:lnTo>
                    <a:pt x="344" y="207"/>
                  </a:lnTo>
                  <a:lnTo>
                    <a:pt x="334" y="240"/>
                  </a:lnTo>
                  <a:lnTo>
                    <a:pt x="318" y="269"/>
                  </a:lnTo>
                  <a:lnTo>
                    <a:pt x="296" y="294"/>
                  </a:lnTo>
                  <a:lnTo>
                    <a:pt x="270" y="315"/>
                  </a:lnTo>
                  <a:lnTo>
                    <a:pt x="241" y="331"/>
                  </a:lnTo>
                  <a:lnTo>
                    <a:pt x="209" y="341"/>
                  </a:lnTo>
                  <a:lnTo>
                    <a:pt x="174" y="344"/>
                  </a:lnTo>
                  <a:lnTo>
                    <a:pt x="139" y="341"/>
                  </a:lnTo>
                  <a:lnTo>
                    <a:pt x="107" y="331"/>
                  </a:lnTo>
                  <a:lnTo>
                    <a:pt x="77" y="315"/>
                  </a:lnTo>
                  <a:lnTo>
                    <a:pt x="51" y="294"/>
                  </a:lnTo>
                  <a:lnTo>
                    <a:pt x="30" y="269"/>
                  </a:lnTo>
                  <a:lnTo>
                    <a:pt x="14" y="240"/>
                  </a:lnTo>
                  <a:lnTo>
                    <a:pt x="4" y="207"/>
                  </a:lnTo>
                  <a:lnTo>
                    <a:pt x="0" y="172"/>
                  </a:lnTo>
                  <a:lnTo>
                    <a:pt x="4" y="138"/>
                  </a:lnTo>
                  <a:lnTo>
                    <a:pt x="14" y="106"/>
                  </a:lnTo>
                  <a:lnTo>
                    <a:pt x="30" y="76"/>
                  </a:lnTo>
                  <a:lnTo>
                    <a:pt x="51" y="50"/>
                  </a:lnTo>
                  <a:lnTo>
                    <a:pt x="77" y="30"/>
                  </a:lnTo>
                  <a:lnTo>
                    <a:pt x="107" y="14"/>
                  </a:lnTo>
                  <a:lnTo>
                    <a:pt x="139" y="4"/>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grpSp>
      <p:grpSp>
        <p:nvGrpSpPr>
          <p:cNvPr id="48" name="Group 47">
            <a:extLst>
              <a:ext uri="{FF2B5EF4-FFF2-40B4-BE49-F238E27FC236}">
                <a16:creationId xmlns:a16="http://schemas.microsoft.com/office/drawing/2014/main" id="{8629D2A9-115A-4410-823E-0D65A28A0E74}"/>
              </a:ext>
            </a:extLst>
          </p:cNvPr>
          <p:cNvGrpSpPr/>
          <p:nvPr/>
        </p:nvGrpSpPr>
        <p:grpSpPr>
          <a:xfrm>
            <a:off x="5523339" y="3362693"/>
            <a:ext cx="588405" cy="586457"/>
            <a:chOff x="4575175" y="3521076"/>
            <a:chExt cx="479425" cy="477838"/>
          </a:xfrm>
          <a:solidFill>
            <a:schemeClr val="bg1"/>
          </a:solidFill>
        </p:grpSpPr>
        <p:sp>
          <p:nvSpPr>
            <p:cNvPr id="49" name="Freeform 54">
              <a:extLst>
                <a:ext uri="{FF2B5EF4-FFF2-40B4-BE49-F238E27FC236}">
                  <a16:creationId xmlns:a16="http://schemas.microsoft.com/office/drawing/2014/main" id="{76E59F84-7F68-4ECC-8DBC-DF403C817881}"/>
                </a:ext>
              </a:extLst>
            </p:cNvPr>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0" name="Freeform 55">
              <a:extLst>
                <a:ext uri="{FF2B5EF4-FFF2-40B4-BE49-F238E27FC236}">
                  <a16:creationId xmlns:a16="http://schemas.microsoft.com/office/drawing/2014/main" id="{FEAA3EA5-4126-4841-B87C-19F36330BF7B}"/>
                </a:ext>
              </a:extLst>
            </p:cNvPr>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1" name="Freeform 56">
              <a:extLst>
                <a:ext uri="{FF2B5EF4-FFF2-40B4-BE49-F238E27FC236}">
                  <a16:creationId xmlns:a16="http://schemas.microsoft.com/office/drawing/2014/main" id="{549EF93C-170A-4F77-9CA6-8FD8D29749F1}"/>
                </a:ext>
              </a:extLst>
            </p:cNvPr>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2" name="Freeform 57">
              <a:extLst>
                <a:ext uri="{FF2B5EF4-FFF2-40B4-BE49-F238E27FC236}">
                  <a16:creationId xmlns:a16="http://schemas.microsoft.com/office/drawing/2014/main" id="{15ED9770-3049-4E40-8763-916C9D95B687}"/>
                </a:ext>
              </a:extLst>
            </p:cNvPr>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3" name="Freeform 58">
              <a:extLst>
                <a:ext uri="{FF2B5EF4-FFF2-40B4-BE49-F238E27FC236}">
                  <a16:creationId xmlns:a16="http://schemas.microsoft.com/office/drawing/2014/main" id="{121247AD-9F9B-47E5-8ED4-D90A890B14C9}"/>
                </a:ext>
              </a:extLst>
            </p:cNvPr>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4" name="Freeform 59">
              <a:extLst>
                <a:ext uri="{FF2B5EF4-FFF2-40B4-BE49-F238E27FC236}">
                  <a16:creationId xmlns:a16="http://schemas.microsoft.com/office/drawing/2014/main" id="{D33A5141-70CF-46A7-A5DA-431D251DEC1C}"/>
                </a:ext>
              </a:extLst>
            </p:cNvPr>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grpSp>
      <p:grpSp>
        <p:nvGrpSpPr>
          <p:cNvPr id="55" name="Group 54">
            <a:extLst>
              <a:ext uri="{FF2B5EF4-FFF2-40B4-BE49-F238E27FC236}">
                <a16:creationId xmlns:a16="http://schemas.microsoft.com/office/drawing/2014/main" id="{6F0C9C0A-4335-4A58-AD1F-BB750026D93A}"/>
              </a:ext>
            </a:extLst>
          </p:cNvPr>
          <p:cNvGrpSpPr/>
          <p:nvPr/>
        </p:nvGrpSpPr>
        <p:grpSpPr>
          <a:xfrm>
            <a:off x="5492222" y="5088639"/>
            <a:ext cx="650639" cy="625476"/>
            <a:chOff x="4967288" y="5026025"/>
            <a:chExt cx="574676" cy="552451"/>
          </a:xfrm>
          <a:solidFill>
            <a:schemeClr val="bg1"/>
          </a:solidFill>
        </p:grpSpPr>
        <p:sp>
          <p:nvSpPr>
            <p:cNvPr id="56" name="Freeform 64">
              <a:extLst>
                <a:ext uri="{FF2B5EF4-FFF2-40B4-BE49-F238E27FC236}">
                  <a16:creationId xmlns:a16="http://schemas.microsoft.com/office/drawing/2014/main" id="{30670652-C3DC-4EDC-9A4B-97F02F8D180B}"/>
                </a:ext>
              </a:extLst>
            </p:cNvPr>
            <p:cNvSpPr>
              <a:spLocks/>
            </p:cNvSpPr>
            <p:nvPr/>
          </p:nvSpPr>
          <p:spPr bwMode="auto">
            <a:xfrm>
              <a:off x="5049838" y="5100638"/>
              <a:ext cx="131763" cy="128588"/>
            </a:xfrm>
            <a:custGeom>
              <a:avLst/>
              <a:gdLst>
                <a:gd name="T0" fmla="*/ 327 w 833"/>
                <a:gd name="T1" fmla="*/ 0 h 811"/>
                <a:gd name="T2" fmla="*/ 372 w 833"/>
                <a:gd name="T3" fmla="*/ 3 h 811"/>
                <a:gd name="T4" fmla="*/ 414 w 833"/>
                <a:gd name="T5" fmla="*/ 12 h 811"/>
                <a:gd name="T6" fmla="*/ 454 w 833"/>
                <a:gd name="T7" fmla="*/ 25 h 811"/>
                <a:gd name="T8" fmla="*/ 492 w 833"/>
                <a:gd name="T9" fmla="*/ 44 h 811"/>
                <a:gd name="T10" fmla="*/ 527 w 833"/>
                <a:gd name="T11" fmla="*/ 68 h 811"/>
                <a:gd name="T12" fmla="*/ 558 w 833"/>
                <a:gd name="T13" fmla="*/ 95 h 811"/>
                <a:gd name="T14" fmla="*/ 586 w 833"/>
                <a:gd name="T15" fmla="*/ 127 h 811"/>
                <a:gd name="T16" fmla="*/ 609 w 833"/>
                <a:gd name="T17" fmla="*/ 162 h 811"/>
                <a:gd name="T18" fmla="*/ 628 w 833"/>
                <a:gd name="T19" fmla="*/ 200 h 811"/>
                <a:gd name="T20" fmla="*/ 642 w 833"/>
                <a:gd name="T21" fmla="*/ 239 h 811"/>
                <a:gd name="T22" fmla="*/ 651 w 833"/>
                <a:gd name="T23" fmla="*/ 283 h 811"/>
                <a:gd name="T24" fmla="*/ 654 w 833"/>
                <a:gd name="T25" fmla="*/ 327 h 811"/>
                <a:gd name="T26" fmla="*/ 651 w 833"/>
                <a:gd name="T27" fmla="*/ 369 h 811"/>
                <a:gd name="T28" fmla="*/ 642 w 833"/>
                <a:gd name="T29" fmla="*/ 409 h 811"/>
                <a:gd name="T30" fmla="*/ 629 w 833"/>
                <a:gd name="T31" fmla="*/ 447 h 811"/>
                <a:gd name="T32" fmla="*/ 612 w 833"/>
                <a:gd name="T33" fmla="*/ 483 h 811"/>
                <a:gd name="T34" fmla="*/ 833 w 833"/>
                <a:gd name="T35" fmla="*/ 692 h 811"/>
                <a:gd name="T36" fmla="*/ 792 w 833"/>
                <a:gd name="T37" fmla="*/ 729 h 811"/>
                <a:gd name="T38" fmla="*/ 754 w 833"/>
                <a:gd name="T39" fmla="*/ 768 h 811"/>
                <a:gd name="T40" fmla="*/ 720 w 833"/>
                <a:gd name="T41" fmla="*/ 811 h 811"/>
                <a:gd name="T42" fmla="*/ 499 w 833"/>
                <a:gd name="T43" fmla="*/ 603 h 811"/>
                <a:gd name="T44" fmla="*/ 461 w 833"/>
                <a:gd name="T45" fmla="*/ 624 h 811"/>
                <a:gd name="T46" fmla="*/ 418 w 833"/>
                <a:gd name="T47" fmla="*/ 640 h 811"/>
                <a:gd name="T48" fmla="*/ 374 w 833"/>
                <a:gd name="T49" fmla="*/ 650 h 811"/>
                <a:gd name="T50" fmla="*/ 327 w 833"/>
                <a:gd name="T51" fmla="*/ 653 h 811"/>
                <a:gd name="T52" fmla="*/ 283 w 833"/>
                <a:gd name="T53" fmla="*/ 651 h 811"/>
                <a:gd name="T54" fmla="*/ 240 w 833"/>
                <a:gd name="T55" fmla="*/ 642 h 811"/>
                <a:gd name="T56" fmla="*/ 200 w 833"/>
                <a:gd name="T57" fmla="*/ 628 h 811"/>
                <a:gd name="T58" fmla="*/ 162 w 833"/>
                <a:gd name="T59" fmla="*/ 609 h 811"/>
                <a:gd name="T60" fmla="*/ 127 w 833"/>
                <a:gd name="T61" fmla="*/ 585 h 811"/>
                <a:gd name="T62" fmla="*/ 96 w 833"/>
                <a:gd name="T63" fmla="*/ 558 h 811"/>
                <a:gd name="T64" fmla="*/ 68 w 833"/>
                <a:gd name="T65" fmla="*/ 527 h 811"/>
                <a:gd name="T66" fmla="*/ 45 w 833"/>
                <a:gd name="T67" fmla="*/ 491 h 811"/>
                <a:gd name="T68" fmla="*/ 26 w 833"/>
                <a:gd name="T69" fmla="*/ 454 h 811"/>
                <a:gd name="T70" fmla="*/ 11 w 833"/>
                <a:gd name="T71" fmla="*/ 414 h 811"/>
                <a:gd name="T72" fmla="*/ 4 w 833"/>
                <a:gd name="T73" fmla="*/ 371 h 811"/>
                <a:gd name="T74" fmla="*/ 0 w 833"/>
                <a:gd name="T75" fmla="*/ 327 h 811"/>
                <a:gd name="T76" fmla="*/ 4 w 833"/>
                <a:gd name="T77" fmla="*/ 283 h 811"/>
                <a:gd name="T78" fmla="*/ 11 w 833"/>
                <a:gd name="T79" fmla="*/ 239 h 811"/>
                <a:gd name="T80" fmla="*/ 26 w 833"/>
                <a:gd name="T81" fmla="*/ 200 h 811"/>
                <a:gd name="T82" fmla="*/ 45 w 833"/>
                <a:gd name="T83" fmla="*/ 162 h 811"/>
                <a:gd name="T84" fmla="*/ 68 w 833"/>
                <a:gd name="T85" fmla="*/ 127 h 811"/>
                <a:gd name="T86" fmla="*/ 96 w 833"/>
                <a:gd name="T87" fmla="*/ 95 h 811"/>
                <a:gd name="T88" fmla="*/ 127 w 833"/>
                <a:gd name="T89" fmla="*/ 68 h 811"/>
                <a:gd name="T90" fmla="*/ 162 w 833"/>
                <a:gd name="T91" fmla="*/ 44 h 811"/>
                <a:gd name="T92" fmla="*/ 200 w 833"/>
                <a:gd name="T93" fmla="*/ 25 h 811"/>
                <a:gd name="T94" fmla="*/ 240 w 833"/>
                <a:gd name="T95" fmla="*/ 12 h 811"/>
                <a:gd name="T96" fmla="*/ 283 w 833"/>
                <a:gd name="T97" fmla="*/ 3 h 811"/>
                <a:gd name="T98" fmla="*/ 327 w 833"/>
                <a:gd name="T99"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3" h="811">
                  <a:moveTo>
                    <a:pt x="327" y="0"/>
                  </a:moveTo>
                  <a:lnTo>
                    <a:pt x="372" y="3"/>
                  </a:lnTo>
                  <a:lnTo>
                    <a:pt x="414" y="12"/>
                  </a:lnTo>
                  <a:lnTo>
                    <a:pt x="454" y="25"/>
                  </a:lnTo>
                  <a:lnTo>
                    <a:pt x="492" y="44"/>
                  </a:lnTo>
                  <a:lnTo>
                    <a:pt x="527" y="68"/>
                  </a:lnTo>
                  <a:lnTo>
                    <a:pt x="558" y="95"/>
                  </a:lnTo>
                  <a:lnTo>
                    <a:pt x="586" y="127"/>
                  </a:lnTo>
                  <a:lnTo>
                    <a:pt x="609" y="162"/>
                  </a:lnTo>
                  <a:lnTo>
                    <a:pt x="628" y="200"/>
                  </a:lnTo>
                  <a:lnTo>
                    <a:pt x="642" y="239"/>
                  </a:lnTo>
                  <a:lnTo>
                    <a:pt x="651" y="283"/>
                  </a:lnTo>
                  <a:lnTo>
                    <a:pt x="654" y="327"/>
                  </a:lnTo>
                  <a:lnTo>
                    <a:pt x="651" y="369"/>
                  </a:lnTo>
                  <a:lnTo>
                    <a:pt x="642" y="409"/>
                  </a:lnTo>
                  <a:lnTo>
                    <a:pt x="629" y="447"/>
                  </a:lnTo>
                  <a:lnTo>
                    <a:pt x="612" y="483"/>
                  </a:lnTo>
                  <a:lnTo>
                    <a:pt x="833" y="692"/>
                  </a:lnTo>
                  <a:lnTo>
                    <a:pt x="792" y="729"/>
                  </a:lnTo>
                  <a:lnTo>
                    <a:pt x="754" y="768"/>
                  </a:lnTo>
                  <a:lnTo>
                    <a:pt x="720" y="811"/>
                  </a:lnTo>
                  <a:lnTo>
                    <a:pt x="499" y="603"/>
                  </a:lnTo>
                  <a:lnTo>
                    <a:pt x="461" y="624"/>
                  </a:lnTo>
                  <a:lnTo>
                    <a:pt x="418" y="640"/>
                  </a:lnTo>
                  <a:lnTo>
                    <a:pt x="374" y="650"/>
                  </a:lnTo>
                  <a:lnTo>
                    <a:pt x="327" y="653"/>
                  </a:lnTo>
                  <a:lnTo>
                    <a:pt x="283" y="651"/>
                  </a:lnTo>
                  <a:lnTo>
                    <a:pt x="240" y="642"/>
                  </a:lnTo>
                  <a:lnTo>
                    <a:pt x="200" y="628"/>
                  </a:lnTo>
                  <a:lnTo>
                    <a:pt x="162" y="609"/>
                  </a:lnTo>
                  <a:lnTo>
                    <a:pt x="127" y="585"/>
                  </a:lnTo>
                  <a:lnTo>
                    <a:pt x="96" y="558"/>
                  </a:lnTo>
                  <a:lnTo>
                    <a:pt x="68" y="527"/>
                  </a:lnTo>
                  <a:lnTo>
                    <a:pt x="45" y="491"/>
                  </a:lnTo>
                  <a:lnTo>
                    <a:pt x="26" y="454"/>
                  </a:lnTo>
                  <a:lnTo>
                    <a:pt x="11" y="414"/>
                  </a:lnTo>
                  <a:lnTo>
                    <a:pt x="4" y="371"/>
                  </a:lnTo>
                  <a:lnTo>
                    <a:pt x="0" y="327"/>
                  </a:lnTo>
                  <a:lnTo>
                    <a:pt x="4" y="283"/>
                  </a:lnTo>
                  <a:lnTo>
                    <a:pt x="11" y="239"/>
                  </a:lnTo>
                  <a:lnTo>
                    <a:pt x="26" y="200"/>
                  </a:lnTo>
                  <a:lnTo>
                    <a:pt x="45" y="162"/>
                  </a:lnTo>
                  <a:lnTo>
                    <a:pt x="68" y="127"/>
                  </a:lnTo>
                  <a:lnTo>
                    <a:pt x="96" y="95"/>
                  </a:lnTo>
                  <a:lnTo>
                    <a:pt x="127" y="68"/>
                  </a:lnTo>
                  <a:lnTo>
                    <a:pt x="162" y="44"/>
                  </a:lnTo>
                  <a:lnTo>
                    <a:pt x="200" y="25"/>
                  </a:lnTo>
                  <a:lnTo>
                    <a:pt x="240" y="12"/>
                  </a:lnTo>
                  <a:lnTo>
                    <a:pt x="283" y="3"/>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7" name="Freeform 65">
              <a:extLst>
                <a:ext uri="{FF2B5EF4-FFF2-40B4-BE49-F238E27FC236}">
                  <a16:creationId xmlns:a16="http://schemas.microsoft.com/office/drawing/2014/main" id="{DA5D9891-693B-49B5-AAEC-1BCDC941F136}"/>
                </a:ext>
              </a:extLst>
            </p:cNvPr>
            <p:cNvSpPr>
              <a:spLocks/>
            </p:cNvSpPr>
            <p:nvPr/>
          </p:nvSpPr>
          <p:spPr bwMode="auto">
            <a:xfrm>
              <a:off x="5307013" y="5026025"/>
              <a:ext cx="136525" cy="179388"/>
            </a:xfrm>
            <a:custGeom>
              <a:avLst/>
              <a:gdLst>
                <a:gd name="T0" fmla="*/ 524 w 852"/>
                <a:gd name="T1" fmla="*/ 0 h 1132"/>
                <a:gd name="T2" fmla="*/ 524 w 852"/>
                <a:gd name="T3" fmla="*/ 0 h 1132"/>
                <a:gd name="T4" fmla="*/ 569 w 852"/>
                <a:gd name="T5" fmla="*/ 3 h 1132"/>
                <a:gd name="T6" fmla="*/ 611 w 852"/>
                <a:gd name="T7" fmla="*/ 12 h 1132"/>
                <a:gd name="T8" fmla="*/ 652 w 852"/>
                <a:gd name="T9" fmla="*/ 27 h 1132"/>
                <a:gd name="T10" fmla="*/ 690 w 852"/>
                <a:gd name="T11" fmla="*/ 45 h 1132"/>
                <a:gd name="T12" fmla="*/ 724 w 852"/>
                <a:gd name="T13" fmla="*/ 69 h 1132"/>
                <a:gd name="T14" fmla="*/ 755 w 852"/>
                <a:gd name="T15" fmla="*/ 96 h 1132"/>
                <a:gd name="T16" fmla="*/ 783 w 852"/>
                <a:gd name="T17" fmla="*/ 128 h 1132"/>
                <a:gd name="T18" fmla="*/ 806 w 852"/>
                <a:gd name="T19" fmla="*/ 162 h 1132"/>
                <a:gd name="T20" fmla="*/ 825 w 852"/>
                <a:gd name="T21" fmla="*/ 200 h 1132"/>
                <a:gd name="T22" fmla="*/ 839 w 852"/>
                <a:gd name="T23" fmla="*/ 241 h 1132"/>
                <a:gd name="T24" fmla="*/ 848 w 852"/>
                <a:gd name="T25" fmla="*/ 283 h 1132"/>
                <a:gd name="T26" fmla="*/ 852 w 852"/>
                <a:gd name="T27" fmla="*/ 327 h 1132"/>
                <a:gd name="T28" fmla="*/ 848 w 852"/>
                <a:gd name="T29" fmla="*/ 372 h 1132"/>
                <a:gd name="T30" fmla="*/ 839 w 852"/>
                <a:gd name="T31" fmla="*/ 414 h 1132"/>
                <a:gd name="T32" fmla="*/ 825 w 852"/>
                <a:gd name="T33" fmla="*/ 455 h 1132"/>
                <a:gd name="T34" fmla="*/ 806 w 852"/>
                <a:gd name="T35" fmla="*/ 492 h 1132"/>
                <a:gd name="T36" fmla="*/ 783 w 852"/>
                <a:gd name="T37" fmla="*/ 527 h 1132"/>
                <a:gd name="T38" fmla="*/ 755 w 852"/>
                <a:gd name="T39" fmla="*/ 558 h 1132"/>
                <a:gd name="T40" fmla="*/ 724 w 852"/>
                <a:gd name="T41" fmla="*/ 586 h 1132"/>
                <a:gd name="T42" fmla="*/ 690 w 852"/>
                <a:gd name="T43" fmla="*/ 609 h 1132"/>
                <a:gd name="T44" fmla="*/ 652 w 852"/>
                <a:gd name="T45" fmla="*/ 628 h 1132"/>
                <a:gd name="T46" fmla="*/ 611 w 852"/>
                <a:gd name="T47" fmla="*/ 642 h 1132"/>
                <a:gd name="T48" fmla="*/ 569 w 852"/>
                <a:gd name="T49" fmla="*/ 651 h 1132"/>
                <a:gd name="T50" fmla="*/ 524 w 852"/>
                <a:gd name="T51" fmla="*/ 654 h 1132"/>
                <a:gd name="T52" fmla="*/ 493 w 852"/>
                <a:gd name="T53" fmla="*/ 652 h 1132"/>
                <a:gd name="T54" fmla="*/ 463 w 852"/>
                <a:gd name="T55" fmla="*/ 647 h 1132"/>
                <a:gd name="T56" fmla="*/ 434 w 852"/>
                <a:gd name="T57" fmla="*/ 640 h 1132"/>
                <a:gd name="T58" fmla="*/ 142 w 852"/>
                <a:gd name="T59" fmla="*/ 1132 h 1132"/>
                <a:gd name="T60" fmla="*/ 96 w 852"/>
                <a:gd name="T61" fmla="*/ 1100 h 1132"/>
                <a:gd name="T62" fmla="*/ 50 w 852"/>
                <a:gd name="T63" fmla="*/ 1072 h 1132"/>
                <a:gd name="T64" fmla="*/ 0 w 852"/>
                <a:gd name="T65" fmla="*/ 1048 h 1132"/>
                <a:gd name="T66" fmla="*/ 292 w 852"/>
                <a:gd name="T67" fmla="*/ 557 h 1132"/>
                <a:gd name="T68" fmla="*/ 265 w 852"/>
                <a:gd name="T69" fmla="*/ 526 h 1132"/>
                <a:gd name="T70" fmla="*/ 242 w 852"/>
                <a:gd name="T71" fmla="*/ 491 h 1132"/>
                <a:gd name="T72" fmla="*/ 223 w 852"/>
                <a:gd name="T73" fmla="*/ 454 h 1132"/>
                <a:gd name="T74" fmla="*/ 209 w 852"/>
                <a:gd name="T75" fmla="*/ 414 h 1132"/>
                <a:gd name="T76" fmla="*/ 201 w 852"/>
                <a:gd name="T77" fmla="*/ 372 h 1132"/>
                <a:gd name="T78" fmla="*/ 197 w 852"/>
                <a:gd name="T79" fmla="*/ 327 h 1132"/>
                <a:gd name="T80" fmla="*/ 201 w 852"/>
                <a:gd name="T81" fmla="*/ 283 h 1132"/>
                <a:gd name="T82" fmla="*/ 209 w 852"/>
                <a:gd name="T83" fmla="*/ 240 h 1132"/>
                <a:gd name="T84" fmla="*/ 223 w 852"/>
                <a:gd name="T85" fmla="*/ 200 h 1132"/>
                <a:gd name="T86" fmla="*/ 242 w 852"/>
                <a:gd name="T87" fmla="*/ 162 h 1132"/>
                <a:gd name="T88" fmla="*/ 266 w 852"/>
                <a:gd name="T89" fmla="*/ 128 h 1132"/>
                <a:gd name="T90" fmla="*/ 293 w 852"/>
                <a:gd name="T91" fmla="*/ 96 h 1132"/>
                <a:gd name="T92" fmla="*/ 325 w 852"/>
                <a:gd name="T93" fmla="*/ 69 h 1132"/>
                <a:gd name="T94" fmla="*/ 359 w 852"/>
                <a:gd name="T95" fmla="*/ 45 h 1132"/>
                <a:gd name="T96" fmla="*/ 397 w 852"/>
                <a:gd name="T97" fmla="*/ 27 h 1132"/>
                <a:gd name="T98" fmla="*/ 437 w 852"/>
                <a:gd name="T99" fmla="*/ 12 h 1132"/>
                <a:gd name="T100" fmla="*/ 480 w 852"/>
                <a:gd name="T101" fmla="*/ 3 h 1132"/>
                <a:gd name="T102" fmla="*/ 524 w 852"/>
                <a:gd name="T103"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52" h="1132">
                  <a:moveTo>
                    <a:pt x="524" y="0"/>
                  </a:moveTo>
                  <a:lnTo>
                    <a:pt x="524" y="0"/>
                  </a:lnTo>
                  <a:lnTo>
                    <a:pt x="569" y="3"/>
                  </a:lnTo>
                  <a:lnTo>
                    <a:pt x="611" y="12"/>
                  </a:lnTo>
                  <a:lnTo>
                    <a:pt x="652" y="27"/>
                  </a:lnTo>
                  <a:lnTo>
                    <a:pt x="690" y="45"/>
                  </a:lnTo>
                  <a:lnTo>
                    <a:pt x="724" y="69"/>
                  </a:lnTo>
                  <a:lnTo>
                    <a:pt x="755" y="96"/>
                  </a:lnTo>
                  <a:lnTo>
                    <a:pt x="783" y="128"/>
                  </a:lnTo>
                  <a:lnTo>
                    <a:pt x="806" y="162"/>
                  </a:lnTo>
                  <a:lnTo>
                    <a:pt x="825" y="200"/>
                  </a:lnTo>
                  <a:lnTo>
                    <a:pt x="839" y="241"/>
                  </a:lnTo>
                  <a:lnTo>
                    <a:pt x="848" y="283"/>
                  </a:lnTo>
                  <a:lnTo>
                    <a:pt x="852" y="327"/>
                  </a:lnTo>
                  <a:lnTo>
                    <a:pt x="848" y="372"/>
                  </a:lnTo>
                  <a:lnTo>
                    <a:pt x="839" y="414"/>
                  </a:lnTo>
                  <a:lnTo>
                    <a:pt x="825" y="455"/>
                  </a:lnTo>
                  <a:lnTo>
                    <a:pt x="806" y="492"/>
                  </a:lnTo>
                  <a:lnTo>
                    <a:pt x="783" y="527"/>
                  </a:lnTo>
                  <a:lnTo>
                    <a:pt x="755" y="558"/>
                  </a:lnTo>
                  <a:lnTo>
                    <a:pt x="724" y="586"/>
                  </a:lnTo>
                  <a:lnTo>
                    <a:pt x="690" y="609"/>
                  </a:lnTo>
                  <a:lnTo>
                    <a:pt x="652" y="628"/>
                  </a:lnTo>
                  <a:lnTo>
                    <a:pt x="611" y="642"/>
                  </a:lnTo>
                  <a:lnTo>
                    <a:pt x="569" y="651"/>
                  </a:lnTo>
                  <a:lnTo>
                    <a:pt x="524" y="654"/>
                  </a:lnTo>
                  <a:lnTo>
                    <a:pt x="493" y="652"/>
                  </a:lnTo>
                  <a:lnTo>
                    <a:pt x="463" y="647"/>
                  </a:lnTo>
                  <a:lnTo>
                    <a:pt x="434" y="640"/>
                  </a:lnTo>
                  <a:lnTo>
                    <a:pt x="142" y="1132"/>
                  </a:lnTo>
                  <a:lnTo>
                    <a:pt x="96" y="1100"/>
                  </a:lnTo>
                  <a:lnTo>
                    <a:pt x="50" y="1072"/>
                  </a:lnTo>
                  <a:lnTo>
                    <a:pt x="0" y="1048"/>
                  </a:lnTo>
                  <a:lnTo>
                    <a:pt x="292" y="557"/>
                  </a:lnTo>
                  <a:lnTo>
                    <a:pt x="265" y="526"/>
                  </a:lnTo>
                  <a:lnTo>
                    <a:pt x="242" y="491"/>
                  </a:lnTo>
                  <a:lnTo>
                    <a:pt x="223" y="454"/>
                  </a:lnTo>
                  <a:lnTo>
                    <a:pt x="209" y="414"/>
                  </a:lnTo>
                  <a:lnTo>
                    <a:pt x="201" y="372"/>
                  </a:lnTo>
                  <a:lnTo>
                    <a:pt x="197" y="327"/>
                  </a:lnTo>
                  <a:lnTo>
                    <a:pt x="201" y="283"/>
                  </a:lnTo>
                  <a:lnTo>
                    <a:pt x="209" y="240"/>
                  </a:lnTo>
                  <a:lnTo>
                    <a:pt x="223" y="200"/>
                  </a:lnTo>
                  <a:lnTo>
                    <a:pt x="242" y="162"/>
                  </a:lnTo>
                  <a:lnTo>
                    <a:pt x="266" y="128"/>
                  </a:lnTo>
                  <a:lnTo>
                    <a:pt x="293" y="96"/>
                  </a:lnTo>
                  <a:lnTo>
                    <a:pt x="325" y="69"/>
                  </a:lnTo>
                  <a:lnTo>
                    <a:pt x="359" y="45"/>
                  </a:lnTo>
                  <a:lnTo>
                    <a:pt x="397" y="27"/>
                  </a:lnTo>
                  <a:lnTo>
                    <a:pt x="437" y="12"/>
                  </a:lnTo>
                  <a:lnTo>
                    <a:pt x="480" y="3"/>
                  </a:lnTo>
                  <a:lnTo>
                    <a:pt x="5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8" name="Freeform 66">
              <a:extLst>
                <a:ext uri="{FF2B5EF4-FFF2-40B4-BE49-F238E27FC236}">
                  <a16:creationId xmlns:a16="http://schemas.microsoft.com/office/drawing/2014/main" id="{735D288E-EFEF-4588-8EAF-4E6A13B7622A}"/>
                </a:ext>
              </a:extLst>
            </p:cNvPr>
            <p:cNvSpPr>
              <a:spLocks/>
            </p:cNvSpPr>
            <p:nvPr/>
          </p:nvSpPr>
          <p:spPr bwMode="auto">
            <a:xfrm>
              <a:off x="5375276" y="5272088"/>
              <a:ext cx="166688" cy="103188"/>
            </a:xfrm>
            <a:custGeom>
              <a:avLst/>
              <a:gdLst>
                <a:gd name="T0" fmla="*/ 729 w 1055"/>
                <a:gd name="T1" fmla="*/ 0 h 653"/>
                <a:gd name="T2" fmla="*/ 773 w 1055"/>
                <a:gd name="T3" fmla="*/ 2 h 653"/>
                <a:gd name="T4" fmla="*/ 816 w 1055"/>
                <a:gd name="T5" fmla="*/ 11 h 653"/>
                <a:gd name="T6" fmla="*/ 856 w 1055"/>
                <a:gd name="T7" fmla="*/ 25 h 653"/>
                <a:gd name="T8" fmla="*/ 893 w 1055"/>
                <a:gd name="T9" fmla="*/ 44 h 653"/>
                <a:gd name="T10" fmla="*/ 929 w 1055"/>
                <a:gd name="T11" fmla="*/ 68 h 653"/>
                <a:gd name="T12" fmla="*/ 960 w 1055"/>
                <a:gd name="T13" fmla="*/ 95 h 653"/>
                <a:gd name="T14" fmla="*/ 988 w 1055"/>
                <a:gd name="T15" fmla="*/ 126 h 653"/>
                <a:gd name="T16" fmla="*/ 1011 w 1055"/>
                <a:gd name="T17" fmla="*/ 162 h 653"/>
                <a:gd name="T18" fmla="*/ 1030 w 1055"/>
                <a:gd name="T19" fmla="*/ 200 h 653"/>
                <a:gd name="T20" fmla="*/ 1044 w 1055"/>
                <a:gd name="T21" fmla="*/ 239 h 653"/>
                <a:gd name="T22" fmla="*/ 1053 w 1055"/>
                <a:gd name="T23" fmla="*/ 282 h 653"/>
                <a:gd name="T24" fmla="*/ 1055 w 1055"/>
                <a:gd name="T25" fmla="*/ 326 h 653"/>
                <a:gd name="T26" fmla="*/ 1053 w 1055"/>
                <a:gd name="T27" fmla="*/ 370 h 653"/>
                <a:gd name="T28" fmla="*/ 1044 w 1055"/>
                <a:gd name="T29" fmla="*/ 414 h 653"/>
                <a:gd name="T30" fmla="*/ 1030 w 1055"/>
                <a:gd name="T31" fmla="*/ 454 h 653"/>
                <a:gd name="T32" fmla="*/ 1011 w 1055"/>
                <a:gd name="T33" fmla="*/ 491 h 653"/>
                <a:gd name="T34" fmla="*/ 988 w 1055"/>
                <a:gd name="T35" fmla="*/ 526 h 653"/>
                <a:gd name="T36" fmla="*/ 960 w 1055"/>
                <a:gd name="T37" fmla="*/ 558 h 653"/>
                <a:gd name="T38" fmla="*/ 929 w 1055"/>
                <a:gd name="T39" fmla="*/ 584 h 653"/>
                <a:gd name="T40" fmla="*/ 893 w 1055"/>
                <a:gd name="T41" fmla="*/ 609 h 653"/>
                <a:gd name="T42" fmla="*/ 856 w 1055"/>
                <a:gd name="T43" fmla="*/ 628 h 653"/>
                <a:gd name="T44" fmla="*/ 816 w 1055"/>
                <a:gd name="T45" fmla="*/ 641 h 653"/>
                <a:gd name="T46" fmla="*/ 773 w 1055"/>
                <a:gd name="T47" fmla="*/ 650 h 653"/>
                <a:gd name="T48" fmla="*/ 729 w 1055"/>
                <a:gd name="T49" fmla="*/ 653 h 653"/>
                <a:gd name="T50" fmla="*/ 685 w 1055"/>
                <a:gd name="T51" fmla="*/ 650 h 653"/>
                <a:gd name="T52" fmla="*/ 644 w 1055"/>
                <a:gd name="T53" fmla="*/ 642 h 653"/>
                <a:gd name="T54" fmla="*/ 604 w 1055"/>
                <a:gd name="T55" fmla="*/ 628 h 653"/>
                <a:gd name="T56" fmla="*/ 566 w 1055"/>
                <a:gd name="T57" fmla="*/ 610 h 653"/>
                <a:gd name="T58" fmla="*/ 532 w 1055"/>
                <a:gd name="T59" fmla="*/ 587 h 653"/>
                <a:gd name="T60" fmla="*/ 501 w 1055"/>
                <a:gd name="T61" fmla="*/ 560 h 653"/>
                <a:gd name="T62" fmla="*/ 474 w 1055"/>
                <a:gd name="T63" fmla="*/ 529 h 653"/>
                <a:gd name="T64" fmla="*/ 450 w 1055"/>
                <a:gd name="T65" fmla="*/ 495 h 653"/>
                <a:gd name="T66" fmla="*/ 431 w 1055"/>
                <a:gd name="T67" fmla="*/ 458 h 653"/>
                <a:gd name="T68" fmla="*/ 416 w 1055"/>
                <a:gd name="T69" fmla="*/ 419 h 653"/>
                <a:gd name="T70" fmla="*/ 407 w 1055"/>
                <a:gd name="T71" fmla="*/ 377 h 653"/>
                <a:gd name="T72" fmla="*/ 0 w 1055"/>
                <a:gd name="T73" fmla="*/ 337 h 653"/>
                <a:gd name="T74" fmla="*/ 9 w 1055"/>
                <a:gd name="T75" fmla="*/ 287 h 653"/>
                <a:gd name="T76" fmla="*/ 15 w 1055"/>
                <a:gd name="T77" fmla="*/ 235 h 653"/>
                <a:gd name="T78" fmla="*/ 17 w 1055"/>
                <a:gd name="T79" fmla="*/ 182 h 653"/>
                <a:gd name="T80" fmla="*/ 16 w 1055"/>
                <a:gd name="T81" fmla="*/ 173 h 653"/>
                <a:gd name="T82" fmla="*/ 423 w 1055"/>
                <a:gd name="T83" fmla="*/ 214 h 653"/>
                <a:gd name="T84" fmla="*/ 441 w 1055"/>
                <a:gd name="T85" fmla="*/ 173 h 653"/>
                <a:gd name="T86" fmla="*/ 464 w 1055"/>
                <a:gd name="T87" fmla="*/ 136 h 653"/>
                <a:gd name="T88" fmla="*/ 492 w 1055"/>
                <a:gd name="T89" fmla="*/ 103 h 653"/>
                <a:gd name="T90" fmla="*/ 524 w 1055"/>
                <a:gd name="T91" fmla="*/ 73 h 653"/>
                <a:gd name="T92" fmla="*/ 558 w 1055"/>
                <a:gd name="T93" fmla="*/ 48 h 653"/>
                <a:gd name="T94" fmla="*/ 597 w 1055"/>
                <a:gd name="T95" fmla="*/ 28 h 653"/>
                <a:gd name="T96" fmla="*/ 639 w 1055"/>
                <a:gd name="T97" fmla="*/ 12 h 653"/>
                <a:gd name="T98" fmla="*/ 683 w 1055"/>
                <a:gd name="T99" fmla="*/ 3 h 653"/>
                <a:gd name="T100" fmla="*/ 729 w 1055"/>
                <a:gd name="T101"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5" h="653">
                  <a:moveTo>
                    <a:pt x="729" y="0"/>
                  </a:moveTo>
                  <a:lnTo>
                    <a:pt x="773" y="2"/>
                  </a:lnTo>
                  <a:lnTo>
                    <a:pt x="816" y="11"/>
                  </a:lnTo>
                  <a:lnTo>
                    <a:pt x="856" y="25"/>
                  </a:lnTo>
                  <a:lnTo>
                    <a:pt x="893" y="44"/>
                  </a:lnTo>
                  <a:lnTo>
                    <a:pt x="929" y="68"/>
                  </a:lnTo>
                  <a:lnTo>
                    <a:pt x="960" y="95"/>
                  </a:lnTo>
                  <a:lnTo>
                    <a:pt x="988" y="126"/>
                  </a:lnTo>
                  <a:lnTo>
                    <a:pt x="1011" y="162"/>
                  </a:lnTo>
                  <a:lnTo>
                    <a:pt x="1030" y="200"/>
                  </a:lnTo>
                  <a:lnTo>
                    <a:pt x="1044" y="239"/>
                  </a:lnTo>
                  <a:lnTo>
                    <a:pt x="1053" y="282"/>
                  </a:lnTo>
                  <a:lnTo>
                    <a:pt x="1055" y="326"/>
                  </a:lnTo>
                  <a:lnTo>
                    <a:pt x="1053" y="370"/>
                  </a:lnTo>
                  <a:lnTo>
                    <a:pt x="1044" y="414"/>
                  </a:lnTo>
                  <a:lnTo>
                    <a:pt x="1030" y="454"/>
                  </a:lnTo>
                  <a:lnTo>
                    <a:pt x="1011" y="491"/>
                  </a:lnTo>
                  <a:lnTo>
                    <a:pt x="988" y="526"/>
                  </a:lnTo>
                  <a:lnTo>
                    <a:pt x="960" y="558"/>
                  </a:lnTo>
                  <a:lnTo>
                    <a:pt x="929" y="584"/>
                  </a:lnTo>
                  <a:lnTo>
                    <a:pt x="893" y="609"/>
                  </a:lnTo>
                  <a:lnTo>
                    <a:pt x="856" y="628"/>
                  </a:lnTo>
                  <a:lnTo>
                    <a:pt x="816" y="641"/>
                  </a:lnTo>
                  <a:lnTo>
                    <a:pt x="773" y="650"/>
                  </a:lnTo>
                  <a:lnTo>
                    <a:pt x="729" y="653"/>
                  </a:lnTo>
                  <a:lnTo>
                    <a:pt x="685" y="650"/>
                  </a:lnTo>
                  <a:lnTo>
                    <a:pt x="644" y="642"/>
                  </a:lnTo>
                  <a:lnTo>
                    <a:pt x="604" y="628"/>
                  </a:lnTo>
                  <a:lnTo>
                    <a:pt x="566" y="610"/>
                  </a:lnTo>
                  <a:lnTo>
                    <a:pt x="532" y="587"/>
                  </a:lnTo>
                  <a:lnTo>
                    <a:pt x="501" y="560"/>
                  </a:lnTo>
                  <a:lnTo>
                    <a:pt x="474" y="529"/>
                  </a:lnTo>
                  <a:lnTo>
                    <a:pt x="450" y="495"/>
                  </a:lnTo>
                  <a:lnTo>
                    <a:pt x="431" y="458"/>
                  </a:lnTo>
                  <a:lnTo>
                    <a:pt x="416" y="419"/>
                  </a:lnTo>
                  <a:lnTo>
                    <a:pt x="407" y="377"/>
                  </a:lnTo>
                  <a:lnTo>
                    <a:pt x="0" y="337"/>
                  </a:lnTo>
                  <a:lnTo>
                    <a:pt x="9" y="287"/>
                  </a:lnTo>
                  <a:lnTo>
                    <a:pt x="15" y="235"/>
                  </a:lnTo>
                  <a:lnTo>
                    <a:pt x="17" y="182"/>
                  </a:lnTo>
                  <a:lnTo>
                    <a:pt x="16" y="173"/>
                  </a:lnTo>
                  <a:lnTo>
                    <a:pt x="423" y="214"/>
                  </a:lnTo>
                  <a:lnTo>
                    <a:pt x="441" y="173"/>
                  </a:lnTo>
                  <a:lnTo>
                    <a:pt x="464" y="136"/>
                  </a:lnTo>
                  <a:lnTo>
                    <a:pt x="492" y="103"/>
                  </a:lnTo>
                  <a:lnTo>
                    <a:pt x="524" y="73"/>
                  </a:lnTo>
                  <a:lnTo>
                    <a:pt x="558" y="48"/>
                  </a:lnTo>
                  <a:lnTo>
                    <a:pt x="597" y="28"/>
                  </a:lnTo>
                  <a:lnTo>
                    <a:pt x="639" y="12"/>
                  </a:lnTo>
                  <a:lnTo>
                    <a:pt x="683" y="3"/>
                  </a:lnTo>
                  <a:lnTo>
                    <a:pt x="7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9" name="Freeform 67">
              <a:extLst>
                <a:ext uri="{FF2B5EF4-FFF2-40B4-BE49-F238E27FC236}">
                  <a16:creationId xmlns:a16="http://schemas.microsoft.com/office/drawing/2014/main" id="{5CB92463-CB10-4863-826D-7BEB90CD9D86}"/>
                </a:ext>
              </a:extLst>
            </p:cNvPr>
            <p:cNvSpPr>
              <a:spLocks/>
            </p:cNvSpPr>
            <p:nvPr/>
          </p:nvSpPr>
          <p:spPr bwMode="auto">
            <a:xfrm>
              <a:off x="5259388" y="5411788"/>
              <a:ext cx="103188" cy="166688"/>
            </a:xfrm>
            <a:custGeom>
              <a:avLst/>
              <a:gdLst>
                <a:gd name="T0" fmla="*/ 246 w 654"/>
                <a:gd name="T1" fmla="*/ 0 h 1049"/>
                <a:gd name="T2" fmla="*/ 337 w 654"/>
                <a:gd name="T3" fmla="*/ 397 h 1049"/>
                <a:gd name="T4" fmla="*/ 383 w 654"/>
                <a:gd name="T5" fmla="*/ 402 h 1049"/>
                <a:gd name="T6" fmla="*/ 429 w 654"/>
                <a:gd name="T7" fmla="*/ 413 h 1049"/>
                <a:gd name="T8" fmla="*/ 471 w 654"/>
                <a:gd name="T9" fmla="*/ 431 h 1049"/>
                <a:gd name="T10" fmla="*/ 510 w 654"/>
                <a:gd name="T11" fmla="*/ 453 h 1049"/>
                <a:gd name="T12" fmla="*/ 545 w 654"/>
                <a:gd name="T13" fmla="*/ 480 h 1049"/>
                <a:gd name="T14" fmla="*/ 576 w 654"/>
                <a:gd name="T15" fmla="*/ 513 h 1049"/>
                <a:gd name="T16" fmla="*/ 603 w 654"/>
                <a:gd name="T17" fmla="*/ 548 h 1049"/>
                <a:gd name="T18" fmla="*/ 624 w 654"/>
                <a:gd name="T19" fmla="*/ 588 h 1049"/>
                <a:gd name="T20" fmla="*/ 641 w 654"/>
                <a:gd name="T21" fmla="*/ 630 h 1049"/>
                <a:gd name="T22" fmla="*/ 651 w 654"/>
                <a:gd name="T23" fmla="*/ 676 h 1049"/>
                <a:gd name="T24" fmla="*/ 654 w 654"/>
                <a:gd name="T25" fmla="*/ 723 h 1049"/>
                <a:gd name="T26" fmla="*/ 651 w 654"/>
                <a:gd name="T27" fmla="*/ 768 h 1049"/>
                <a:gd name="T28" fmla="*/ 642 w 654"/>
                <a:gd name="T29" fmla="*/ 810 h 1049"/>
                <a:gd name="T30" fmla="*/ 628 w 654"/>
                <a:gd name="T31" fmla="*/ 850 h 1049"/>
                <a:gd name="T32" fmla="*/ 608 w 654"/>
                <a:gd name="T33" fmla="*/ 887 h 1049"/>
                <a:gd name="T34" fmla="*/ 585 w 654"/>
                <a:gd name="T35" fmla="*/ 923 h 1049"/>
                <a:gd name="T36" fmla="*/ 557 w 654"/>
                <a:gd name="T37" fmla="*/ 954 h 1049"/>
                <a:gd name="T38" fmla="*/ 526 w 654"/>
                <a:gd name="T39" fmla="*/ 982 h 1049"/>
                <a:gd name="T40" fmla="*/ 492 w 654"/>
                <a:gd name="T41" fmla="*/ 1005 h 1049"/>
                <a:gd name="T42" fmla="*/ 454 w 654"/>
                <a:gd name="T43" fmla="*/ 1024 h 1049"/>
                <a:gd name="T44" fmla="*/ 413 w 654"/>
                <a:gd name="T45" fmla="*/ 1038 h 1049"/>
                <a:gd name="T46" fmla="*/ 371 w 654"/>
                <a:gd name="T47" fmla="*/ 1047 h 1049"/>
                <a:gd name="T48" fmla="*/ 327 w 654"/>
                <a:gd name="T49" fmla="*/ 1049 h 1049"/>
                <a:gd name="T50" fmla="*/ 282 w 654"/>
                <a:gd name="T51" fmla="*/ 1047 h 1049"/>
                <a:gd name="T52" fmla="*/ 240 w 654"/>
                <a:gd name="T53" fmla="*/ 1038 h 1049"/>
                <a:gd name="T54" fmla="*/ 199 w 654"/>
                <a:gd name="T55" fmla="*/ 1024 h 1049"/>
                <a:gd name="T56" fmla="*/ 161 w 654"/>
                <a:gd name="T57" fmla="*/ 1005 h 1049"/>
                <a:gd name="T58" fmla="*/ 127 w 654"/>
                <a:gd name="T59" fmla="*/ 982 h 1049"/>
                <a:gd name="T60" fmla="*/ 96 w 654"/>
                <a:gd name="T61" fmla="*/ 954 h 1049"/>
                <a:gd name="T62" fmla="*/ 68 w 654"/>
                <a:gd name="T63" fmla="*/ 923 h 1049"/>
                <a:gd name="T64" fmla="*/ 45 w 654"/>
                <a:gd name="T65" fmla="*/ 887 h 1049"/>
                <a:gd name="T66" fmla="*/ 26 w 654"/>
                <a:gd name="T67" fmla="*/ 850 h 1049"/>
                <a:gd name="T68" fmla="*/ 12 w 654"/>
                <a:gd name="T69" fmla="*/ 810 h 1049"/>
                <a:gd name="T70" fmla="*/ 3 w 654"/>
                <a:gd name="T71" fmla="*/ 768 h 1049"/>
                <a:gd name="T72" fmla="*/ 0 w 654"/>
                <a:gd name="T73" fmla="*/ 723 h 1049"/>
                <a:gd name="T74" fmla="*/ 3 w 654"/>
                <a:gd name="T75" fmla="*/ 677 h 1049"/>
                <a:gd name="T76" fmla="*/ 13 w 654"/>
                <a:gd name="T77" fmla="*/ 632 h 1049"/>
                <a:gd name="T78" fmla="*/ 28 w 654"/>
                <a:gd name="T79" fmla="*/ 591 h 1049"/>
                <a:gd name="T80" fmla="*/ 49 w 654"/>
                <a:gd name="T81" fmla="*/ 553 h 1049"/>
                <a:gd name="T82" fmla="*/ 75 w 654"/>
                <a:gd name="T83" fmla="*/ 517 h 1049"/>
                <a:gd name="T84" fmla="*/ 105 w 654"/>
                <a:gd name="T85" fmla="*/ 485 h 1049"/>
                <a:gd name="T86" fmla="*/ 139 w 654"/>
                <a:gd name="T87" fmla="*/ 457 h 1049"/>
                <a:gd name="T88" fmla="*/ 177 w 654"/>
                <a:gd name="T89" fmla="*/ 435 h 1049"/>
                <a:gd name="T90" fmla="*/ 85 w 654"/>
                <a:gd name="T91" fmla="*/ 37 h 1049"/>
                <a:gd name="T92" fmla="*/ 140 w 654"/>
                <a:gd name="T93" fmla="*/ 28 h 1049"/>
                <a:gd name="T94" fmla="*/ 194 w 654"/>
                <a:gd name="T95" fmla="*/ 16 h 1049"/>
                <a:gd name="T96" fmla="*/ 246 w 654"/>
                <a:gd name="T9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4" h="1049">
                  <a:moveTo>
                    <a:pt x="246" y="0"/>
                  </a:moveTo>
                  <a:lnTo>
                    <a:pt x="337" y="397"/>
                  </a:lnTo>
                  <a:lnTo>
                    <a:pt x="383" y="402"/>
                  </a:lnTo>
                  <a:lnTo>
                    <a:pt x="429" y="413"/>
                  </a:lnTo>
                  <a:lnTo>
                    <a:pt x="471" y="431"/>
                  </a:lnTo>
                  <a:lnTo>
                    <a:pt x="510" y="453"/>
                  </a:lnTo>
                  <a:lnTo>
                    <a:pt x="545" y="480"/>
                  </a:lnTo>
                  <a:lnTo>
                    <a:pt x="576" y="513"/>
                  </a:lnTo>
                  <a:lnTo>
                    <a:pt x="603" y="548"/>
                  </a:lnTo>
                  <a:lnTo>
                    <a:pt x="624" y="588"/>
                  </a:lnTo>
                  <a:lnTo>
                    <a:pt x="641" y="630"/>
                  </a:lnTo>
                  <a:lnTo>
                    <a:pt x="651" y="676"/>
                  </a:lnTo>
                  <a:lnTo>
                    <a:pt x="654" y="723"/>
                  </a:lnTo>
                  <a:lnTo>
                    <a:pt x="651" y="768"/>
                  </a:lnTo>
                  <a:lnTo>
                    <a:pt x="642" y="810"/>
                  </a:lnTo>
                  <a:lnTo>
                    <a:pt x="628" y="850"/>
                  </a:lnTo>
                  <a:lnTo>
                    <a:pt x="608" y="887"/>
                  </a:lnTo>
                  <a:lnTo>
                    <a:pt x="585" y="923"/>
                  </a:lnTo>
                  <a:lnTo>
                    <a:pt x="557" y="954"/>
                  </a:lnTo>
                  <a:lnTo>
                    <a:pt x="526" y="982"/>
                  </a:lnTo>
                  <a:lnTo>
                    <a:pt x="492" y="1005"/>
                  </a:lnTo>
                  <a:lnTo>
                    <a:pt x="454" y="1024"/>
                  </a:lnTo>
                  <a:lnTo>
                    <a:pt x="413" y="1038"/>
                  </a:lnTo>
                  <a:lnTo>
                    <a:pt x="371" y="1047"/>
                  </a:lnTo>
                  <a:lnTo>
                    <a:pt x="327" y="1049"/>
                  </a:lnTo>
                  <a:lnTo>
                    <a:pt x="282" y="1047"/>
                  </a:lnTo>
                  <a:lnTo>
                    <a:pt x="240" y="1038"/>
                  </a:lnTo>
                  <a:lnTo>
                    <a:pt x="199" y="1024"/>
                  </a:lnTo>
                  <a:lnTo>
                    <a:pt x="161" y="1005"/>
                  </a:lnTo>
                  <a:lnTo>
                    <a:pt x="127" y="982"/>
                  </a:lnTo>
                  <a:lnTo>
                    <a:pt x="96" y="954"/>
                  </a:lnTo>
                  <a:lnTo>
                    <a:pt x="68" y="923"/>
                  </a:lnTo>
                  <a:lnTo>
                    <a:pt x="45" y="887"/>
                  </a:lnTo>
                  <a:lnTo>
                    <a:pt x="26" y="850"/>
                  </a:lnTo>
                  <a:lnTo>
                    <a:pt x="12" y="810"/>
                  </a:lnTo>
                  <a:lnTo>
                    <a:pt x="3" y="768"/>
                  </a:lnTo>
                  <a:lnTo>
                    <a:pt x="0" y="723"/>
                  </a:lnTo>
                  <a:lnTo>
                    <a:pt x="3" y="677"/>
                  </a:lnTo>
                  <a:lnTo>
                    <a:pt x="13" y="632"/>
                  </a:lnTo>
                  <a:lnTo>
                    <a:pt x="28" y="591"/>
                  </a:lnTo>
                  <a:lnTo>
                    <a:pt x="49" y="553"/>
                  </a:lnTo>
                  <a:lnTo>
                    <a:pt x="75" y="517"/>
                  </a:lnTo>
                  <a:lnTo>
                    <a:pt x="105" y="485"/>
                  </a:lnTo>
                  <a:lnTo>
                    <a:pt x="139" y="457"/>
                  </a:lnTo>
                  <a:lnTo>
                    <a:pt x="177" y="435"/>
                  </a:lnTo>
                  <a:lnTo>
                    <a:pt x="85" y="37"/>
                  </a:lnTo>
                  <a:lnTo>
                    <a:pt x="140" y="28"/>
                  </a:lnTo>
                  <a:lnTo>
                    <a:pt x="194" y="16"/>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60" name="Freeform 68">
              <a:extLst>
                <a:ext uri="{FF2B5EF4-FFF2-40B4-BE49-F238E27FC236}">
                  <a16:creationId xmlns:a16="http://schemas.microsoft.com/office/drawing/2014/main" id="{F5E7A6DD-6F48-4163-9AC1-FC00E07B7FDC}"/>
                </a:ext>
              </a:extLst>
            </p:cNvPr>
            <p:cNvSpPr>
              <a:spLocks/>
            </p:cNvSpPr>
            <p:nvPr/>
          </p:nvSpPr>
          <p:spPr bwMode="auto">
            <a:xfrm>
              <a:off x="4967288" y="5326063"/>
              <a:ext cx="184150" cy="106363"/>
            </a:xfrm>
            <a:custGeom>
              <a:avLst/>
              <a:gdLst>
                <a:gd name="T0" fmla="*/ 1106 w 1159"/>
                <a:gd name="T1" fmla="*/ 0 h 675"/>
                <a:gd name="T2" fmla="*/ 1120 w 1159"/>
                <a:gd name="T3" fmla="*/ 54 h 675"/>
                <a:gd name="T4" fmla="*/ 1138 w 1159"/>
                <a:gd name="T5" fmla="*/ 106 h 675"/>
                <a:gd name="T6" fmla="*/ 1159 w 1159"/>
                <a:gd name="T7" fmla="*/ 156 h 675"/>
                <a:gd name="T8" fmla="*/ 651 w 1159"/>
                <a:gd name="T9" fmla="*/ 326 h 675"/>
                <a:gd name="T10" fmla="*/ 652 w 1159"/>
                <a:gd name="T11" fmla="*/ 336 h 675"/>
                <a:gd name="T12" fmla="*/ 653 w 1159"/>
                <a:gd name="T13" fmla="*/ 348 h 675"/>
                <a:gd name="T14" fmla="*/ 651 w 1159"/>
                <a:gd name="T15" fmla="*/ 392 h 675"/>
                <a:gd name="T16" fmla="*/ 642 w 1159"/>
                <a:gd name="T17" fmla="*/ 435 h 675"/>
                <a:gd name="T18" fmla="*/ 628 w 1159"/>
                <a:gd name="T19" fmla="*/ 475 h 675"/>
                <a:gd name="T20" fmla="*/ 609 w 1159"/>
                <a:gd name="T21" fmla="*/ 513 h 675"/>
                <a:gd name="T22" fmla="*/ 586 w 1159"/>
                <a:gd name="T23" fmla="*/ 547 h 675"/>
                <a:gd name="T24" fmla="*/ 558 w 1159"/>
                <a:gd name="T25" fmla="*/ 579 h 675"/>
                <a:gd name="T26" fmla="*/ 527 w 1159"/>
                <a:gd name="T27" fmla="*/ 607 h 675"/>
                <a:gd name="T28" fmla="*/ 491 w 1159"/>
                <a:gd name="T29" fmla="*/ 630 h 675"/>
                <a:gd name="T30" fmla="*/ 454 w 1159"/>
                <a:gd name="T31" fmla="*/ 649 h 675"/>
                <a:gd name="T32" fmla="*/ 414 w 1159"/>
                <a:gd name="T33" fmla="*/ 664 h 675"/>
                <a:gd name="T34" fmla="*/ 370 w 1159"/>
                <a:gd name="T35" fmla="*/ 671 h 675"/>
                <a:gd name="T36" fmla="*/ 326 w 1159"/>
                <a:gd name="T37" fmla="*/ 675 h 675"/>
                <a:gd name="T38" fmla="*/ 282 w 1159"/>
                <a:gd name="T39" fmla="*/ 671 h 675"/>
                <a:gd name="T40" fmla="*/ 240 w 1159"/>
                <a:gd name="T41" fmla="*/ 664 h 675"/>
                <a:gd name="T42" fmla="*/ 200 w 1159"/>
                <a:gd name="T43" fmla="*/ 649 h 675"/>
                <a:gd name="T44" fmla="*/ 162 w 1159"/>
                <a:gd name="T45" fmla="*/ 630 h 675"/>
                <a:gd name="T46" fmla="*/ 126 w 1159"/>
                <a:gd name="T47" fmla="*/ 607 h 675"/>
                <a:gd name="T48" fmla="*/ 95 w 1159"/>
                <a:gd name="T49" fmla="*/ 579 h 675"/>
                <a:gd name="T50" fmla="*/ 68 w 1159"/>
                <a:gd name="T51" fmla="*/ 547 h 675"/>
                <a:gd name="T52" fmla="*/ 44 w 1159"/>
                <a:gd name="T53" fmla="*/ 513 h 675"/>
                <a:gd name="T54" fmla="*/ 26 w 1159"/>
                <a:gd name="T55" fmla="*/ 475 h 675"/>
                <a:gd name="T56" fmla="*/ 12 w 1159"/>
                <a:gd name="T57" fmla="*/ 435 h 675"/>
                <a:gd name="T58" fmla="*/ 3 w 1159"/>
                <a:gd name="T59" fmla="*/ 392 h 675"/>
                <a:gd name="T60" fmla="*/ 0 w 1159"/>
                <a:gd name="T61" fmla="*/ 348 h 675"/>
                <a:gd name="T62" fmla="*/ 3 w 1159"/>
                <a:gd name="T63" fmla="*/ 303 h 675"/>
                <a:gd name="T64" fmla="*/ 12 w 1159"/>
                <a:gd name="T65" fmla="*/ 261 h 675"/>
                <a:gd name="T66" fmla="*/ 26 w 1159"/>
                <a:gd name="T67" fmla="*/ 221 h 675"/>
                <a:gd name="T68" fmla="*/ 44 w 1159"/>
                <a:gd name="T69" fmla="*/ 183 h 675"/>
                <a:gd name="T70" fmla="*/ 68 w 1159"/>
                <a:gd name="T71" fmla="*/ 148 h 675"/>
                <a:gd name="T72" fmla="*/ 95 w 1159"/>
                <a:gd name="T73" fmla="*/ 117 h 675"/>
                <a:gd name="T74" fmla="*/ 126 w 1159"/>
                <a:gd name="T75" fmla="*/ 89 h 675"/>
                <a:gd name="T76" fmla="*/ 162 w 1159"/>
                <a:gd name="T77" fmla="*/ 66 h 675"/>
                <a:gd name="T78" fmla="*/ 200 w 1159"/>
                <a:gd name="T79" fmla="*/ 47 h 675"/>
                <a:gd name="T80" fmla="*/ 240 w 1159"/>
                <a:gd name="T81" fmla="*/ 33 h 675"/>
                <a:gd name="T82" fmla="*/ 282 w 1159"/>
                <a:gd name="T83" fmla="*/ 25 h 675"/>
                <a:gd name="T84" fmla="*/ 326 w 1159"/>
                <a:gd name="T85" fmla="*/ 21 h 675"/>
                <a:gd name="T86" fmla="*/ 369 w 1159"/>
                <a:gd name="T87" fmla="*/ 24 h 675"/>
                <a:gd name="T88" fmla="*/ 409 w 1159"/>
                <a:gd name="T89" fmla="*/ 33 h 675"/>
                <a:gd name="T90" fmla="*/ 448 w 1159"/>
                <a:gd name="T91" fmla="*/ 45 h 675"/>
                <a:gd name="T92" fmla="*/ 485 w 1159"/>
                <a:gd name="T93" fmla="*/ 63 h 675"/>
                <a:gd name="T94" fmla="*/ 518 w 1159"/>
                <a:gd name="T95" fmla="*/ 84 h 675"/>
                <a:gd name="T96" fmla="*/ 549 w 1159"/>
                <a:gd name="T97" fmla="*/ 109 h 675"/>
                <a:gd name="T98" fmla="*/ 577 w 1159"/>
                <a:gd name="T99" fmla="*/ 138 h 675"/>
                <a:gd name="T100" fmla="*/ 600 w 1159"/>
                <a:gd name="T101" fmla="*/ 170 h 675"/>
                <a:gd name="T102" fmla="*/ 1106 w 1159"/>
                <a:gd name="T103"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9" h="675">
                  <a:moveTo>
                    <a:pt x="1106" y="0"/>
                  </a:moveTo>
                  <a:lnTo>
                    <a:pt x="1120" y="54"/>
                  </a:lnTo>
                  <a:lnTo>
                    <a:pt x="1138" y="106"/>
                  </a:lnTo>
                  <a:lnTo>
                    <a:pt x="1159" y="156"/>
                  </a:lnTo>
                  <a:lnTo>
                    <a:pt x="651" y="326"/>
                  </a:lnTo>
                  <a:lnTo>
                    <a:pt x="652" y="336"/>
                  </a:lnTo>
                  <a:lnTo>
                    <a:pt x="653" y="348"/>
                  </a:lnTo>
                  <a:lnTo>
                    <a:pt x="651" y="392"/>
                  </a:lnTo>
                  <a:lnTo>
                    <a:pt x="642" y="435"/>
                  </a:lnTo>
                  <a:lnTo>
                    <a:pt x="628" y="475"/>
                  </a:lnTo>
                  <a:lnTo>
                    <a:pt x="609" y="513"/>
                  </a:lnTo>
                  <a:lnTo>
                    <a:pt x="586" y="547"/>
                  </a:lnTo>
                  <a:lnTo>
                    <a:pt x="558" y="579"/>
                  </a:lnTo>
                  <a:lnTo>
                    <a:pt x="527" y="607"/>
                  </a:lnTo>
                  <a:lnTo>
                    <a:pt x="491" y="630"/>
                  </a:lnTo>
                  <a:lnTo>
                    <a:pt x="454" y="649"/>
                  </a:lnTo>
                  <a:lnTo>
                    <a:pt x="414" y="664"/>
                  </a:lnTo>
                  <a:lnTo>
                    <a:pt x="370" y="671"/>
                  </a:lnTo>
                  <a:lnTo>
                    <a:pt x="326" y="675"/>
                  </a:lnTo>
                  <a:lnTo>
                    <a:pt x="282" y="671"/>
                  </a:lnTo>
                  <a:lnTo>
                    <a:pt x="240" y="664"/>
                  </a:lnTo>
                  <a:lnTo>
                    <a:pt x="200" y="649"/>
                  </a:lnTo>
                  <a:lnTo>
                    <a:pt x="162" y="630"/>
                  </a:lnTo>
                  <a:lnTo>
                    <a:pt x="126" y="607"/>
                  </a:lnTo>
                  <a:lnTo>
                    <a:pt x="95" y="579"/>
                  </a:lnTo>
                  <a:lnTo>
                    <a:pt x="68" y="547"/>
                  </a:lnTo>
                  <a:lnTo>
                    <a:pt x="44" y="513"/>
                  </a:lnTo>
                  <a:lnTo>
                    <a:pt x="26" y="475"/>
                  </a:lnTo>
                  <a:lnTo>
                    <a:pt x="12" y="435"/>
                  </a:lnTo>
                  <a:lnTo>
                    <a:pt x="3" y="392"/>
                  </a:lnTo>
                  <a:lnTo>
                    <a:pt x="0" y="348"/>
                  </a:lnTo>
                  <a:lnTo>
                    <a:pt x="3" y="303"/>
                  </a:lnTo>
                  <a:lnTo>
                    <a:pt x="12" y="261"/>
                  </a:lnTo>
                  <a:lnTo>
                    <a:pt x="26" y="221"/>
                  </a:lnTo>
                  <a:lnTo>
                    <a:pt x="44" y="183"/>
                  </a:lnTo>
                  <a:lnTo>
                    <a:pt x="68" y="148"/>
                  </a:lnTo>
                  <a:lnTo>
                    <a:pt x="95" y="117"/>
                  </a:lnTo>
                  <a:lnTo>
                    <a:pt x="126" y="89"/>
                  </a:lnTo>
                  <a:lnTo>
                    <a:pt x="162" y="66"/>
                  </a:lnTo>
                  <a:lnTo>
                    <a:pt x="200" y="47"/>
                  </a:lnTo>
                  <a:lnTo>
                    <a:pt x="240" y="33"/>
                  </a:lnTo>
                  <a:lnTo>
                    <a:pt x="282" y="25"/>
                  </a:lnTo>
                  <a:lnTo>
                    <a:pt x="326" y="21"/>
                  </a:lnTo>
                  <a:lnTo>
                    <a:pt x="369" y="24"/>
                  </a:lnTo>
                  <a:lnTo>
                    <a:pt x="409" y="33"/>
                  </a:lnTo>
                  <a:lnTo>
                    <a:pt x="448" y="45"/>
                  </a:lnTo>
                  <a:lnTo>
                    <a:pt x="485" y="63"/>
                  </a:lnTo>
                  <a:lnTo>
                    <a:pt x="518" y="84"/>
                  </a:lnTo>
                  <a:lnTo>
                    <a:pt x="549" y="109"/>
                  </a:lnTo>
                  <a:lnTo>
                    <a:pt x="577" y="138"/>
                  </a:lnTo>
                  <a:lnTo>
                    <a:pt x="600" y="170"/>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61" name="Freeform 69">
              <a:extLst>
                <a:ext uri="{FF2B5EF4-FFF2-40B4-BE49-F238E27FC236}">
                  <a16:creationId xmlns:a16="http://schemas.microsoft.com/office/drawing/2014/main" id="{83834DA1-34E3-4B8E-AF6D-688683321771}"/>
                </a:ext>
              </a:extLst>
            </p:cNvPr>
            <p:cNvSpPr>
              <a:spLocks/>
            </p:cNvSpPr>
            <p:nvPr/>
          </p:nvSpPr>
          <p:spPr bwMode="auto">
            <a:xfrm>
              <a:off x="5170488" y="5211763"/>
              <a:ext cx="177800" cy="177800"/>
            </a:xfrm>
            <a:custGeom>
              <a:avLst/>
              <a:gdLst>
                <a:gd name="T0" fmla="*/ 561 w 1122"/>
                <a:gd name="T1" fmla="*/ 0 h 1121"/>
                <a:gd name="T2" fmla="*/ 622 w 1122"/>
                <a:gd name="T3" fmla="*/ 3 h 1121"/>
                <a:gd name="T4" fmla="*/ 681 w 1122"/>
                <a:gd name="T5" fmla="*/ 13 h 1121"/>
                <a:gd name="T6" fmla="*/ 738 w 1122"/>
                <a:gd name="T7" fmla="*/ 29 h 1121"/>
                <a:gd name="T8" fmla="*/ 792 w 1122"/>
                <a:gd name="T9" fmla="*/ 50 h 1121"/>
                <a:gd name="T10" fmla="*/ 843 w 1122"/>
                <a:gd name="T11" fmla="*/ 76 h 1121"/>
                <a:gd name="T12" fmla="*/ 892 w 1122"/>
                <a:gd name="T13" fmla="*/ 108 h 1121"/>
                <a:gd name="T14" fmla="*/ 937 w 1122"/>
                <a:gd name="T15" fmla="*/ 145 h 1121"/>
                <a:gd name="T16" fmla="*/ 976 w 1122"/>
                <a:gd name="T17" fmla="*/ 185 h 1121"/>
                <a:gd name="T18" fmla="*/ 1013 w 1122"/>
                <a:gd name="T19" fmla="*/ 229 h 1121"/>
                <a:gd name="T20" fmla="*/ 1045 w 1122"/>
                <a:gd name="T21" fmla="*/ 278 h 1121"/>
                <a:gd name="T22" fmla="*/ 1072 w 1122"/>
                <a:gd name="T23" fmla="*/ 329 h 1121"/>
                <a:gd name="T24" fmla="*/ 1093 w 1122"/>
                <a:gd name="T25" fmla="*/ 383 h 1121"/>
                <a:gd name="T26" fmla="*/ 1108 w 1122"/>
                <a:gd name="T27" fmla="*/ 440 h 1121"/>
                <a:gd name="T28" fmla="*/ 1118 w 1122"/>
                <a:gd name="T29" fmla="*/ 499 h 1121"/>
                <a:gd name="T30" fmla="*/ 1122 w 1122"/>
                <a:gd name="T31" fmla="*/ 560 h 1121"/>
                <a:gd name="T32" fmla="*/ 1118 w 1122"/>
                <a:gd name="T33" fmla="*/ 621 h 1121"/>
                <a:gd name="T34" fmla="*/ 1108 w 1122"/>
                <a:gd name="T35" fmla="*/ 681 h 1121"/>
                <a:gd name="T36" fmla="*/ 1093 w 1122"/>
                <a:gd name="T37" fmla="*/ 737 h 1121"/>
                <a:gd name="T38" fmla="*/ 1072 w 1122"/>
                <a:gd name="T39" fmla="*/ 792 h 1121"/>
                <a:gd name="T40" fmla="*/ 1045 w 1122"/>
                <a:gd name="T41" fmla="*/ 843 h 1121"/>
                <a:gd name="T42" fmla="*/ 1013 w 1122"/>
                <a:gd name="T43" fmla="*/ 891 h 1121"/>
                <a:gd name="T44" fmla="*/ 976 w 1122"/>
                <a:gd name="T45" fmla="*/ 936 h 1121"/>
                <a:gd name="T46" fmla="*/ 937 w 1122"/>
                <a:gd name="T47" fmla="*/ 977 h 1121"/>
                <a:gd name="T48" fmla="*/ 892 w 1122"/>
                <a:gd name="T49" fmla="*/ 1012 h 1121"/>
                <a:gd name="T50" fmla="*/ 843 w 1122"/>
                <a:gd name="T51" fmla="*/ 1044 h 1121"/>
                <a:gd name="T52" fmla="*/ 792 w 1122"/>
                <a:gd name="T53" fmla="*/ 1071 h 1121"/>
                <a:gd name="T54" fmla="*/ 738 w 1122"/>
                <a:gd name="T55" fmla="*/ 1092 h 1121"/>
                <a:gd name="T56" fmla="*/ 681 w 1122"/>
                <a:gd name="T57" fmla="*/ 1108 h 1121"/>
                <a:gd name="T58" fmla="*/ 622 w 1122"/>
                <a:gd name="T59" fmla="*/ 1118 h 1121"/>
                <a:gd name="T60" fmla="*/ 561 w 1122"/>
                <a:gd name="T61" fmla="*/ 1121 h 1121"/>
                <a:gd name="T62" fmla="*/ 500 w 1122"/>
                <a:gd name="T63" fmla="*/ 1118 h 1121"/>
                <a:gd name="T64" fmla="*/ 441 w 1122"/>
                <a:gd name="T65" fmla="*/ 1108 h 1121"/>
                <a:gd name="T66" fmla="*/ 384 w 1122"/>
                <a:gd name="T67" fmla="*/ 1092 h 1121"/>
                <a:gd name="T68" fmla="*/ 330 w 1122"/>
                <a:gd name="T69" fmla="*/ 1071 h 1121"/>
                <a:gd name="T70" fmla="*/ 279 w 1122"/>
                <a:gd name="T71" fmla="*/ 1044 h 1121"/>
                <a:gd name="T72" fmla="*/ 230 w 1122"/>
                <a:gd name="T73" fmla="*/ 1012 h 1121"/>
                <a:gd name="T74" fmla="*/ 186 w 1122"/>
                <a:gd name="T75" fmla="*/ 977 h 1121"/>
                <a:gd name="T76" fmla="*/ 145 w 1122"/>
                <a:gd name="T77" fmla="*/ 936 h 1121"/>
                <a:gd name="T78" fmla="*/ 109 w 1122"/>
                <a:gd name="T79" fmla="*/ 891 h 1121"/>
                <a:gd name="T80" fmla="*/ 77 w 1122"/>
                <a:gd name="T81" fmla="*/ 843 h 1121"/>
                <a:gd name="T82" fmla="*/ 50 w 1122"/>
                <a:gd name="T83" fmla="*/ 792 h 1121"/>
                <a:gd name="T84" fmla="*/ 29 w 1122"/>
                <a:gd name="T85" fmla="*/ 737 h 1121"/>
                <a:gd name="T86" fmla="*/ 14 w 1122"/>
                <a:gd name="T87" fmla="*/ 681 h 1121"/>
                <a:gd name="T88" fmla="*/ 4 w 1122"/>
                <a:gd name="T89" fmla="*/ 621 h 1121"/>
                <a:gd name="T90" fmla="*/ 0 w 1122"/>
                <a:gd name="T91" fmla="*/ 560 h 1121"/>
                <a:gd name="T92" fmla="*/ 4 w 1122"/>
                <a:gd name="T93" fmla="*/ 499 h 1121"/>
                <a:gd name="T94" fmla="*/ 14 w 1122"/>
                <a:gd name="T95" fmla="*/ 440 h 1121"/>
                <a:gd name="T96" fmla="*/ 29 w 1122"/>
                <a:gd name="T97" fmla="*/ 383 h 1121"/>
                <a:gd name="T98" fmla="*/ 50 w 1122"/>
                <a:gd name="T99" fmla="*/ 329 h 1121"/>
                <a:gd name="T100" fmla="*/ 77 w 1122"/>
                <a:gd name="T101" fmla="*/ 278 h 1121"/>
                <a:gd name="T102" fmla="*/ 109 w 1122"/>
                <a:gd name="T103" fmla="*/ 229 h 1121"/>
                <a:gd name="T104" fmla="*/ 145 w 1122"/>
                <a:gd name="T105" fmla="*/ 185 h 1121"/>
                <a:gd name="T106" fmla="*/ 186 w 1122"/>
                <a:gd name="T107" fmla="*/ 145 h 1121"/>
                <a:gd name="T108" fmla="*/ 230 w 1122"/>
                <a:gd name="T109" fmla="*/ 108 h 1121"/>
                <a:gd name="T110" fmla="*/ 279 w 1122"/>
                <a:gd name="T111" fmla="*/ 76 h 1121"/>
                <a:gd name="T112" fmla="*/ 330 w 1122"/>
                <a:gd name="T113" fmla="*/ 50 h 1121"/>
                <a:gd name="T114" fmla="*/ 384 w 1122"/>
                <a:gd name="T115" fmla="*/ 29 h 1121"/>
                <a:gd name="T116" fmla="*/ 441 w 1122"/>
                <a:gd name="T117" fmla="*/ 13 h 1121"/>
                <a:gd name="T118" fmla="*/ 500 w 1122"/>
                <a:gd name="T119" fmla="*/ 3 h 1121"/>
                <a:gd name="T120" fmla="*/ 561 w 1122"/>
                <a:gd name="T121" fmla="*/ 0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2" h="1121">
                  <a:moveTo>
                    <a:pt x="561" y="0"/>
                  </a:moveTo>
                  <a:lnTo>
                    <a:pt x="622" y="3"/>
                  </a:lnTo>
                  <a:lnTo>
                    <a:pt x="681" y="13"/>
                  </a:lnTo>
                  <a:lnTo>
                    <a:pt x="738" y="29"/>
                  </a:lnTo>
                  <a:lnTo>
                    <a:pt x="792" y="50"/>
                  </a:lnTo>
                  <a:lnTo>
                    <a:pt x="843" y="76"/>
                  </a:lnTo>
                  <a:lnTo>
                    <a:pt x="892" y="108"/>
                  </a:lnTo>
                  <a:lnTo>
                    <a:pt x="937" y="145"/>
                  </a:lnTo>
                  <a:lnTo>
                    <a:pt x="976" y="185"/>
                  </a:lnTo>
                  <a:lnTo>
                    <a:pt x="1013" y="229"/>
                  </a:lnTo>
                  <a:lnTo>
                    <a:pt x="1045" y="278"/>
                  </a:lnTo>
                  <a:lnTo>
                    <a:pt x="1072" y="329"/>
                  </a:lnTo>
                  <a:lnTo>
                    <a:pt x="1093" y="383"/>
                  </a:lnTo>
                  <a:lnTo>
                    <a:pt x="1108" y="440"/>
                  </a:lnTo>
                  <a:lnTo>
                    <a:pt x="1118" y="499"/>
                  </a:lnTo>
                  <a:lnTo>
                    <a:pt x="1122" y="560"/>
                  </a:lnTo>
                  <a:lnTo>
                    <a:pt x="1118" y="621"/>
                  </a:lnTo>
                  <a:lnTo>
                    <a:pt x="1108" y="681"/>
                  </a:lnTo>
                  <a:lnTo>
                    <a:pt x="1093" y="737"/>
                  </a:lnTo>
                  <a:lnTo>
                    <a:pt x="1072" y="792"/>
                  </a:lnTo>
                  <a:lnTo>
                    <a:pt x="1045" y="843"/>
                  </a:lnTo>
                  <a:lnTo>
                    <a:pt x="1013" y="891"/>
                  </a:lnTo>
                  <a:lnTo>
                    <a:pt x="976" y="936"/>
                  </a:lnTo>
                  <a:lnTo>
                    <a:pt x="937" y="977"/>
                  </a:lnTo>
                  <a:lnTo>
                    <a:pt x="892" y="1012"/>
                  </a:lnTo>
                  <a:lnTo>
                    <a:pt x="843" y="1044"/>
                  </a:lnTo>
                  <a:lnTo>
                    <a:pt x="792" y="1071"/>
                  </a:lnTo>
                  <a:lnTo>
                    <a:pt x="738" y="1092"/>
                  </a:lnTo>
                  <a:lnTo>
                    <a:pt x="681" y="1108"/>
                  </a:lnTo>
                  <a:lnTo>
                    <a:pt x="622" y="1118"/>
                  </a:lnTo>
                  <a:lnTo>
                    <a:pt x="561" y="1121"/>
                  </a:lnTo>
                  <a:lnTo>
                    <a:pt x="500" y="1118"/>
                  </a:lnTo>
                  <a:lnTo>
                    <a:pt x="441" y="1108"/>
                  </a:lnTo>
                  <a:lnTo>
                    <a:pt x="384" y="1092"/>
                  </a:lnTo>
                  <a:lnTo>
                    <a:pt x="330" y="1071"/>
                  </a:lnTo>
                  <a:lnTo>
                    <a:pt x="279" y="1044"/>
                  </a:lnTo>
                  <a:lnTo>
                    <a:pt x="230" y="1012"/>
                  </a:lnTo>
                  <a:lnTo>
                    <a:pt x="186" y="977"/>
                  </a:lnTo>
                  <a:lnTo>
                    <a:pt x="145" y="936"/>
                  </a:lnTo>
                  <a:lnTo>
                    <a:pt x="109" y="891"/>
                  </a:lnTo>
                  <a:lnTo>
                    <a:pt x="77" y="843"/>
                  </a:lnTo>
                  <a:lnTo>
                    <a:pt x="50" y="792"/>
                  </a:lnTo>
                  <a:lnTo>
                    <a:pt x="29" y="737"/>
                  </a:lnTo>
                  <a:lnTo>
                    <a:pt x="14" y="681"/>
                  </a:lnTo>
                  <a:lnTo>
                    <a:pt x="4" y="621"/>
                  </a:lnTo>
                  <a:lnTo>
                    <a:pt x="0" y="560"/>
                  </a:lnTo>
                  <a:lnTo>
                    <a:pt x="4" y="499"/>
                  </a:lnTo>
                  <a:lnTo>
                    <a:pt x="14" y="440"/>
                  </a:lnTo>
                  <a:lnTo>
                    <a:pt x="29" y="383"/>
                  </a:lnTo>
                  <a:lnTo>
                    <a:pt x="50" y="329"/>
                  </a:lnTo>
                  <a:lnTo>
                    <a:pt x="77" y="278"/>
                  </a:lnTo>
                  <a:lnTo>
                    <a:pt x="109" y="229"/>
                  </a:lnTo>
                  <a:lnTo>
                    <a:pt x="145" y="185"/>
                  </a:lnTo>
                  <a:lnTo>
                    <a:pt x="186" y="145"/>
                  </a:lnTo>
                  <a:lnTo>
                    <a:pt x="230" y="108"/>
                  </a:lnTo>
                  <a:lnTo>
                    <a:pt x="279" y="76"/>
                  </a:lnTo>
                  <a:lnTo>
                    <a:pt x="330" y="50"/>
                  </a:lnTo>
                  <a:lnTo>
                    <a:pt x="384" y="29"/>
                  </a:lnTo>
                  <a:lnTo>
                    <a:pt x="441" y="13"/>
                  </a:lnTo>
                  <a:lnTo>
                    <a:pt x="500" y="3"/>
                  </a:lnTo>
                  <a:lnTo>
                    <a:pt x="5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grpSp>
      <p:sp>
        <p:nvSpPr>
          <p:cNvPr id="62" name="TextBox 61">
            <a:extLst>
              <a:ext uri="{FF2B5EF4-FFF2-40B4-BE49-F238E27FC236}">
                <a16:creationId xmlns:a16="http://schemas.microsoft.com/office/drawing/2014/main" id="{BC69F5C3-38DD-4864-8221-905F62FF8D8F}"/>
              </a:ext>
            </a:extLst>
          </p:cNvPr>
          <p:cNvSpPr txBox="1"/>
          <p:nvPr/>
        </p:nvSpPr>
        <p:spPr>
          <a:xfrm>
            <a:off x="1590101" y="4928024"/>
            <a:ext cx="4030547" cy="954107"/>
          </a:xfrm>
          <a:prstGeom prst="rect">
            <a:avLst/>
          </a:prstGeom>
          <a:noFill/>
        </p:spPr>
        <p:txBody>
          <a:bodyPr wrap="square">
            <a:spAutoFit/>
          </a:bodyPr>
          <a:lstStyle/>
          <a:p>
            <a:pPr algn="just"/>
            <a:r>
              <a:rPr lang="en-IN" sz="2800" b="1" dirty="0">
                <a:solidFill>
                  <a:schemeClr val="bg1"/>
                </a:solidFill>
                <a:latin typeface="Times" panose="02020603050405020304" pitchFamily="18" charset="0"/>
                <a:cs typeface="Times" panose="02020603050405020304" pitchFamily="18" charset="0"/>
              </a:rPr>
              <a:t>Dynamic Programming Concepts And Problems</a:t>
            </a:r>
          </a:p>
        </p:txBody>
      </p:sp>
      <p:sp>
        <p:nvSpPr>
          <p:cNvPr id="63" name="TextBox 62">
            <a:extLst>
              <a:ext uri="{FF2B5EF4-FFF2-40B4-BE49-F238E27FC236}">
                <a16:creationId xmlns:a16="http://schemas.microsoft.com/office/drawing/2014/main" id="{893122D4-4B53-4872-84B7-FD73BD407E2B}"/>
              </a:ext>
            </a:extLst>
          </p:cNvPr>
          <p:cNvSpPr txBox="1"/>
          <p:nvPr/>
        </p:nvSpPr>
        <p:spPr>
          <a:xfrm flipH="1">
            <a:off x="6789879" y="3982962"/>
            <a:ext cx="4958130" cy="762958"/>
          </a:xfrm>
          <a:prstGeom prst="rect">
            <a:avLst/>
          </a:prstGeom>
          <a:noFill/>
        </p:spPr>
        <p:txBody>
          <a:bodyPr wrap="square" lIns="0" tIns="0" rIns="0" bIns="0" rtlCol="0" anchor="ctr">
            <a:noAutofit/>
          </a:bodyPr>
          <a:lstStyle/>
          <a:p>
            <a:pPr algn="just"/>
            <a:r>
              <a:rPr lang="en-IN" sz="2000" b="1" dirty="0">
                <a:solidFill>
                  <a:schemeClr val="bg1"/>
                </a:solidFill>
                <a:effectLst/>
                <a:latin typeface="Times New Roman" panose="02020603050405020304" pitchFamily="18" charset="0"/>
                <a:ea typeface="Calibri" panose="020F0502020204030204" pitchFamily="34" charset="0"/>
              </a:rPr>
              <a:t>Optimize the Solution Of Problem.</a:t>
            </a:r>
            <a:endParaRPr lang="en-US" sz="1600" b="1" dirty="0">
              <a:solidFill>
                <a:schemeClr val="bg1"/>
              </a:solidFill>
              <a:latin typeface="Segoe UI" panose="020B0502040204020203" pitchFamily="34" charset="0"/>
              <a:ea typeface="Calibri Light" charset="0"/>
              <a:cs typeface="Segoe UI" panose="020B0502040204020203" pitchFamily="34" charset="0"/>
            </a:endParaRPr>
          </a:p>
        </p:txBody>
      </p:sp>
    </p:spTree>
    <p:extLst>
      <p:ext uri="{BB962C8B-B14F-4D97-AF65-F5344CB8AC3E}">
        <p14:creationId xmlns:p14="http://schemas.microsoft.com/office/powerpoint/2010/main" val="2013065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Top Down Approach (</a:t>
            </a:r>
            <a:r>
              <a:rPr lang="en-IN" sz="4400" b="1" dirty="0" err="1">
                <a:latin typeface="Times" panose="02020603050405020304" pitchFamily="18" charset="0"/>
                <a:cs typeface="Times" panose="02020603050405020304" pitchFamily="18" charset="0"/>
              </a:rPr>
              <a:t>Memoization</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3600986"/>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US" sz="3200" b="1" dirty="0" err="1">
                <a:solidFill>
                  <a:srgbClr val="FF0000"/>
                </a:solidFill>
                <a:latin typeface="Times New Roman" panose="02020603050405020304" pitchFamily="18" charset="0"/>
                <a:cs typeface="Times New Roman" panose="02020603050405020304" pitchFamily="18" charset="0"/>
              </a:rPr>
              <a:t>Memoization</a:t>
            </a:r>
            <a:endParaRPr lang="en-US" sz="3200" b="1" dirty="0">
              <a:solidFill>
                <a:srgbClr val="FF0000"/>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3200" dirty="0">
                <a:solidFill>
                  <a:srgbClr val="8064A2"/>
                </a:solidFill>
                <a:latin typeface="Times New Roman" panose="02020603050405020304" pitchFamily="18" charset="0"/>
                <a:cs typeface="Times New Roman" panose="02020603050405020304" pitchFamily="18" charset="0"/>
              </a:rPr>
              <a:t>		</a:t>
            </a:r>
            <a:r>
              <a:rPr kumimoji="0" lang="en-US" sz="3200" b="0" i="0" u="none" strike="noStrike" kern="1200" cap="none" spc="0" normalizeH="0" baseline="0" noProof="0" dirty="0">
                <a:ln>
                  <a:noFill/>
                </a:ln>
                <a:solidFill>
                  <a:srgbClr val="8064A2"/>
                </a:solidFill>
                <a:effectLst/>
                <a:uLnTx/>
                <a:uFillTx/>
                <a:latin typeface="Times New Roman" panose="02020603050405020304" pitchFamily="18" charset="0"/>
                <a:cs typeface="Times New Roman" panose="02020603050405020304" pitchFamily="18" charset="0"/>
              </a:rPr>
              <a:t>I wish we could choose which memory to remember</a:t>
            </a:r>
          </a:p>
          <a:p>
            <a:pPr algn="just">
              <a:defRPr/>
            </a:pPr>
            <a:endParaRPr lang="en-US" sz="2400" dirty="0">
              <a:solidFill>
                <a:srgbClr val="00B050"/>
              </a:solidFill>
              <a:latin typeface="Times New Roman" panose="02020603050405020304" pitchFamily="18" charset="0"/>
              <a:cs typeface="Times New Roman" panose="02020603050405020304" pitchFamily="18" charset="0"/>
            </a:endParaRPr>
          </a:p>
          <a:p>
            <a:pPr algn="just">
              <a:defRPr/>
            </a:pPr>
            <a:r>
              <a:rPr lang="en-US" sz="2400" dirty="0" err="1">
                <a:solidFill>
                  <a:srgbClr val="00B050"/>
                </a:solidFill>
                <a:latin typeface="Times New Roman" panose="02020603050405020304" pitchFamily="18" charset="0"/>
                <a:cs typeface="Times New Roman" panose="02020603050405020304" pitchFamily="18" charset="0"/>
              </a:rPr>
              <a:t>Memoization</a:t>
            </a:r>
            <a:r>
              <a:rPr lang="en-US" sz="2400" dirty="0">
                <a:solidFill>
                  <a:srgbClr val="00B050"/>
                </a:solidFill>
                <a:latin typeface="Times New Roman" panose="02020603050405020304" pitchFamily="18" charset="0"/>
                <a:cs typeface="Times New Roman" panose="02020603050405020304" pitchFamily="18" charset="0"/>
              </a:rPr>
              <a:t> = </a:t>
            </a:r>
            <a:r>
              <a:rPr lang="en-US" sz="2400" dirty="0">
                <a:solidFill>
                  <a:srgbClr val="7030A0"/>
                </a:solidFill>
                <a:latin typeface="Times New Roman" panose="02020603050405020304" pitchFamily="18" charset="0"/>
                <a:cs typeface="Times New Roman" panose="02020603050405020304" pitchFamily="18" charset="0"/>
              </a:rPr>
              <a:t>Recursion</a:t>
            </a:r>
            <a:r>
              <a:rPr lang="en-US" sz="2400" dirty="0">
                <a:solidFill>
                  <a:srgbClr val="00B050"/>
                </a:solidFill>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rPr>
              <a:t>Cache </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Recomputing Overlapping Subproblems</a:t>
            </a:r>
          </a:p>
          <a:p>
            <a:pPr algn="just">
              <a:defRPr/>
            </a:pPr>
            <a:endParaRPr lang="en-US" sz="2400" dirty="0">
              <a:solidFill>
                <a:srgbClr val="00B050"/>
              </a:solidFill>
              <a:latin typeface="Times New Roman" panose="02020603050405020304" pitchFamily="18" charset="0"/>
              <a:cs typeface="Times New Roman" panose="02020603050405020304" pitchFamily="18" charset="0"/>
            </a:endParaRPr>
          </a:p>
          <a:p>
            <a:pPr algn="just">
              <a:defRPr/>
            </a:pPr>
            <a:r>
              <a:rPr lang="en-US" sz="2400" dirty="0">
                <a:solidFill>
                  <a:srgbClr val="00B050"/>
                </a:solidFill>
                <a:latin typeface="Times New Roman" panose="02020603050405020304" pitchFamily="18" charset="0"/>
                <a:cs typeface="Times New Roman" panose="02020603050405020304" pitchFamily="18" charset="0"/>
              </a:rPr>
              <a:t>Works on top down fashion and also called top down dynamic programming or memorized dynamic programming.</a:t>
            </a:r>
          </a:p>
          <a:p>
            <a:pPr>
              <a:defRPr/>
            </a:pPr>
            <a:endParaRPr lang="en-US" sz="2000" dirty="0">
              <a:solidFill>
                <a:srgbClr val="7030A0"/>
              </a:solidFill>
              <a:latin typeface="Consolas" panose="020B0609020204030204" pitchFamily="49" charset="0"/>
            </a:endParaRPr>
          </a:p>
        </p:txBody>
      </p:sp>
      <p:graphicFrame>
        <p:nvGraphicFramePr>
          <p:cNvPr id="8" name="Table 2">
            <a:extLst>
              <a:ext uri="{FF2B5EF4-FFF2-40B4-BE49-F238E27FC236}">
                <a16:creationId xmlns:a16="http://schemas.microsoft.com/office/drawing/2014/main" id="{233EFBD7-EE57-2C07-C839-4FE19A9EDAAD}"/>
              </a:ext>
            </a:extLst>
          </p:cNvPr>
          <p:cNvGraphicFramePr>
            <a:graphicFrameLocks noGrp="1"/>
          </p:cNvGraphicFramePr>
          <p:nvPr>
            <p:extLst>
              <p:ext uri="{D42A27DB-BD31-4B8C-83A1-F6EECF244321}">
                <p14:modId xmlns:p14="http://schemas.microsoft.com/office/powerpoint/2010/main" val="3195432078"/>
              </p:ext>
            </p:extLst>
          </p:nvPr>
        </p:nvGraphicFramePr>
        <p:xfrm>
          <a:off x="2535582" y="4369671"/>
          <a:ext cx="8596243" cy="1510029"/>
        </p:xfrm>
        <a:graphic>
          <a:graphicData uri="http://schemas.openxmlformats.org/drawingml/2006/table">
            <a:tbl>
              <a:tblPr firstRow="1" bandRow="1">
                <a:tableStyleId>{5C22544A-7EE6-4342-B048-85BDC9FD1C3A}</a:tableStyleId>
              </a:tblPr>
              <a:tblGrid>
                <a:gridCol w="1432708">
                  <a:extLst>
                    <a:ext uri="{9D8B030D-6E8A-4147-A177-3AD203B41FA5}">
                      <a16:colId xmlns:a16="http://schemas.microsoft.com/office/drawing/2014/main" val="176737743"/>
                    </a:ext>
                  </a:extLst>
                </a:gridCol>
                <a:gridCol w="1023362">
                  <a:extLst>
                    <a:ext uri="{9D8B030D-6E8A-4147-A177-3AD203B41FA5}">
                      <a16:colId xmlns:a16="http://schemas.microsoft.com/office/drawing/2014/main" val="1492790442"/>
                    </a:ext>
                  </a:extLst>
                </a:gridCol>
                <a:gridCol w="1228035">
                  <a:extLst>
                    <a:ext uri="{9D8B030D-6E8A-4147-A177-3AD203B41FA5}">
                      <a16:colId xmlns:a16="http://schemas.microsoft.com/office/drawing/2014/main" val="327241376"/>
                    </a:ext>
                  </a:extLst>
                </a:gridCol>
                <a:gridCol w="1228035">
                  <a:extLst>
                    <a:ext uri="{9D8B030D-6E8A-4147-A177-3AD203B41FA5}">
                      <a16:colId xmlns:a16="http://schemas.microsoft.com/office/drawing/2014/main" val="2969374286"/>
                    </a:ext>
                  </a:extLst>
                </a:gridCol>
                <a:gridCol w="1228035">
                  <a:extLst>
                    <a:ext uri="{9D8B030D-6E8A-4147-A177-3AD203B41FA5}">
                      <a16:colId xmlns:a16="http://schemas.microsoft.com/office/drawing/2014/main" val="820862804"/>
                    </a:ext>
                  </a:extLst>
                </a:gridCol>
                <a:gridCol w="995600">
                  <a:extLst>
                    <a:ext uri="{9D8B030D-6E8A-4147-A177-3AD203B41FA5}">
                      <a16:colId xmlns:a16="http://schemas.microsoft.com/office/drawing/2014/main" val="2096770284"/>
                    </a:ext>
                  </a:extLst>
                </a:gridCol>
                <a:gridCol w="1460468">
                  <a:extLst>
                    <a:ext uri="{9D8B030D-6E8A-4147-A177-3AD203B41FA5}">
                      <a16:colId xmlns:a16="http://schemas.microsoft.com/office/drawing/2014/main" val="3294083059"/>
                    </a:ext>
                  </a:extLst>
                </a:gridCol>
              </a:tblGrid>
              <a:tr h="309080">
                <a:tc>
                  <a:txBody>
                    <a:bodyPr/>
                    <a:lstStyle/>
                    <a:p>
                      <a:r>
                        <a:rPr lang="en-IN" dirty="0"/>
                        <a:t>n</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20</a:t>
                      </a:r>
                    </a:p>
                  </a:txBody>
                  <a:tcPr/>
                </a:tc>
                <a:tc>
                  <a:txBody>
                    <a:bodyPr/>
                    <a:lstStyle/>
                    <a:p>
                      <a:r>
                        <a:rPr lang="en-IN" dirty="0"/>
                        <a:t>40</a:t>
                      </a:r>
                    </a:p>
                  </a:txBody>
                  <a:tcPr/>
                </a:tc>
                <a:extLst>
                  <a:ext uri="{0D108BD9-81ED-4DB2-BD59-A6C34878D82A}">
                    <a16:rowId xmlns:a16="http://schemas.microsoft.com/office/drawing/2014/main" val="917103584"/>
                  </a:ext>
                </a:extLst>
              </a:tr>
              <a:tr h="412749">
                <a:tc>
                  <a:txBody>
                    <a:bodyPr/>
                    <a:lstStyle/>
                    <a:p>
                      <a:r>
                        <a:rPr lang="en-IN" dirty="0"/>
                        <a:t>recursive</a:t>
                      </a:r>
                    </a:p>
                  </a:txBody>
                  <a:tcPr/>
                </a:tc>
                <a:tc>
                  <a:txBody>
                    <a:bodyPr/>
                    <a:lstStyle/>
                    <a:p>
                      <a:r>
                        <a:rPr lang="en-IN" dirty="0"/>
                        <a:t>1</a:t>
                      </a:r>
                    </a:p>
                  </a:txBody>
                  <a:tcPr/>
                </a:tc>
                <a:tc>
                  <a:txBody>
                    <a:bodyPr/>
                    <a:lstStyle/>
                    <a:p>
                      <a:r>
                        <a:rPr lang="en-IN" dirty="0"/>
                        <a:t>3</a:t>
                      </a:r>
                    </a:p>
                  </a:txBody>
                  <a:tcPr/>
                </a:tc>
                <a:tc>
                  <a:txBody>
                    <a:bodyPr/>
                    <a:lstStyle/>
                    <a:p>
                      <a:r>
                        <a:rPr lang="en-IN" dirty="0"/>
                        <a:t>5</a:t>
                      </a:r>
                    </a:p>
                  </a:txBody>
                  <a:tcPr/>
                </a:tc>
                <a:tc>
                  <a:txBody>
                    <a:bodyPr/>
                    <a:lstStyle/>
                    <a:p>
                      <a:r>
                        <a:rPr lang="en-IN" dirty="0"/>
                        <a:t>9</a:t>
                      </a:r>
                    </a:p>
                  </a:txBody>
                  <a:tcPr/>
                </a:tc>
                <a:tc>
                  <a:txBody>
                    <a:bodyPr/>
                    <a:lstStyle/>
                    <a:p>
                      <a:r>
                        <a:rPr lang="en-IN" dirty="0"/>
                        <a:t>13529</a:t>
                      </a:r>
                    </a:p>
                  </a:txBody>
                  <a:tcPr/>
                </a:tc>
                <a:tc>
                  <a:txBody>
                    <a:bodyPr/>
                    <a:lstStyle/>
                    <a:p>
                      <a:r>
                        <a:rPr lang="en-IN" dirty="0"/>
                        <a:t>204668309</a:t>
                      </a:r>
                    </a:p>
                  </a:txBody>
                  <a:tcPr/>
                </a:tc>
                <a:extLst>
                  <a:ext uri="{0D108BD9-81ED-4DB2-BD59-A6C34878D82A}">
                    <a16:rowId xmlns:a16="http://schemas.microsoft.com/office/drawing/2014/main" val="3155107305"/>
                  </a:ext>
                </a:extLst>
              </a:tr>
              <a:tr h="309080">
                <a:tc>
                  <a:txBody>
                    <a:bodyPr/>
                    <a:lstStyle/>
                    <a:p>
                      <a:r>
                        <a:rPr lang="en-IN" dirty="0"/>
                        <a:t>iterative</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832610581"/>
                  </a:ext>
                </a:extLst>
              </a:tr>
              <a:tr h="309080">
                <a:tc>
                  <a:txBody>
                    <a:bodyPr/>
                    <a:lstStyle/>
                    <a:p>
                      <a:r>
                        <a:rPr lang="en-IN" dirty="0"/>
                        <a:t>memo</a:t>
                      </a:r>
                    </a:p>
                  </a:txBody>
                  <a:tcPr/>
                </a:tc>
                <a:tc>
                  <a:txBody>
                    <a:bodyPr/>
                    <a:lstStyle/>
                    <a:p>
                      <a:r>
                        <a:rPr lang="en-IN" dirty="0"/>
                        <a:t>1</a:t>
                      </a:r>
                    </a:p>
                  </a:txBody>
                  <a:tcPr/>
                </a:tc>
                <a:tc>
                  <a:txBody>
                    <a:bodyPr/>
                    <a:lstStyle/>
                    <a:p>
                      <a:r>
                        <a:rPr lang="en-IN" dirty="0"/>
                        <a:t>3</a:t>
                      </a:r>
                    </a:p>
                  </a:txBody>
                  <a:tcPr/>
                </a:tc>
                <a:tc>
                  <a:txBody>
                    <a:bodyPr/>
                    <a:lstStyle/>
                    <a:p>
                      <a:r>
                        <a:rPr lang="en-IN" dirty="0"/>
                        <a:t>5</a:t>
                      </a:r>
                    </a:p>
                  </a:txBody>
                  <a:tcPr/>
                </a:tc>
                <a:tc>
                  <a:txBody>
                    <a:bodyPr/>
                    <a:lstStyle/>
                    <a:p>
                      <a:r>
                        <a:rPr lang="en-IN" dirty="0"/>
                        <a:t>7</a:t>
                      </a:r>
                    </a:p>
                  </a:txBody>
                  <a:tcPr/>
                </a:tc>
                <a:tc>
                  <a:txBody>
                    <a:bodyPr/>
                    <a:lstStyle/>
                    <a:p>
                      <a:r>
                        <a:rPr lang="en-IN" dirty="0"/>
                        <a:t>37</a:t>
                      </a:r>
                    </a:p>
                  </a:txBody>
                  <a:tcPr/>
                </a:tc>
                <a:tc>
                  <a:txBody>
                    <a:bodyPr/>
                    <a:lstStyle/>
                    <a:p>
                      <a:r>
                        <a:rPr lang="en-IN" dirty="0"/>
                        <a:t>77</a:t>
                      </a:r>
                    </a:p>
                  </a:txBody>
                  <a:tcPr/>
                </a:tc>
                <a:extLst>
                  <a:ext uri="{0D108BD9-81ED-4DB2-BD59-A6C34878D82A}">
                    <a16:rowId xmlns:a16="http://schemas.microsoft.com/office/drawing/2014/main" val="2071043713"/>
                  </a:ext>
                </a:extLst>
              </a:tr>
            </a:tbl>
          </a:graphicData>
        </a:graphic>
      </p:graphicFrame>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5B8410DC-D79F-9FA1-22A4-07CB664A73D3}"/>
                  </a:ext>
                </a:extLst>
              </p14:cNvPr>
              <p14:cNvContentPartPr/>
              <p14:nvPr/>
            </p14:nvContentPartPr>
            <p14:xfrm>
              <a:off x="4705821" y="1956042"/>
              <a:ext cx="6613920" cy="1366560"/>
            </p14:xfrm>
          </p:contentPart>
        </mc:Choice>
        <mc:Fallback>
          <p:pic>
            <p:nvPicPr>
              <p:cNvPr id="17" name="Ink 16">
                <a:extLst>
                  <a:ext uri="{FF2B5EF4-FFF2-40B4-BE49-F238E27FC236}">
                    <a16:creationId xmlns:a16="http://schemas.microsoft.com/office/drawing/2014/main" id="{5B8410DC-D79F-9FA1-22A4-07CB664A73D3}"/>
                  </a:ext>
                </a:extLst>
              </p:cNvPr>
              <p:cNvPicPr/>
              <p:nvPr/>
            </p:nvPicPr>
            <p:blipFill>
              <a:blip r:embed="rId5"/>
              <a:stretch>
                <a:fillRect/>
              </a:stretch>
            </p:blipFill>
            <p:spPr>
              <a:xfrm>
                <a:off x="4696821" y="1947042"/>
                <a:ext cx="6631560" cy="138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C7C7615A-09D5-E786-961C-B0734EFED7BF}"/>
                  </a:ext>
                </a:extLst>
              </p14:cNvPr>
              <p14:cNvContentPartPr/>
              <p14:nvPr/>
            </p14:nvContentPartPr>
            <p14:xfrm>
              <a:off x="2087541" y="4686642"/>
              <a:ext cx="755280" cy="1242360"/>
            </p14:xfrm>
          </p:contentPart>
        </mc:Choice>
        <mc:Fallback>
          <p:pic>
            <p:nvPicPr>
              <p:cNvPr id="22" name="Ink 21">
                <a:extLst>
                  <a:ext uri="{FF2B5EF4-FFF2-40B4-BE49-F238E27FC236}">
                    <a16:creationId xmlns:a16="http://schemas.microsoft.com/office/drawing/2014/main" id="{C7C7615A-09D5-E786-961C-B0734EFED7BF}"/>
                  </a:ext>
                </a:extLst>
              </p:cNvPr>
              <p:cNvPicPr/>
              <p:nvPr/>
            </p:nvPicPr>
            <p:blipFill>
              <a:blip r:embed="rId7"/>
              <a:stretch>
                <a:fillRect/>
              </a:stretch>
            </p:blipFill>
            <p:spPr>
              <a:xfrm>
                <a:off x="2078541" y="4677642"/>
                <a:ext cx="772920" cy="12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46CDB1A6-F55E-7219-A49E-5E6252BDC28C}"/>
                  </a:ext>
                </a:extLst>
              </p14:cNvPr>
              <p14:cNvContentPartPr/>
              <p14:nvPr/>
            </p14:nvContentPartPr>
            <p14:xfrm>
              <a:off x="8877861" y="4123962"/>
              <a:ext cx="206280" cy="246600"/>
            </p14:xfrm>
          </p:contentPart>
        </mc:Choice>
        <mc:Fallback>
          <p:pic>
            <p:nvPicPr>
              <p:cNvPr id="24" name="Ink 23">
                <a:extLst>
                  <a:ext uri="{FF2B5EF4-FFF2-40B4-BE49-F238E27FC236}">
                    <a16:creationId xmlns:a16="http://schemas.microsoft.com/office/drawing/2014/main" id="{46CDB1A6-F55E-7219-A49E-5E6252BDC28C}"/>
                  </a:ext>
                </a:extLst>
              </p:cNvPr>
              <p:cNvPicPr/>
              <p:nvPr/>
            </p:nvPicPr>
            <p:blipFill>
              <a:blip r:embed="rId9"/>
              <a:stretch>
                <a:fillRect/>
              </a:stretch>
            </p:blipFill>
            <p:spPr>
              <a:xfrm>
                <a:off x="8868861" y="4114962"/>
                <a:ext cx="2239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k 29">
                <a:extLst>
                  <a:ext uri="{FF2B5EF4-FFF2-40B4-BE49-F238E27FC236}">
                    <a16:creationId xmlns:a16="http://schemas.microsoft.com/office/drawing/2014/main" id="{AEF605BF-B465-4582-63A3-989324CAC39D}"/>
                  </a:ext>
                </a:extLst>
              </p14:cNvPr>
              <p14:cNvContentPartPr/>
              <p14:nvPr/>
            </p14:nvContentPartPr>
            <p14:xfrm>
              <a:off x="8489061" y="4613202"/>
              <a:ext cx="1084680" cy="591840"/>
            </p14:xfrm>
          </p:contentPart>
        </mc:Choice>
        <mc:Fallback>
          <p:pic>
            <p:nvPicPr>
              <p:cNvPr id="30" name="Ink 29">
                <a:extLst>
                  <a:ext uri="{FF2B5EF4-FFF2-40B4-BE49-F238E27FC236}">
                    <a16:creationId xmlns:a16="http://schemas.microsoft.com/office/drawing/2014/main" id="{AEF605BF-B465-4582-63A3-989324CAC39D}"/>
                  </a:ext>
                </a:extLst>
              </p:cNvPr>
              <p:cNvPicPr/>
              <p:nvPr/>
            </p:nvPicPr>
            <p:blipFill>
              <a:blip r:embed="rId11"/>
              <a:stretch>
                <a:fillRect/>
              </a:stretch>
            </p:blipFill>
            <p:spPr>
              <a:xfrm>
                <a:off x="8480061" y="4604202"/>
                <a:ext cx="1102320" cy="60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675" name="Ink 28674">
                <a:extLst>
                  <a:ext uri="{FF2B5EF4-FFF2-40B4-BE49-F238E27FC236}">
                    <a16:creationId xmlns:a16="http://schemas.microsoft.com/office/drawing/2014/main" id="{4C095916-471F-CBBD-7846-531225A76194}"/>
                  </a:ext>
                </a:extLst>
              </p14:cNvPr>
              <p14:cNvContentPartPr/>
              <p14:nvPr/>
            </p14:nvContentPartPr>
            <p14:xfrm>
              <a:off x="10080981" y="4084722"/>
              <a:ext cx="689400" cy="475560"/>
            </p14:xfrm>
          </p:contentPart>
        </mc:Choice>
        <mc:Fallback>
          <p:pic>
            <p:nvPicPr>
              <p:cNvPr id="28675" name="Ink 28674">
                <a:extLst>
                  <a:ext uri="{FF2B5EF4-FFF2-40B4-BE49-F238E27FC236}">
                    <a16:creationId xmlns:a16="http://schemas.microsoft.com/office/drawing/2014/main" id="{4C095916-471F-CBBD-7846-531225A76194}"/>
                  </a:ext>
                </a:extLst>
              </p:cNvPr>
              <p:cNvPicPr/>
              <p:nvPr/>
            </p:nvPicPr>
            <p:blipFill>
              <a:blip r:embed="rId13"/>
              <a:stretch>
                <a:fillRect/>
              </a:stretch>
            </p:blipFill>
            <p:spPr>
              <a:xfrm>
                <a:off x="10071981" y="4075722"/>
                <a:ext cx="70704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678" name="Ink 28677">
                <a:extLst>
                  <a:ext uri="{FF2B5EF4-FFF2-40B4-BE49-F238E27FC236}">
                    <a16:creationId xmlns:a16="http://schemas.microsoft.com/office/drawing/2014/main" id="{85B1CAB0-38EF-4E71-72EF-C8EB4AA3DE7D}"/>
                  </a:ext>
                </a:extLst>
              </p14:cNvPr>
              <p14:cNvContentPartPr/>
              <p14:nvPr/>
            </p14:nvContentPartPr>
            <p14:xfrm>
              <a:off x="8360541" y="5368122"/>
              <a:ext cx="2662200" cy="739800"/>
            </p14:xfrm>
          </p:contentPart>
        </mc:Choice>
        <mc:Fallback>
          <p:pic>
            <p:nvPicPr>
              <p:cNvPr id="28678" name="Ink 28677">
                <a:extLst>
                  <a:ext uri="{FF2B5EF4-FFF2-40B4-BE49-F238E27FC236}">
                    <a16:creationId xmlns:a16="http://schemas.microsoft.com/office/drawing/2014/main" id="{85B1CAB0-38EF-4E71-72EF-C8EB4AA3DE7D}"/>
                  </a:ext>
                </a:extLst>
              </p:cNvPr>
              <p:cNvPicPr/>
              <p:nvPr/>
            </p:nvPicPr>
            <p:blipFill>
              <a:blip r:embed="rId15"/>
              <a:stretch>
                <a:fillRect/>
              </a:stretch>
            </p:blipFill>
            <p:spPr>
              <a:xfrm>
                <a:off x="8351541" y="5359122"/>
                <a:ext cx="2679840" cy="757440"/>
              </a:xfrm>
              <a:prstGeom prst="rect">
                <a:avLst/>
              </a:prstGeom>
            </p:spPr>
          </p:pic>
        </mc:Fallback>
      </mc:AlternateContent>
    </p:spTree>
    <p:extLst>
      <p:ext uri="{BB962C8B-B14F-4D97-AF65-F5344CB8AC3E}">
        <p14:creationId xmlns:p14="http://schemas.microsoft.com/office/powerpoint/2010/main" val="122893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Top Down Approach (</a:t>
            </a:r>
            <a:r>
              <a:rPr lang="en-IN" sz="4400" b="1" dirty="0" err="1">
                <a:latin typeface="Times" panose="02020603050405020304" pitchFamily="18" charset="0"/>
                <a:cs typeface="Times" panose="02020603050405020304" pitchFamily="18" charset="0"/>
              </a:rPr>
              <a:t>Memoization</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769441"/>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defRPr/>
            </a:pPr>
            <a:endParaRPr lang="en-US" sz="2000" dirty="0">
              <a:solidFill>
                <a:srgbClr val="7030A0"/>
              </a:solidFill>
              <a:latin typeface="Consolas" panose="020B0609020204030204" pitchFamily="49" charset="0"/>
            </a:endParaRPr>
          </a:p>
        </p:txBody>
      </p:sp>
      <p:sp>
        <p:nvSpPr>
          <p:cNvPr id="11" name="TextBox 10">
            <a:extLst>
              <a:ext uri="{FF2B5EF4-FFF2-40B4-BE49-F238E27FC236}">
                <a16:creationId xmlns:a16="http://schemas.microsoft.com/office/drawing/2014/main" id="{41865F3D-EF74-ACE6-6BE3-008E44CBA254}"/>
              </a:ext>
            </a:extLst>
          </p:cNvPr>
          <p:cNvSpPr txBox="1"/>
          <p:nvPr/>
        </p:nvSpPr>
        <p:spPr>
          <a:xfrm>
            <a:off x="636106" y="965769"/>
            <a:ext cx="4785070" cy="3416320"/>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err="1">
                <a:solidFill>
                  <a:srgbClr val="A31515"/>
                </a:solidFill>
                <a:effectLst/>
                <a:latin typeface="Consolas" panose="020B0609020204030204" pitchFamily="49" charset="0"/>
              </a:rPr>
              <a:t>stdio.h</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fib(</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n);</a:t>
            </a:r>
          </a:p>
          <a:p>
            <a:r>
              <a:rPr lang="en-IN" b="0" dirty="0">
                <a:solidFill>
                  <a:srgbClr val="0000FF"/>
                </a:solidFill>
                <a:effectLst/>
                <a:latin typeface="Consolas" panose="020B0609020204030204" pitchFamily="49" charset="0"/>
              </a:rPr>
              <a:t>#define</a:t>
            </a:r>
            <a:r>
              <a:rPr lang="en-IN" b="0" dirty="0">
                <a:solidFill>
                  <a:srgbClr val="000000"/>
                </a:solidFill>
                <a:effectLst/>
                <a:latin typeface="Consolas" panose="020B0609020204030204" pitchFamily="49" charset="0"/>
              </a:rPr>
              <a:t> N </a:t>
            </a:r>
            <a:r>
              <a:rPr lang="en-IN" b="0" dirty="0">
                <a:solidFill>
                  <a:srgbClr val="09885A"/>
                </a:solidFill>
                <a:effectLst/>
                <a:latin typeface="Consolas" panose="020B0609020204030204" pitchFamily="49" charset="0"/>
              </a:rPr>
              <a:t>20</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memo[N]={</a:t>
            </a:r>
            <a:r>
              <a:rPr lang="en-IN" b="0" dirty="0">
                <a:solidFill>
                  <a:srgbClr val="09885A"/>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a:t>
            </a:r>
            <a:r>
              <a:rPr lang="en-IN" b="0" dirty="0">
                <a:solidFill>
                  <a:srgbClr val="0000FF"/>
                </a:solidFill>
                <a:effectLst/>
                <a:latin typeface="Consolas" panose="020B0609020204030204" pitchFamily="49" charset="0"/>
              </a:rPr>
              <a:t>void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	int</a:t>
            </a:r>
            <a:r>
              <a:rPr lang="en-IN" b="0" dirty="0">
                <a:solidFill>
                  <a:srgbClr val="000000"/>
                </a:solidFill>
                <a:effectLst/>
                <a:latin typeface="Consolas" panose="020B0609020204030204" pitchFamily="49" charset="0"/>
              </a:rPr>
              <a:t> n=</a:t>
            </a:r>
            <a:r>
              <a:rPr lang="en-IN" b="0" dirty="0">
                <a:solidFill>
                  <a:srgbClr val="09885A"/>
                </a:solidFill>
                <a:effectLst/>
                <a:latin typeface="Consolas" panose="020B0609020204030204" pitchFamily="49" charset="0"/>
              </a:rPr>
              <a:t>75</a:t>
            </a:r>
            <a:r>
              <a:rPr lang="en-IN" b="0" dirty="0">
                <a:solidFill>
                  <a:srgbClr val="000000"/>
                </a:solidFill>
                <a:effectLst/>
                <a:latin typeface="Consolas" panose="020B0609020204030204" pitchFamily="49" charset="0"/>
              </a:rPr>
              <a:t>,x;</a:t>
            </a:r>
          </a:p>
          <a:p>
            <a:r>
              <a:rPr lang="en-IN" b="0" dirty="0">
                <a:solidFill>
                  <a:srgbClr val="000000"/>
                </a:solidFill>
                <a:effectLst/>
                <a:latin typeface="Consolas" panose="020B0609020204030204" pitchFamily="49" charset="0"/>
              </a:rPr>
              <a:t>	x=fib(n);</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printf</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
            </a:r>
            <a:r>
              <a:rPr lang="en-IN" b="0" dirty="0" err="1">
                <a:solidFill>
                  <a:srgbClr val="000000"/>
                </a:solidFill>
                <a:effectLst/>
                <a:latin typeface="Consolas" panose="020B0609020204030204" pitchFamily="49" charset="0"/>
              </a:rPr>
              <a:t>,x</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	return</a:t>
            </a:r>
            <a:r>
              <a:rPr lang="en-IN" b="0" dirty="0">
                <a:solidFill>
                  <a:srgbClr val="000000"/>
                </a:solidFill>
                <a:effectLst/>
                <a:latin typeface="Consolas" panose="020B0609020204030204" pitchFamily="49" charset="0"/>
              </a:rPr>
              <a:t> </a:t>
            </a:r>
            <a:r>
              <a:rPr lang="en-IN" b="0" dirty="0">
                <a:solidFill>
                  <a:srgbClr val="09885A"/>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BBA3785-8657-F52E-42D8-D2B5814B6624}"/>
              </a:ext>
            </a:extLst>
          </p:cNvPr>
          <p:cNvSpPr txBox="1"/>
          <p:nvPr/>
        </p:nvSpPr>
        <p:spPr>
          <a:xfrm>
            <a:off x="5421176" y="965770"/>
            <a:ext cx="5366093" cy="3693319"/>
          </a:xfrm>
          <a:prstGeom prst="rect">
            <a:avLst/>
          </a:prstGeom>
          <a:noFill/>
        </p:spPr>
        <p:txBody>
          <a:bodyPr wrap="square">
            <a:spAutoFit/>
          </a:bodyPr>
          <a:lstStyle/>
          <a:p>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fib(</a:t>
            </a: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n)</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int</a:t>
            </a:r>
            <a:r>
              <a:rPr lang="en-IN" sz="1800" b="0" dirty="0">
                <a:solidFill>
                  <a:srgbClr val="000000"/>
                </a:solidFill>
                <a:effectLst/>
                <a:latin typeface="Consolas" panose="020B0609020204030204" pitchFamily="49" charset="0"/>
              </a:rPr>
              <a:t> a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 b = </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c,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if</a:t>
            </a:r>
            <a:r>
              <a:rPr lang="en-IN" sz="1800" b="0" dirty="0">
                <a:solidFill>
                  <a:srgbClr val="000000"/>
                </a:solidFill>
                <a:effectLst/>
                <a:latin typeface="Consolas" panose="020B0609020204030204" pitchFamily="49" charset="0"/>
              </a:rPr>
              <a:t>( memo[n]!=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memo[n];</a:t>
            </a:r>
          </a:p>
          <a:p>
            <a:r>
              <a:rPr lang="en-IN" sz="1800" dirty="0">
                <a:solidFill>
                  <a:srgbClr val="000000"/>
                </a:solidFill>
                <a:latin typeface="Consolas" panose="020B0609020204030204" pitchFamily="49" charset="0"/>
              </a:rPr>
              <a:t>	if(n==0)</a:t>
            </a:r>
          </a:p>
          <a:p>
            <a:r>
              <a:rPr lang="en-IN" sz="1800" b="0" dirty="0">
                <a:solidFill>
                  <a:srgbClr val="000000"/>
                </a:solidFill>
                <a:effectLst/>
                <a:latin typeface="Consolas" panose="020B0609020204030204" pitchFamily="49" charset="0"/>
              </a:rPr>
              <a:t>		memo[n]=0;</a:t>
            </a:r>
          </a:p>
          <a:p>
            <a:r>
              <a:rPr lang="en-IN" sz="1800" b="0" dirty="0">
                <a:solidFill>
                  <a:srgbClr val="0000FF"/>
                </a:solidFill>
                <a:effectLst/>
                <a:latin typeface="Consolas" panose="020B0609020204030204" pitchFamily="49" charset="0"/>
              </a:rPr>
              <a:t>	if</a:t>
            </a:r>
            <a:r>
              <a:rPr lang="en-IN" sz="1800" b="0" dirty="0">
                <a:solidFill>
                  <a:srgbClr val="000000"/>
                </a:solidFill>
                <a:effectLst/>
                <a:latin typeface="Consolas" panose="020B0609020204030204" pitchFamily="49" charset="0"/>
              </a:rPr>
              <a:t> (n==</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 n==</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memo[n]=</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else</a:t>
            </a:r>
            <a:r>
              <a:rPr lang="en-IN" sz="1800" b="0" dirty="0">
                <a:solidFill>
                  <a:srgbClr val="000000"/>
                </a:solidFill>
                <a:effectLst/>
                <a:latin typeface="Consolas" panose="020B0609020204030204" pitchFamily="49" charset="0"/>
              </a:rPr>
              <a:t> </a:t>
            </a:r>
          </a:p>
          <a:p>
            <a:r>
              <a:rPr lang="en-IN" sz="1800" b="0" dirty="0">
                <a:solidFill>
                  <a:srgbClr val="000000"/>
                </a:solidFill>
                <a:effectLst/>
                <a:latin typeface="Consolas" panose="020B0609020204030204" pitchFamily="49" charset="0"/>
              </a:rPr>
              <a:t>		memo[n]=fib(n-</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)+fib(n-</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return</a:t>
            </a:r>
            <a:r>
              <a:rPr lang="en-IN" sz="1800" b="0" dirty="0">
                <a:solidFill>
                  <a:srgbClr val="000000"/>
                </a:solidFill>
                <a:effectLst/>
                <a:latin typeface="Consolas" panose="020B0609020204030204" pitchFamily="49" charset="0"/>
              </a:rPr>
              <a:t> memo[n];</a:t>
            </a:r>
          </a:p>
          <a:p>
            <a:r>
              <a:rPr lang="en-IN" sz="1800" b="0" dirty="0">
                <a:solidFill>
                  <a:srgbClr val="000000"/>
                </a:solidFill>
                <a:effectLst/>
                <a:latin typeface="Consolas" panose="020B0609020204030204" pitchFamily="49" charset="0"/>
              </a:rPr>
              <a: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6393C95-858B-DC01-7002-D61E9651DE85}"/>
                  </a:ext>
                </a:extLst>
              </p14:cNvPr>
              <p14:cNvContentPartPr/>
              <p14:nvPr/>
            </p14:nvContentPartPr>
            <p14:xfrm>
              <a:off x="1248840" y="1596600"/>
              <a:ext cx="10639440" cy="4304160"/>
            </p14:xfrm>
          </p:contentPart>
        </mc:Choice>
        <mc:Fallback>
          <p:pic>
            <p:nvPicPr>
              <p:cNvPr id="2" name="Ink 1">
                <a:extLst>
                  <a:ext uri="{FF2B5EF4-FFF2-40B4-BE49-F238E27FC236}">
                    <a16:creationId xmlns:a16="http://schemas.microsoft.com/office/drawing/2014/main" id="{56393C95-858B-DC01-7002-D61E9651DE85}"/>
                  </a:ext>
                </a:extLst>
              </p:cNvPr>
              <p:cNvPicPr/>
              <p:nvPr/>
            </p:nvPicPr>
            <p:blipFill>
              <a:blip r:embed="rId5"/>
              <a:stretch>
                <a:fillRect/>
              </a:stretch>
            </p:blipFill>
            <p:spPr>
              <a:xfrm>
                <a:off x="1239480" y="1587240"/>
                <a:ext cx="10658160" cy="4322880"/>
              </a:xfrm>
              <a:prstGeom prst="rect">
                <a:avLst/>
              </a:prstGeom>
            </p:spPr>
          </p:pic>
        </mc:Fallback>
      </mc:AlternateContent>
    </p:spTree>
    <p:extLst>
      <p:ext uri="{BB962C8B-B14F-4D97-AF65-F5344CB8AC3E}">
        <p14:creationId xmlns:p14="http://schemas.microsoft.com/office/powerpoint/2010/main" val="359887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Bottom Up Approach (DP)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769441"/>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defRPr/>
            </a:pPr>
            <a:endParaRPr lang="en-US" sz="2000" dirty="0">
              <a:solidFill>
                <a:srgbClr val="7030A0"/>
              </a:solidFill>
              <a:latin typeface="Consolas" panose="020B0609020204030204" pitchFamily="49" charset="0"/>
            </a:endParaRPr>
          </a:p>
        </p:txBody>
      </p:sp>
      <p:sp>
        <p:nvSpPr>
          <p:cNvPr id="13" name="TextBox 12">
            <a:extLst>
              <a:ext uri="{FF2B5EF4-FFF2-40B4-BE49-F238E27FC236}">
                <a16:creationId xmlns:a16="http://schemas.microsoft.com/office/drawing/2014/main" id="{4F5B8A68-D5C7-2D04-6CD3-15B3E4EEFBBE}"/>
              </a:ext>
            </a:extLst>
          </p:cNvPr>
          <p:cNvSpPr txBox="1"/>
          <p:nvPr/>
        </p:nvSpPr>
        <p:spPr>
          <a:xfrm>
            <a:off x="715617" y="1338469"/>
            <a:ext cx="8878957" cy="452431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2400" dirty="0">
                <a:solidFill>
                  <a:srgbClr val="0070C0"/>
                </a:solidFill>
                <a:latin typeface="Times New Roman" panose="02020603050405020304" pitchFamily="18" charset="0"/>
                <a:cs typeface="Times New Roman" panose="02020603050405020304" pitchFamily="18" charset="0"/>
              </a:rPr>
              <a:t>1-Dynamic programming unroll the recursion and move to the opposite direction of memorization.</a:t>
            </a:r>
          </a:p>
          <a:p>
            <a:pPr marR="0" lvl="0" algn="just" defTabSz="914400" rtl="0" eaLnBrk="1" fontAlgn="auto" latinLnBrk="0" hangingPunct="1">
              <a:lnSpc>
                <a:spcPct val="100000"/>
              </a:lnSpc>
              <a:spcBef>
                <a:spcPts val="0"/>
              </a:spcBef>
              <a:spcAft>
                <a:spcPts val="0"/>
              </a:spcAft>
              <a:buClrTx/>
              <a:buSzTx/>
              <a:tabLst/>
              <a:defRPr/>
            </a:pPr>
            <a:endParaRPr lang="en-US" sz="2400" dirty="0">
              <a:solidFill>
                <a:srgbClr val="0070C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2-Both </a:t>
            </a:r>
            <a:r>
              <a:rPr kumimoji="0" lang="en-US" sz="2400" b="0" i="0" u="none" strike="noStrike" kern="1200" cap="none" spc="0" normalizeH="0" baseline="0" noProof="0" dirty="0" err="1">
                <a:ln>
                  <a:noFill/>
                </a:ln>
                <a:solidFill>
                  <a:srgbClr val="0070C0"/>
                </a:solidFill>
                <a:effectLst/>
                <a:uLnTx/>
                <a:uFillTx/>
                <a:latin typeface="Times New Roman" panose="02020603050405020304" pitchFamily="18" charset="0"/>
                <a:cs typeface="Times New Roman" panose="02020603050405020304" pitchFamily="18" charset="0"/>
              </a:rPr>
              <a:t>memoization</a:t>
            </a: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and dynamic programming solve the problem only once.</a:t>
            </a:r>
          </a:p>
          <a:p>
            <a:pPr marR="0" lvl="0" algn="just" defTabSz="914400" rtl="0" eaLnBrk="1" fontAlgn="auto" latinLnBrk="0" hangingPunct="1">
              <a:lnSpc>
                <a:spcPct val="100000"/>
              </a:lnSpc>
              <a:spcBef>
                <a:spcPts val="0"/>
              </a:spcBef>
              <a:spcAft>
                <a:spcPts val="0"/>
              </a:spcAft>
              <a:buClrTx/>
              <a:buSzTx/>
              <a:tabLst/>
              <a:defRPr/>
            </a:pPr>
            <a:endParaRPr lang="en-US" sz="2400" dirty="0">
              <a:solidFill>
                <a:srgbClr val="0070C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lang="en-US" sz="2400" dirty="0">
                <a:solidFill>
                  <a:srgbClr val="0070C0"/>
                </a:solidFill>
                <a:latin typeface="Times New Roman" panose="02020603050405020304" pitchFamily="18" charset="0"/>
                <a:cs typeface="Times New Roman" panose="02020603050405020304" pitchFamily="18" charset="0"/>
              </a:rPr>
              <a:t>3-Memoization uses recursion and works in top down manner where as dynamic programming moves in opposite direction solving the problem bottom up.</a:t>
            </a:r>
          </a:p>
          <a:p>
            <a:pPr marR="0" lvl="0" algn="just" defTabSz="914400" rtl="0" eaLnBrk="1" fontAlgn="auto" latinLnBrk="0" hangingPunct="1">
              <a:lnSpc>
                <a:spcPct val="100000"/>
              </a:lnSpc>
              <a:spcBef>
                <a:spcPts val="0"/>
              </a:spcBef>
              <a:spcAft>
                <a:spcPts val="0"/>
              </a:spcAft>
              <a:buClrTx/>
              <a:buSzTx/>
              <a:tabLst/>
              <a:defRPr/>
            </a:pPr>
            <a:endParaRPr lang="en-US" sz="2400" dirty="0">
              <a:solidFill>
                <a:srgbClr val="0070C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4-Dynamic programming use the concept</a:t>
            </a:r>
            <a:r>
              <a:rPr lang="en-US" sz="2400" dirty="0">
                <a:solidFill>
                  <a:srgbClr val="0070C0"/>
                </a:solidFill>
                <a:latin typeface="Times New Roman" panose="02020603050405020304" pitchFamily="18" charset="0"/>
                <a:cs typeface="Times New Roman" panose="02020603050405020304" pitchFamily="18" charset="0"/>
              </a:rPr>
              <a:t> of recursive formula and uses iteration.</a:t>
            </a:r>
            <a:endParaRPr kumimoji="0" lang="en-IN"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7FC2EC8-9FF0-72BD-F78D-CF2A27B41C98}"/>
                  </a:ext>
                </a:extLst>
              </p14:cNvPr>
              <p14:cNvContentPartPr/>
              <p14:nvPr/>
            </p14:nvContentPartPr>
            <p14:xfrm>
              <a:off x="699480" y="1751040"/>
              <a:ext cx="8355600" cy="4230720"/>
            </p14:xfrm>
          </p:contentPart>
        </mc:Choice>
        <mc:Fallback>
          <p:pic>
            <p:nvPicPr>
              <p:cNvPr id="2" name="Ink 1">
                <a:extLst>
                  <a:ext uri="{FF2B5EF4-FFF2-40B4-BE49-F238E27FC236}">
                    <a16:creationId xmlns:a16="http://schemas.microsoft.com/office/drawing/2014/main" id="{E7FC2EC8-9FF0-72BD-F78D-CF2A27B41C98}"/>
                  </a:ext>
                </a:extLst>
              </p:cNvPr>
              <p:cNvPicPr/>
              <p:nvPr/>
            </p:nvPicPr>
            <p:blipFill>
              <a:blip r:embed="rId5"/>
              <a:stretch>
                <a:fillRect/>
              </a:stretch>
            </p:blipFill>
            <p:spPr>
              <a:xfrm>
                <a:off x="690120" y="1741680"/>
                <a:ext cx="8374320" cy="4249440"/>
              </a:xfrm>
              <a:prstGeom prst="rect">
                <a:avLst/>
              </a:prstGeom>
            </p:spPr>
          </p:pic>
        </mc:Fallback>
      </mc:AlternateContent>
    </p:spTree>
    <p:extLst>
      <p:ext uri="{BB962C8B-B14F-4D97-AF65-F5344CB8AC3E}">
        <p14:creationId xmlns:p14="http://schemas.microsoft.com/office/powerpoint/2010/main" val="297357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Bottom Up Approach (DP)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769441"/>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defRPr/>
            </a:pPr>
            <a:endParaRPr lang="en-US" sz="2000" dirty="0">
              <a:solidFill>
                <a:srgbClr val="7030A0"/>
              </a:solidFill>
              <a:latin typeface="Consolas" panose="020B0609020204030204" pitchFamily="49" charset="0"/>
            </a:endParaRPr>
          </a:p>
        </p:txBody>
      </p:sp>
      <p:sp>
        <p:nvSpPr>
          <p:cNvPr id="11" name="TextBox 10">
            <a:extLst>
              <a:ext uri="{FF2B5EF4-FFF2-40B4-BE49-F238E27FC236}">
                <a16:creationId xmlns:a16="http://schemas.microsoft.com/office/drawing/2014/main" id="{D79F69A9-75CF-7A8D-8EED-BB696DA387F7}"/>
              </a:ext>
            </a:extLst>
          </p:cNvPr>
          <p:cNvSpPr txBox="1"/>
          <p:nvPr/>
        </p:nvSpPr>
        <p:spPr>
          <a:xfrm>
            <a:off x="477077" y="1604742"/>
            <a:ext cx="4784036"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#include&lt;</a:t>
            </a:r>
            <a:r>
              <a:rPr kumimoji="0" lang="en-IN"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stdio.h</a:t>
            </a: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endParaRPr lang="en-US" sz="32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int</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 = </a:t>
            </a:r>
            <a:r>
              <a:rPr kumimoji="0" lang="en-IN" sz="18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75</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fib(n));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return</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8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0</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2" name="TextBox 11">
            <a:extLst>
              <a:ext uri="{FF2B5EF4-FFF2-40B4-BE49-F238E27FC236}">
                <a16:creationId xmlns:a16="http://schemas.microsoft.com/office/drawing/2014/main" id="{C3E7B936-DF95-45B8-65C3-4A27984403F9}"/>
              </a:ext>
            </a:extLst>
          </p:cNvPr>
          <p:cNvSpPr txBox="1"/>
          <p:nvPr/>
        </p:nvSpPr>
        <p:spPr>
          <a:xfrm>
            <a:off x="5923722" y="1315281"/>
            <a:ext cx="5261112" cy="4247317"/>
          </a:xfrm>
          <a:prstGeom prst="rect">
            <a:avLst/>
          </a:prstGeom>
          <a:noFill/>
        </p:spPr>
        <p:txBody>
          <a:bodyPr wrap="square">
            <a:spAutoFit/>
          </a:bodyPr>
          <a:lstStyle/>
          <a:p>
            <a:pPr algn="just">
              <a:defRPr/>
            </a:pP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fib(</a:t>
            </a: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n)</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int</a:t>
            </a:r>
            <a:r>
              <a:rPr lang="en-IN" sz="1800" b="0" dirty="0">
                <a:solidFill>
                  <a:srgbClr val="000000"/>
                </a:solidFill>
                <a:effectLst/>
                <a:latin typeface="Consolas" panose="020B0609020204030204" pitchFamily="49" charset="0"/>
              </a:rPr>
              <a:t> f[n+</a:t>
            </a:r>
            <a:r>
              <a:rPr lang="en-IN" sz="1800" dirty="0">
                <a:solidFill>
                  <a:srgbClr val="09885A"/>
                </a:solidFill>
                <a:latin typeface="Consolas" panose="020B0609020204030204" pitchFamily="49" charset="0"/>
              </a:rPr>
              <a:t>1</a:t>
            </a:r>
            <a:r>
              <a:rPr lang="en-IN" sz="1800" b="0" dirty="0">
                <a:solidFill>
                  <a:srgbClr val="000000"/>
                </a:solidFill>
                <a:effectLst/>
                <a:latin typeface="Consolas" panose="020B0609020204030204" pitchFamily="49" charset="0"/>
              </a:rPr>
              <a:t>]; </a:t>
            </a:r>
          </a:p>
          <a:p>
            <a:r>
              <a:rPr lang="en-IN" sz="1800" b="0" dirty="0">
                <a:solidFill>
                  <a:srgbClr val="0000FF"/>
                </a:solidFill>
                <a:effectLst/>
                <a:latin typeface="Consolas" panose="020B0609020204030204" pitchFamily="49" charset="0"/>
              </a:rPr>
              <a:t>	int</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f[</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f[</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&lt;= n;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p>
          <a:p>
            <a:r>
              <a:rPr lang="en-IN" sz="1800" b="0" dirty="0">
                <a:solidFill>
                  <a:srgbClr val="000000"/>
                </a:solidFill>
                <a:effectLst/>
                <a:latin typeface="Consolas" panose="020B0609020204030204" pitchFamily="49" charset="0"/>
              </a:rPr>
              <a:t>  		f[</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f[i-</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 f[i-</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f[n];</a:t>
            </a:r>
          </a:p>
          <a:p>
            <a:r>
              <a:rPr lang="en-IN" sz="1800" b="0" dirty="0">
                <a:solidFill>
                  <a:srgbClr val="000000"/>
                </a:solidFill>
                <a:effectLst/>
                <a:latin typeface="Consolas" panose="020B0609020204030204" pitchFamily="49" charset="0"/>
              </a:rPr>
              <a: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1F0CAFF-4F82-3F97-21ED-AA9812A3937E}"/>
                  </a:ext>
                </a:extLst>
              </p14:cNvPr>
              <p14:cNvContentPartPr/>
              <p14:nvPr/>
            </p14:nvContentPartPr>
            <p14:xfrm>
              <a:off x="3319920" y="2959200"/>
              <a:ext cx="7768440" cy="2286360"/>
            </p14:xfrm>
          </p:contentPart>
        </mc:Choice>
        <mc:Fallback>
          <p:pic>
            <p:nvPicPr>
              <p:cNvPr id="2" name="Ink 1">
                <a:extLst>
                  <a:ext uri="{FF2B5EF4-FFF2-40B4-BE49-F238E27FC236}">
                    <a16:creationId xmlns:a16="http://schemas.microsoft.com/office/drawing/2014/main" id="{E1F0CAFF-4F82-3F97-21ED-AA9812A3937E}"/>
                  </a:ext>
                </a:extLst>
              </p:cNvPr>
              <p:cNvPicPr/>
              <p:nvPr/>
            </p:nvPicPr>
            <p:blipFill>
              <a:blip r:embed="rId5"/>
              <a:stretch>
                <a:fillRect/>
              </a:stretch>
            </p:blipFill>
            <p:spPr>
              <a:xfrm>
                <a:off x="3310560" y="2949840"/>
                <a:ext cx="7787160" cy="2305080"/>
              </a:xfrm>
              <a:prstGeom prst="rect">
                <a:avLst/>
              </a:prstGeom>
            </p:spPr>
          </p:pic>
        </mc:Fallback>
      </mc:AlternateContent>
    </p:spTree>
    <p:extLst>
      <p:ext uri="{BB962C8B-B14F-4D97-AF65-F5344CB8AC3E}">
        <p14:creationId xmlns:p14="http://schemas.microsoft.com/office/powerpoint/2010/main" val="354208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243420" y="1205948"/>
            <a:ext cx="10994423" cy="2246769"/>
          </a:xfrm>
          <a:prstGeom prst="rect">
            <a:avLst/>
          </a:prstGeom>
          <a:noFill/>
        </p:spPr>
        <p:txBody>
          <a:bodyPr wrap="square" rtlCol="0">
            <a:spAutoFit/>
          </a:bodyPr>
          <a:lstStyle/>
          <a:p>
            <a:r>
              <a:rPr lang="en-US" sz="2800" dirty="0"/>
              <a:t>Given a set of non negative integers and a positive number X, determine if there exist a subset of elements of an array with sum equal to X.</a:t>
            </a:r>
          </a:p>
          <a:p>
            <a:r>
              <a:rPr lang="en-US" sz="2800" dirty="0"/>
              <a:t>Input {3,2,7,1}</a:t>
            </a:r>
          </a:p>
          <a:p>
            <a:r>
              <a:rPr lang="en-US" sz="2800" dirty="0"/>
              <a:t>X=6</a:t>
            </a:r>
          </a:p>
          <a:p>
            <a:r>
              <a:rPr lang="en-US" sz="2800" dirty="0"/>
              <a:t>Output  true</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066FB16-7A40-FFFE-F7BE-84FEC861381C}"/>
                  </a:ext>
                </a:extLst>
              </p14:cNvPr>
              <p14:cNvContentPartPr/>
              <p14:nvPr/>
            </p14:nvContentPartPr>
            <p14:xfrm>
              <a:off x="694440" y="2382120"/>
              <a:ext cx="5063760" cy="1289520"/>
            </p14:xfrm>
          </p:contentPart>
        </mc:Choice>
        <mc:Fallback>
          <p:pic>
            <p:nvPicPr>
              <p:cNvPr id="3" name="Ink 2">
                <a:extLst>
                  <a:ext uri="{FF2B5EF4-FFF2-40B4-BE49-F238E27FC236}">
                    <a16:creationId xmlns:a16="http://schemas.microsoft.com/office/drawing/2014/main" id="{E066FB16-7A40-FFFE-F7BE-84FEC861381C}"/>
                  </a:ext>
                </a:extLst>
              </p:cNvPr>
              <p:cNvPicPr/>
              <p:nvPr/>
            </p:nvPicPr>
            <p:blipFill>
              <a:blip r:embed="rId5"/>
              <a:stretch>
                <a:fillRect/>
              </a:stretch>
            </p:blipFill>
            <p:spPr>
              <a:xfrm>
                <a:off x="685080" y="2372760"/>
                <a:ext cx="5082480" cy="1308240"/>
              </a:xfrm>
              <a:prstGeom prst="rect">
                <a:avLst/>
              </a:prstGeom>
            </p:spPr>
          </p:pic>
        </mc:Fallback>
      </mc:AlternateContent>
    </p:spTree>
    <p:extLst>
      <p:ext uri="{BB962C8B-B14F-4D97-AF65-F5344CB8AC3E}">
        <p14:creationId xmlns:p14="http://schemas.microsoft.com/office/powerpoint/2010/main" val="157713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Problem(Recursive)</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914400" y="1176782"/>
            <a:ext cx="8295860" cy="4247317"/>
          </a:xfrm>
          <a:prstGeom prst="rect">
            <a:avLst/>
          </a:prstGeom>
          <a:noFill/>
        </p:spPr>
        <p:txBody>
          <a:bodyPr wrap="square">
            <a:spAutoFit/>
          </a:bodyPr>
          <a:lstStyle/>
          <a:p>
            <a:r>
              <a:rPr lang="en-US" dirty="0"/>
              <a:t>#include&lt;stdio.h&gt;</a:t>
            </a:r>
          </a:p>
          <a:p>
            <a:r>
              <a:rPr lang="en-US" dirty="0"/>
              <a:t>#define true 1</a:t>
            </a:r>
          </a:p>
          <a:p>
            <a:r>
              <a:rPr lang="en-US" dirty="0"/>
              <a:t>#define false 0</a:t>
            </a:r>
          </a:p>
          <a:p>
            <a:r>
              <a:rPr lang="en-US" dirty="0"/>
              <a:t>int </a:t>
            </a:r>
            <a:r>
              <a:rPr lang="en-US" dirty="0" err="1"/>
              <a:t>issubset</a:t>
            </a:r>
            <a:r>
              <a:rPr lang="en-US" dirty="0"/>
              <a:t>(int *</a:t>
            </a:r>
            <a:r>
              <a:rPr lang="en-US" dirty="0" err="1"/>
              <a:t>arr,int</a:t>
            </a:r>
            <a:r>
              <a:rPr lang="en-US" dirty="0"/>
              <a:t> </a:t>
            </a:r>
            <a:r>
              <a:rPr lang="en-US" dirty="0" err="1"/>
              <a:t>n,int</a:t>
            </a:r>
            <a:r>
              <a:rPr lang="en-US" dirty="0"/>
              <a:t> x)</a:t>
            </a:r>
          </a:p>
          <a:p>
            <a:r>
              <a:rPr lang="en-US" dirty="0"/>
              <a:t>{</a:t>
            </a:r>
          </a:p>
          <a:p>
            <a:r>
              <a:rPr lang="en-US" dirty="0"/>
              <a:t>	if(x==0)</a:t>
            </a:r>
          </a:p>
          <a:p>
            <a:r>
              <a:rPr lang="en-US" dirty="0"/>
              <a:t>		return true;</a:t>
            </a:r>
          </a:p>
          <a:p>
            <a:r>
              <a:rPr lang="en-US" dirty="0"/>
              <a:t>	if(n==0)</a:t>
            </a:r>
          </a:p>
          <a:p>
            <a:r>
              <a:rPr lang="en-US" dirty="0"/>
              <a:t>		return false;</a:t>
            </a:r>
          </a:p>
          <a:p>
            <a:endParaRPr lang="en-US" dirty="0"/>
          </a:p>
          <a:p>
            <a:r>
              <a:rPr lang="en-US" dirty="0"/>
              <a:t>	if(</a:t>
            </a:r>
            <a:r>
              <a:rPr lang="en-US" dirty="0" err="1"/>
              <a:t>arr</a:t>
            </a:r>
            <a:r>
              <a:rPr lang="en-US" dirty="0"/>
              <a:t>[0]&gt;x)</a:t>
            </a:r>
          </a:p>
          <a:p>
            <a:r>
              <a:rPr lang="en-US" dirty="0"/>
              <a:t>		return </a:t>
            </a:r>
            <a:r>
              <a:rPr lang="en-US" dirty="0" err="1"/>
              <a:t>issubset</a:t>
            </a:r>
            <a:r>
              <a:rPr lang="en-US" dirty="0"/>
              <a:t>(arr+1,n-1,x);</a:t>
            </a:r>
          </a:p>
          <a:p>
            <a:r>
              <a:rPr lang="en-US" dirty="0"/>
              <a:t>	else</a:t>
            </a:r>
          </a:p>
          <a:p>
            <a:r>
              <a:rPr lang="en-US" dirty="0"/>
              <a:t>		return </a:t>
            </a:r>
            <a:r>
              <a:rPr lang="en-US" dirty="0" err="1"/>
              <a:t>issubset</a:t>
            </a:r>
            <a:r>
              <a:rPr lang="en-US" dirty="0"/>
              <a:t>(arr+1,n-1,x) ||</a:t>
            </a:r>
            <a:r>
              <a:rPr lang="en-US" dirty="0" err="1"/>
              <a:t>issubset</a:t>
            </a:r>
            <a:r>
              <a:rPr lang="en-US" dirty="0"/>
              <a:t>(arr+1,n-1,x-arr[0]);</a:t>
            </a:r>
          </a:p>
          <a:p>
            <a:r>
              <a:rPr lang="en-US" dirty="0"/>
              <a:t>}</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04083BA-8461-692A-6CC8-6F1BD953FB1D}"/>
                  </a:ext>
                </a:extLst>
              </p14:cNvPr>
              <p14:cNvContentPartPr/>
              <p14:nvPr/>
            </p14:nvContentPartPr>
            <p14:xfrm>
              <a:off x="1383840" y="1452600"/>
              <a:ext cx="10409760" cy="4357800"/>
            </p14:xfrm>
          </p:contentPart>
        </mc:Choice>
        <mc:Fallback>
          <p:pic>
            <p:nvPicPr>
              <p:cNvPr id="3" name="Ink 2">
                <a:extLst>
                  <a:ext uri="{FF2B5EF4-FFF2-40B4-BE49-F238E27FC236}">
                    <a16:creationId xmlns:a16="http://schemas.microsoft.com/office/drawing/2014/main" id="{304083BA-8461-692A-6CC8-6F1BD953FB1D}"/>
                  </a:ext>
                </a:extLst>
              </p:cNvPr>
              <p:cNvPicPr/>
              <p:nvPr/>
            </p:nvPicPr>
            <p:blipFill>
              <a:blip r:embed="rId5"/>
              <a:stretch>
                <a:fillRect/>
              </a:stretch>
            </p:blipFill>
            <p:spPr>
              <a:xfrm>
                <a:off x="1374480" y="1443240"/>
                <a:ext cx="10428480" cy="4376520"/>
              </a:xfrm>
              <a:prstGeom prst="rect">
                <a:avLst/>
              </a:prstGeom>
            </p:spPr>
          </p:pic>
        </mc:Fallback>
      </mc:AlternateContent>
    </p:spTree>
    <p:extLst>
      <p:ext uri="{BB962C8B-B14F-4D97-AF65-F5344CB8AC3E}">
        <p14:creationId xmlns:p14="http://schemas.microsoft.com/office/powerpoint/2010/main" val="1773862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914400" y="1176782"/>
            <a:ext cx="8295860" cy="3139321"/>
          </a:xfrm>
          <a:prstGeom prst="rect">
            <a:avLst/>
          </a:prstGeom>
          <a:noFill/>
        </p:spPr>
        <p:txBody>
          <a:bodyPr wrap="square">
            <a:spAutoFit/>
          </a:bodyPr>
          <a:lstStyle/>
          <a:p>
            <a:endParaRPr lang="en-US" dirty="0"/>
          </a:p>
          <a:p>
            <a:r>
              <a:rPr lang="en-US" dirty="0"/>
              <a:t>int main()</a:t>
            </a:r>
          </a:p>
          <a:p>
            <a:r>
              <a:rPr lang="en-US" dirty="0"/>
              <a:t>{</a:t>
            </a:r>
          </a:p>
          <a:p>
            <a:r>
              <a:rPr lang="en-US" dirty="0"/>
              <a:t>	int </a:t>
            </a:r>
            <a:r>
              <a:rPr lang="en-US" dirty="0" err="1"/>
              <a:t>arr</a:t>
            </a:r>
            <a:r>
              <a:rPr lang="en-US" dirty="0"/>
              <a:t>[4]={3,2,7,1},x=6,n=4,res;</a:t>
            </a:r>
          </a:p>
          <a:p>
            <a:r>
              <a:rPr lang="en-US" dirty="0"/>
              <a:t>	res=</a:t>
            </a:r>
            <a:r>
              <a:rPr lang="en-US" dirty="0" err="1"/>
              <a:t>issubset</a:t>
            </a:r>
            <a:r>
              <a:rPr lang="en-US" dirty="0"/>
              <a:t>(</a:t>
            </a:r>
            <a:r>
              <a:rPr lang="en-US" dirty="0" err="1"/>
              <a:t>arr,n,x</a:t>
            </a:r>
            <a:r>
              <a:rPr lang="en-US" dirty="0"/>
              <a:t>);</a:t>
            </a:r>
          </a:p>
          <a:p>
            <a:r>
              <a:rPr lang="en-US" dirty="0"/>
              <a:t>	if(res==true)</a:t>
            </a:r>
          </a:p>
          <a:p>
            <a:r>
              <a:rPr lang="en-US" dirty="0"/>
              <a:t>		</a:t>
            </a:r>
            <a:r>
              <a:rPr lang="en-US" dirty="0" err="1"/>
              <a:t>printf</a:t>
            </a:r>
            <a:r>
              <a:rPr lang="en-US" dirty="0"/>
              <a:t>("subset exist");</a:t>
            </a:r>
          </a:p>
          <a:p>
            <a:r>
              <a:rPr lang="en-US" dirty="0"/>
              <a:t>	else</a:t>
            </a:r>
          </a:p>
          <a:p>
            <a:r>
              <a:rPr lang="en-US" dirty="0"/>
              <a:t>		</a:t>
            </a:r>
            <a:r>
              <a:rPr lang="en-US" dirty="0" err="1"/>
              <a:t>printf</a:t>
            </a:r>
            <a:r>
              <a:rPr lang="en-US" dirty="0"/>
              <a:t>("not exist");</a:t>
            </a:r>
          </a:p>
          <a:p>
            <a:r>
              <a:rPr lang="en-US" dirty="0"/>
              <a:t>	return 0;</a:t>
            </a:r>
          </a:p>
          <a:p>
            <a:r>
              <a:rPr lang="en-US" dirty="0"/>
              <a:t>}</a:t>
            </a:r>
          </a:p>
        </p:txBody>
      </p:sp>
    </p:spTree>
    <p:extLst>
      <p:ext uri="{BB962C8B-B14F-4D97-AF65-F5344CB8AC3E}">
        <p14:creationId xmlns:p14="http://schemas.microsoft.com/office/powerpoint/2010/main" val="3610645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914400" y="1176782"/>
            <a:ext cx="8295860" cy="3970318"/>
          </a:xfrm>
          <a:prstGeom prst="rect">
            <a:avLst/>
          </a:prstGeom>
          <a:noFill/>
        </p:spPr>
        <p:txBody>
          <a:bodyPr wrap="square">
            <a:spAutoFit/>
          </a:bodyPr>
          <a:lstStyle/>
          <a:p>
            <a:endParaRPr lang="en-US" dirty="0"/>
          </a:p>
          <a:p>
            <a:r>
              <a:rPr lang="en-US" dirty="0"/>
              <a:t>#include&lt;stdio.h&gt;</a:t>
            </a:r>
          </a:p>
          <a:p>
            <a:r>
              <a:rPr lang="en-US" dirty="0"/>
              <a:t>int subset(int </a:t>
            </a:r>
            <a:r>
              <a:rPr lang="en-US" dirty="0" err="1"/>
              <a:t>arr</a:t>
            </a:r>
            <a:r>
              <a:rPr lang="en-US" dirty="0"/>
              <a:t>[],int n, int sum);</a:t>
            </a:r>
          </a:p>
          <a:p>
            <a:r>
              <a:rPr lang="en-US" dirty="0"/>
              <a:t>int main()</a:t>
            </a:r>
          </a:p>
          <a:p>
            <a:r>
              <a:rPr lang="en-US" dirty="0"/>
              <a:t>{</a:t>
            </a:r>
          </a:p>
          <a:p>
            <a:r>
              <a:rPr lang="en-US" dirty="0"/>
              <a:t>	int </a:t>
            </a:r>
            <a:r>
              <a:rPr lang="en-US" dirty="0" err="1"/>
              <a:t>arr</a:t>
            </a:r>
            <a:r>
              <a:rPr lang="en-US" dirty="0"/>
              <a:t>[]={3,2,7,1};</a:t>
            </a:r>
          </a:p>
          <a:p>
            <a:r>
              <a:rPr lang="en-US" dirty="0"/>
              <a:t>	int x;</a:t>
            </a:r>
          </a:p>
          <a:p>
            <a:r>
              <a:rPr lang="en-US" dirty="0"/>
              <a:t>	x=subset(arr,4,6);</a:t>
            </a:r>
          </a:p>
          <a:p>
            <a:r>
              <a:rPr lang="en-US" dirty="0"/>
              <a:t>	if(x==1)</a:t>
            </a:r>
          </a:p>
          <a:p>
            <a:r>
              <a:rPr lang="en-US" dirty="0"/>
              <a:t>		</a:t>
            </a:r>
            <a:r>
              <a:rPr lang="en-US" dirty="0" err="1"/>
              <a:t>printf</a:t>
            </a:r>
            <a:r>
              <a:rPr lang="en-US" dirty="0"/>
              <a:t>("sum is possible");</a:t>
            </a:r>
          </a:p>
          <a:p>
            <a:r>
              <a:rPr lang="en-US" dirty="0"/>
              <a:t>	if(x==0)</a:t>
            </a:r>
          </a:p>
          <a:p>
            <a:r>
              <a:rPr lang="en-US" dirty="0"/>
              <a:t>		</a:t>
            </a:r>
            <a:r>
              <a:rPr lang="en-US" dirty="0" err="1"/>
              <a:t>printf</a:t>
            </a:r>
            <a:r>
              <a:rPr lang="en-US" dirty="0"/>
              <a:t>("sum is not possible");</a:t>
            </a:r>
          </a:p>
          <a:p>
            <a:r>
              <a:rPr lang="en-US" dirty="0"/>
              <a:t>	return(0);</a:t>
            </a:r>
          </a:p>
          <a:p>
            <a:r>
              <a:rPr lang="en-US" dirty="0"/>
              <a:t>}</a:t>
            </a:r>
          </a:p>
        </p:txBody>
      </p:sp>
    </p:spTree>
    <p:extLst>
      <p:ext uri="{BB962C8B-B14F-4D97-AF65-F5344CB8AC3E}">
        <p14:creationId xmlns:p14="http://schemas.microsoft.com/office/powerpoint/2010/main" val="98325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635080" y="920750"/>
            <a:ext cx="9277546" cy="4401205"/>
          </a:xfrm>
          <a:prstGeom prst="rect">
            <a:avLst/>
          </a:prstGeom>
          <a:noFill/>
        </p:spPr>
        <p:txBody>
          <a:bodyPr wrap="square">
            <a:spAutoFit/>
          </a:bodyPr>
          <a:lstStyle/>
          <a:p>
            <a:endParaRPr lang="en-US" sz="1400" dirty="0"/>
          </a:p>
          <a:p>
            <a:r>
              <a:rPr lang="en-US" sz="1400" dirty="0"/>
              <a:t>int subset(int *</a:t>
            </a:r>
            <a:r>
              <a:rPr lang="en-US" sz="1400" dirty="0" err="1"/>
              <a:t>arr,int</a:t>
            </a:r>
            <a:r>
              <a:rPr lang="en-US" sz="1400" dirty="0"/>
              <a:t> </a:t>
            </a:r>
            <a:r>
              <a:rPr lang="en-US" sz="1400" dirty="0" err="1"/>
              <a:t>n,int</a:t>
            </a:r>
            <a:r>
              <a:rPr lang="en-US" sz="1400" dirty="0"/>
              <a:t> sum)</a:t>
            </a:r>
          </a:p>
          <a:p>
            <a:r>
              <a:rPr lang="en-US" sz="1400" dirty="0"/>
              <a:t>{</a:t>
            </a:r>
          </a:p>
          <a:p>
            <a:r>
              <a:rPr lang="en-US" sz="1400" dirty="0"/>
              <a:t>	int </a:t>
            </a:r>
            <a:r>
              <a:rPr lang="en-US" sz="1400" dirty="0" err="1"/>
              <a:t>subsetsum</a:t>
            </a:r>
            <a:r>
              <a:rPr lang="en-US" sz="1400" dirty="0"/>
              <a:t>[n+1][sum+1],</a:t>
            </a:r>
            <a:r>
              <a:rPr lang="en-US" sz="1400" dirty="0" err="1"/>
              <a:t>i,j</a:t>
            </a:r>
            <a:r>
              <a:rPr lang="en-US" sz="1400" dirty="0"/>
              <a:t>;</a:t>
            </a:r>
          </a:p>
          <a:p>
            <a:r>
              <a:rPr lang="en-US" sz="1400" dirty="0"/>
              <a:t>	for(</a:t>
            </a:r>
            <a:r>
              <a:rPr lang="en-US" sz="1400" dirty="0" err="1"/>
              <a:t>i</a:t>
            </a:r>
            <a:r>
              <a:rPr lang="en-US" sz="1400" dirty="0"/>
              <a:t>=0;i&lt;=</a:t>
            </a:r>
            <a:r>
              <a:rPr lang="en-US" sz="1400" dirty="0" err="1"/>
              <a:t>n;i</a:t>
            </a:r>
            <a:r>
              <a:rPr lang="en-US" sz="1400" dirty="0"/>
              <a:t>++)</a:t>
            </a:r>
          </a:p>
          <a:p>
            <a:r>
              <a:rPr lang="en-US" sz="1400" dirty="0"/>
              <a:t>		</a:t>
            </a:r>
            <a:r>
              <a:rPr lang="en-US" sz="1400" dirty="0" err="1"/>
              <a:t>subsetsum</a:t>
            </a:r>
            <a:r>
              <a:rPr lang="en-US" sz="1400" dirty="0"/>
              <a:t>[</a:t>
            </a:r>
            <a:r>
              <a:rPr lang="en-US" sz="1400" dirty="0" err="1"/>
              <a:t>i</a:t>
            </a:r>
            <a:r>
              <a:rPr lang="en-US" sz="1400" dirty="0"/>
              <a:t>][0]=1;</a:t>
            </a:r>
          </a:p>
          <a:p>
            <a:r>
              <a:rPr lang="en-US" sz="1400" dirty="0"/>
              <a:t>	for(</a:t>
            </a:r>
            <a:r>
              <a:rPr lang="en-US" sz="1400" dirty="0" err="1"/>
              <a:t>i</a:t>
            </a:r>
            <a:r>
              <a:rPr lang="en-US" sz="1400" dirty="0"/>
              <a:t>=1;i&lt;=</a:t>
            </a:r>
            <a:r>
              <a:rPr lang="en-US" sz="1400" dirty="0" err="1"/>
              <a:t>sum;i</a:t>
            </a:r>
            <a:r>
              <a:rPr lang="en-US" sz="1400" dirty="0"/>
              <a:t>++)</a:t>
            </a:r>
          </a:p>
          <a:p>
            <a:r>
              <a:rPr lang="en-US" sz="1400" dirty="0"/>
              <a:t>		</a:t>
            </a:r>
            <a:r>
              <a:rPr lang="en-US" sz="1400" dirty="0" err="1"/>
              <a:t>subsetsum</a:t>
            </a:r>
            <a:r>
              <a:rPr lang="en-US" sz="1400" dirty="0"/>
              <a:t>[0][</a:t>
            </a:r>
            <a:r>
              <a:rPr lang="en-US" sz="1400" dirty="0" err="1"/>
              <a:t>i</a:t>
            </a:r>
            <a:r>
              <a:rPr lang="en-US" sz="1400" dirty="0"/>
              <a:t>]=0;</a:t>
            </a:r>
          </a:p>
          <a:p>
            <a:r>
              <a:rPr lang="en-US" sz="1400" dirty="0"/>
              <a:t>	for(</a:t>
            </a:r>
            <a:r>
              <a:rPr lang="en-US" sz="1400" dirty="0" err="1"/>
              <a:t>i</a:t>
            </a:r>
            <a:r>
              <a:rPr lang="en-US" sz="1400" dirty="0"/>
              <a:t>=1;i&lt;=</a:t>
            </a:r>
            <a:r>
              <a:rPr lang="en-US" sz="1400" dirty="0" err="1"/>
              <a:t>n;i</a:t>
            </a:r>
            <a:r>
              <a:rPr lang="en-US" sz="1400" dirty="0"/>
              <a:t>++)</a:t>
            </a:r>
          </a:p>
          <a:p>
            <a:r>
              <a:rPr lang="en-US" sz="1400" dirty="0"/>
              <a:t>	{</a:t>
            </a:r>
          </a:p>
          <a:p>
            <a:r>
              <a:rPr lang="en-US" sz="1400" dirty="0"/>
              <a:t>		for(j=1;j&lt;=</a:t>
            </a:r>
            <a:r>
              <a:rPr lang="en-US" sz="1400" dirty="0" err="1"/>
              <a:t>sum;j</a:t>
            </a:r>
            <a:r>
              <a:rPr lang="en-US" sz="1400" dirty="0"/>
              <a:t>++)</a:t>
            </a:r>
          </a:p>
          <a:p>
            <a:r>
              <a:rPr lang="en-US" sz="1400" dirty="0"/>
              <a:t>		{</a:t>
            </a:r>
          </a:p>
          <a:p>
            <a:r>
              <a:rPr lang="en-US" sz="1400" dirty="0"/>
              <a:t>			if(j&lt;</a:t>
            </a:r>
            <a:r>
              <a:rPr lang="en-US" sz="1400" dirty="0" err="1"/>
              <a:t>arr</a:t>
            </a:r>
            <a:r>
              <a:rPr lang="en-US" sz="1400" dirty="0"/>
              <a:t>[i-1])</a:t>
            </a:r>
          </a:p>
          <a:p>
            <a:r>
              <a:rPr lang="en-US" sz="1400" dirty="0"/>
              <a:t>				</a:t>
            </a:r>
            <a:r>
              <a:rPr lang="en-US" sz="1400" dirty="0" err="1"/>
              <a:t>subsetsum</a:t>
            </a:r>
            <a:r>
              <a:rPr lang="en-US" sz="1400" dirty="0"/>
              <a:t>[</a:t>
            </a:r>
            <a:r>
              <a:rPr lang="en-US" sz="1400" dirty="0" err="1"/>
              <a:t>i</a:t>
            </a:r>
            <a:r>
              <a:rPr lang="en-US" sz="1400" dirty="0"/>
              <a:t>][j]=</a:t>
            </a:r>
            <a:r>
              <a:rPr lang="en-US" sz="1400" dirty="0" err="1"/>
              <a:t>subsetsum</a:t>
            </a:r>
            <a:r>
              <a:rPr lang="en-US" sz="1400" dirty="0"/>
              <a:t>[i-1][j];</a:t>
            </a:r>
          </a:p>
          <a:p>
            <a:r>
              <a:rPr lang="en-US" sz="1400" dirty="0"/>
              <a:t>			if(j&gt;=</a:t>
            </a:r>
            <a:r>
              <a:rPr lang="en-US" sz="1400" dirty="0" err="1"/>
              <a:t>arr</a:t>
            </a:r>
            <a:r>
              <a:rPr lang="en-US" sz="1400" dirty="0"/>
              <a:t>[i-1])</a:t>
            </a:r>
          </a:p>
          <a:p>
            <a:r>
              <a:rPr lang="en-US" sz="1400" dirty="0"/>
              <a:t>				</a:t>
            </a:r>
            <a:r>
              <a:rPr lang="en-US" sz="1400" dirty="0" err="1"/>
              <a:t>subsetsum</a:t>
            </a:r>
            <a:r>
              <a:rPr lang="en-US" sz="1400" dirty="0"/>
              <a:t>[</a:t>
            </a:r>
            <a:r>
              <a:rPr lang="en-US" sz="1400" dirty="0" err="1"/>
              <a:t>i</a:t>
            </a:r>
            <a:r>
              <a:rPr lang="en-US" sz="1400" dirty="0"/>
              <a:t>][j]=</a:t>
            </a:r>
            <a:r>
              <a:rPr lang="en-US" sz="1400" dirty="0" err="1"/>
              <a:t>subsetsum</a:t>
            </a:r>
            <a:r>
              <a:rPr lang="en-US" sz="1400" dirty="0"/>
              <a:t>[i-1][j] || </a:t>
            </a:r>
            <a:r>
              <a:rPr lang="en-US" sz="1400" dirty="0" err="1"/>
              <a:t>subsetsum</a:t>
            </a:r>
            <a:r>
              <a:rPr lang="en-US" sz="1400" dirty="0"/>
              <a:t>[i-1][j-</a:t>
            </a:r>
            <a:r>
              <a:rPr lang="en-US" sz="1400" dirty="0" err="1"/>
              <a:t>arr</a:t>
            </a:r>
            <a:r>
              <a:rPr lang="en-US" sz="1400" dirty="0"/>
              <a:t>[i-1]];</a:t>
            </a:r>
          </a:p>
          <a:p>
            <a:r>
              <a:rPr lang="en-US" sz="1400" dirty="0"/>
              <a:t>		}</a:t>
            </a:r>
          </a:p>
          <a:p>
            <a:r>
              <a:rPr lang="en-US" sz="1400" dirty="0"/>
              <a:t>	}</a:t>
            </a:r>
          </a:p>
          <a:p>
            <a:r>
              <a:rPr lang="en-US" sz="1400" dirty="0"/>
              <a:t>	return(</a:t>
            </a:r>
            <a:r>
              <a:rPr lang="en-US" sz="1400" dirty="0" err="1"/>
              <a:t>subsetsum</a:t>
            </a:r>
            <a:r>
              <a:rPr lang="en-US" sz="1400" dirty="0"/>
              <a:t>[n][sum]);</a:t>
            </a:r>
          </a:p>
          <a:p>
            <a:r>
              <a:rPr lang="en-US" sz="1400" dirty="0"/>
              <a:t>}</a:t>
            </a:r>
          </a:p>
        </p:txBody>
      </p:sp>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1D7C85AF-FE11-B00F-02FB-8D9ED3FD789B}"/>
                  </a:ext>
                </a:extLst>
              </p14:cNvPr>
              <p14:cNvContentPartPr/>
              <p14:nvPr/>
            </p14:nvContentPartPr>
            <p14:xfrm>
              <a:off x="7845741" y="1519586"/>
              <a:ext cx="3808080" cy="2429280"/>
            </p14:xfrm>
          </p:contentPart>
        </mc:Choice>
        <mc:Fallback xmlns="">
          <p:pic>
            <p:nvPicPr>
              <p:cNvPr id="30" name="Ink 29">
                <a:extLst>
                  <a:ext uri="{FF2B5EF4-FFF2-40B4-BE49-F238E27FC236}">
                    <a16:creationId xmlns:a16="http://schemas.microsoft.com/office/drawing/2014/main" id="{1D7C85AF-FE11-B00F-02FB-8D9ED3FD789B}"/>
                  </a:ext>
                </a:extLst>
              </p:cNvPr>
              <p:cNvPicPr/>
              <p:nvPr/>
            </p:nvPicPr>
            <p:blipFill>
              <a:blip r:embed="rId5"/>
              <a:stretch>
                <a:fillRect/>
              </a:stretch>
            </p:blipFill>
            <p:spPr>
              <a:xfrm>
                <a:off x="7836741" y="1510586"/>
                <a:ext cx="3825720" cy="244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707" name="Ink 28706">
                <a:extLst>
                  <a:ext uri="{FF2B5EF4-FFF2-40B4-BE49-F238E27FC236}">
                    <a16:creationId xmlns:a16="http://schemas.microsoft.com/office/drawing/2014/main" id="{44B1862A-6373-8F4B-0231-9867AFD9D87E}"/>
                  </a:ext>
                </a:extLst>
              </p14:cNvPr>
              <p14:cNvContentPartPr/>
              <p14:nvPr/>
            </p14:nvContentPartPr>
            <p14:xfrm>
              <a:off x="6986061" y="1161026"/>
              <a:ext cx="5148360" cy="2783160"/>
            </p14:xfrm>
          </p:contentPart>
        </mc:Choice>
        <mc:Fallback xmlns="">
          <p:pic>
            <p:nvPicPr>
              <p:cNvPr id="28707" name="Ink 28706">
                <a:extLst>
                  <a:ext uri="{FF2B5EF4-FFF2-40B4-BE49-F238E27FC236}">
                    <a16:creationId xmlns:a16="http://schemas.microsoft.com/office/drawing/2014/main" id="{44B1862A-6373-8F4B-0231-9867AFD9D87E}"/>
                  </a:ext>
                </a:extLst>
              </p:cNvPr>
              <p:cNvPicPr/>
              <p:nvPr/>
            </p:nvPicPr>
            <p:blipFill>
              <a:blip r:embed="rId7"/>
              <a:stretch>
                <a:fillRect/>
              </a:stretch>
            </p:blipFill>
            <p:spPr>
              <a:xfrm>
                <a:off x="6977061" y="1152026"/>
                <a:ext cx="5166000" cy="2800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715" name="Ink 28714">
                <a:extLst>
                  <a:ext uri="{FF2B5EF4-FFF2-40B4-BE49-F238E27FC236}">
                    <a16:creationId xmlns:a16="http://schemas.microsoft.com/office/drawing/2014/main" id="{A919B9D3-045B-2292-3414-64ACCDFCE436}"/>
                  </a:ext>
                </a:extLst>
              </p14:cNvPr>
              <p14:cNvContentPartPr/>
              <p14:nvPr/>
            </p14:nvContentPartPr>
            <p14:xfrm>
              <a:off x="6727581" y="1803626"/>
              <a:ext cx="289080" cy="2095200"/>
            </p14:xfrm>
          </p:contentPart>
        </mc:Choice>
        <mc:Fallback xmlns="">
          <p:pic>
            <p:nvPicPr>
              <p:cNvPr id="28715" name="Ink 28714">
                <a:extLst>
                  <a:ext uri="{FF2B5EF4-FFF2-40B4-BE49-F238E27FC236}">
                    <a16:creationId xmlns:a16="http://schemas.microsoft.com/office/drawing/2014/main" id="{A919B9D3-045B-2292-3414-64ACCDFCE436}"/>
                  </a:ext>
                </a:extLst>
              </p:cNvPr>
              <p:cNvPicPr/>
              <p:nvPr/>
            </p:nvPicPr>
            <p:blipFill>
              <a:blip r:embed="rId9"/>
              <a:stretch>
                <a:fillRect/>
              </a:stretch>
            </p:blipFill>
            <p:spPr>
              <a:xfrm>
                <a:off x="6718581" y="1794626"/>
                <a:ext cx="306720" cy="211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728" name="Ink 28727">
                <a:extLst>
                  <a:ext uri="{FF2B5EF4-FFF2-40B4-BE49-F238E27FC236}">
                    <a16:creationId xmlns:a16="http://schemas.microsoft.com/office/drawing/2014/main" id="{6865AC03-54CB-2962-4747-20880CCB319C}"/>
                  </a:ext>
                </a:extLst>
              </p14:cNvPr>
              <p14:cNvContentPartPr/>
              <p14:nvPr/>
            </p14:nvContentPartPr>
            <p14:xfrm>
              <a:off x="7353981" y="1729466"/>
              <a:ext cx="287640" cy="2153880"/>
            </p14:xfrm>
          </p:contentPart>
        </mc:Choice>
        <mc:Fallback xmlns="">
          <p:pic>
            <p:nvPicPr>
              <p:cNvPr id="28728" name="Ink 28727">
                <a:extLst>
                  <a:ext uri="{FF2B5EF4-FFF2-40B4-BE49-F238E27FC236}">
                    <a16:creationId xmlns:a16="http://schemas.microsoft.com/office/drawing/2014/main" id="{6865AC03-54CB-2962-4747-20880CCB319C}"/>
                  </a:ext>
                </a:extLst>
              </p:cNvPr>
              <p:cNvPicPr/>
              <p:nvPr/>
            </p:nvPicPr>
            <p:blipFill>
              <a:blip r:embed="rId11"/>
              <a:stretch>
                <a:fillRect/>
              </a:stretch>
            </p:blipFill>
            <p:spPr>
              <a:xfrm>
                <a:off x="7344981" y="1720466"/>
                <a:ext cx="305280" cy="217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734" name="Ink 28733">
                <a:extLst>
                  <a:ext uri="{FF2B5EF4-FFF2-40B4-BE49-F238E27FC236}">
                    <a16:creationId xmlns:a16="http://schemas.microsoft.com/office/drawing/2014/main" id="{246BCEAE-8AC8-110F-A50C-F2AF30098186}"/>
                  </a:ext>
                </a:extLst>
              </p14:cNvPr>
              <p14:cNvContentPartPr/>
              <p14:nvPr/>
            </p14:nvContentPartPr>
            <p14:xfrm>
              <a:off x="8115741" y="1696346"/>
              <a:ext cx="3204720" cy="273600"/>
            </p14:xfrm>
          </p:contentPart>
        </mc:Choice>
        <mc:Fallback xmlns="">
          <p:pic>
            <p:nvPicPr>
              <p:cNvPr id="28734" name="Ink 28733">
                <a:extLst>
                  <a:ext uri="{FF2B5EF4-FFF2-40B4-BE49-F238E27FC236}">
                    <a16:creationId xmlns:a16="http://schemas.microsoft.com/office/drawing/2014/main" id="{246BCEAE-8AC8-110F-A50C-F2AF30098186}"/>
                  </a:ext>
                </a:extLst>
              </p:cNvPr>
              <p:cNvPicPr/>
              <p:nvPr/>
            </p:nvPicPr>
            <p:blipFill>
              <a:blip r:embed="rId13"/>
              <a:stretch>
                <a:fillRect/>
              </a:stretch>
            </p:blipFill>
            <p:spPr>
              <a:xfrm>
                <a:off x="8106741" y="1687346"/>
                <a:ext cx="32223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736" name="Ink 28735">
                <a:extLst>
                  <a:ext uri="{FF2B5EF4-FFF2-40B4-BE49-F238E27FC236}">
                    <a16:creationId xmlns:a16="http://schemas.microsoft.com/office/drawing/2014/main" id="{7BEEF197-BADA-6DFF-244D-B8B3BAF5CC52}"/>
                  </a:ext>
                </a:extLst>
              </p14:cNvPr>
              <p14:cNvContentPartPr/>
              <p14:nvPr/>
            </p14:nvContentPartPr>
            <p14:xfrm>
              <a:off x="8067501" y="2183786"/>
              <a:ext cx="291960" cy="213840"/>
            </p14:xfrm>
          </p:contentPart>
        </mc:Choice>
        <mc:Fallback xmlns="">
          <p:pic>
            <p:nvPicPr>
              <p:cNvPr id="28736" name="Ink 28735">
                <a:extLst>
                  <a:ext uri="{FF2B5EF4-FFF2-40B4-BE49-F238E27FC236}">
                    <a16:creationId xmlns:a16="http://schemas.microsoft.com/office/drawing/2014/main" id="{7BEEF197-BADA-6DFF-244D-B8B3BAF5CC52}"/>
                  </a:ext>
                </a:extLst>
              </p:cNvPr>
              <p:cNvPicPr/>
              <p:nvPr/>
            </p:nvPicPr>
            <p:blipFill>
              <a:blip r:embed="rId17"/>
              <a:stretch>
                <a:fillRect/>
              </a:stretch>
            </p:blipFill>
            <p:spPr>
              <a:xfrm>
                <a:off x="8058501" y="2174786"/>
                <a:ext cx="3096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741" name="Ink 28740">
                <a:extLst>
                  <a:ext uri="{FF2B5EF4-FFF2-40B4-BE49-F238E27FC236}">
                    <a16:creationId xmlns:a16="http://schemas.microsoft.com/office/drawing/2014/main" id="{4E288A4C-0EF0-A9B3-0F5C-60C3A682D9CC}"/>
                  </a:ext>
                </a:extLst>
              </p14:cNvPr>
              <p14:cNvContentPartPr/>
              <p14:nvPr/>
            </p14:nvContentPartPr>
            <p14:xfrm>
              <a:off x="11523861" y="3422546"/>
              <a:ext cx="565560" cy="417960"/>
            </p14:xfrm>
          </p:contentPart>
        </mc:Choice>
        <mc:Fallback xmlns="">
          <p:pic>
            <p:nvPicPr>
              <p:cNvPr id="28741" name="Ink 28740">
                <a:extLst>
                  <a:ext uri="{FF2B5EF4-FFF2-40B4-BE49-F238E27FC236}">
                    <a16:creationId xmlns:a16="http://schemas.microsoft.com/office/drawing/2014/main" id="{4E288A4C-0EF0-A9B3-0F5C-60C3A682D9CC}"/>
                  </a:ext>
                </a:extLst>
              </p:cNvPr>
              <p:cNvPicPr/>
              <p:nvPr/>
            </p:nvPicPr>
            <p:blipFill>
              <a:blip r:embed="rId19"/>
              <a:stretch>
                <a:fillRect/>
              </a:stretch>
            </p:blipFill>
            <p:spPr>
              <a:xfrm>
                <a:off x="11514861" y="3413546"/>
                <a:ext cx="58320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 name="Ink 2">
                <a:extLst>
                  <a:ext uri="{FF2B5EF4-FFF2-40B4-BE49-F238E27FC236}">
                    <a16:creationId xmlns:a16="http://schemas.microsoft.com/office/drawing/2014/main" id="{05473676-B53F-FC92-57C2-AF59B652823F}"/>
                  </a:ext>
                </a:extLst>
              </p14:cNvPr>
              <p14:cNvContentPartPr/>
              <p14:nvPr/>
            </p14:nvContentPartPr>
            <p14:xfrm>
              <a:off x="1272240" y="1033200"/>
              <a:ext cx="10782720" cy="4061520"/>
            </p14:xfrm>
          </p:contentPart>
        </mc:Choice>
        <mc:Fallback>
          <p:pic>
            <p:nvPicPr>
              <p:cNvPr id="3" name="Ink 2">
                <a:extLst>
                  <a:ext uri="{FF2B5EF4-FFF2-40B4-BE49-F238E27FC236}">
                    <a16:creationId xmlns:a16="http://schemas.microsoft.com/office/drawing/2014/main" id="{05473676-B53F-FC92-57C2-AF59B652823F}"/>
                  </a:ext>
                </a:extLst>
              </p:cNvPr>
              <p:cNvPicPr/>
              <p:nvPr/>
            </p:nvPicPr>
            <p:blipFill>
              <a:blip r:embed="rId21"/>
              <a:stretch>
                <a:fillRect/>
              </a:stretch>
            </p:blipFill>
            <p:spPr>
              <a:xfrm>
                <a:off x="1262880" y="1023840"/>
                <a:ext cx="10801440" cy="4080240"/>
              </a:xfrm>
              <a:prstGeom prst="rect">
                <a:avLst/>
              </a:prstGeom>
            </p:spPr>
          </p:pic>
        </mc:Fallback>
      </mc:AlternateContent>
    </p:spTree>
    <p:extLst>
      <p:ext uri="{BB962C8B-B14F-4D97-AF65-F5344CB8AC3E}">
        <p14:creationId xmlns:p14="http://schemas.microsoft.com/office/powerpoint/2010/main" val="4001931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KnapSack</a:t>
            </a:r>
            <a:r>
              <a:rPr lang="en-IN" sz="4400" b="1" dirty="0">
                <a:latin typeface="Times" panose="02020603050405020304" pitchFamily="18" charset="0"/>
                <a:cs typeface="Times" panose="02020603050405020304" pitchFamily="18" charset="0"/>
              </a:rPr>
              <a:t>(DP)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10" name="TextBox 9">
            <a:extLst>
              <a:ext uri="{FF2B5EF4-FFF2-40B4-BE49-F238E27FC236}">
                <a16:creationId xmlns:a16="http://schemas.microsoft.com/office/drawing/2014/main" id="{2EF24AA3-BEEF-74A5-7535-DDE10B2189EA}"/>
              </a:ext>
            </a:extLst>
          </p:cNvPr>
          <p:cNvSpPr txBox="1"/>
          <p:nvPr/>
        </p:nvSpPr>
        <p:spPr>
          <a:xfrm>
            <a:off x="2003100" y="1417983"/>
            <a:ext cx="7207160" cy="2862322"/>
          </a:xfrm>
          <a:prstGeom prst="rect">
            <a:avLst/>
          </a:prstGeom>
          <a:noFill/>
        </p:spPr>
        <p:txBody>
          <a:bodyPr wrap="square">
            <a:spAutoFit/>
          </a:bodyPr>
          <a:lstStyle/>
          <a:p>
            <a:r>
              <a:rPr lang="en-US" dirty="0"/>
              <a:t>#include&lt;stdio.h&gt;</a:t>
            </a:r>
          </a:p>
          <a:p>
            <a:r>
              <a:rPr lang="en-US" dirty="0"/>
              <a:t>int knapsack(int ,int*,int*,int);</a:t>
            </a:r>
          </a:p>
          <a:p>
            <a:r>
              <a:rPr lang="en-US" dirty="0"/>
              <a:t>int max(int </a:t>
            </a:r>
            <a:r>
              <a:rPr lang="en-US" dirty="0" err="1"/>
              <a:t>x,int</a:t>
            </a:r>
            <a:r>
              <a:rPr lang="en-US" dirty="0"/>
              <a:t> y);</a:t>
            </a:r>
          </a:p>
          <a:p>
            <a:r>
              <a:rPr lang="en-US" dirty="0"/>
              <a:t>int main()</a:t>
            </a:r>
          </a:p>
          <a:p>
            <a:r>
              <a:rPr lang="en-US" dirty="0"/>
              <a:t>{</a:t>
            </a:r>
          </a:p>
          <a:p>
            <a:r>
              <a:rPr lang="en-US" dirty="0"/>
              <a:t>	int weight[]={2,3,4,5},value[]={3,4,5,6},</a:t>
            </a:r>
            <a:r>
              <a:rPr lang="en-US" dirty="0" err="1"/>
              <a:t>profit,capacity</a:t>
            </a:r>
            <a:r>
              <a:rPr lang="en-US" dirty="0"/>
              <a:t>=5;</a:t>
            </a:r>
          </a:p>
          <a:p>
            <a:r>
              <a:rPr lang="en-US" dirty="0"/>
              <a:t>	profit=knapsack(capacity,weight,value,4);</a:t>
            </a:r>
          </a:p>
          <a:p>
            <a:r>
              <a:rPr lang="en-US" dirty="0"/>
              <a:t>	</a:t>
            </a:r>
            <a:r>
              <a:rPr lang="en-US" dirty="0" err="1"/>
              <a:t>printf</a:t>
            </a:r>
            <a:r>
              <a:rPr lang="en-US" dirty="0"/>
              <a:t>("total profit=%</a:t>
            </a:r>
            <a:r>
              <a:rPr lang="en-US" dirty="0" err="1"/>
              <a:t>d",profit</a:t>
            </a:r>
            <a:r>
              <a:rPr lang="en-US" dirty="0"/>
              <a:t>);</a:t>
            </a:r>
          </a:p>
          <a:p>
            <a:r>
              <a:rPr lang="en-US" dirty="0"/>
              <a:t>	return(0);</a:t>
            </a:r>
          </a:p>
          <a:p>
            <a:r>
              <a:rPr lang="en-US" dirty="0"/>
              <a:t>}</a:t>
            </a:r>
          </a:p>
        </p:txBody>
      </p:sp>
    </p:spTree>
    <p:extLst>
      <p:ext uri="{BB962C8B-B14F-4D97-AF65-F5344CB8AC3E}">
        <p14:creationId xmlns:p14="http://schemas.microsoft.com/office/powerpoint/2010/main" val="398049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a:lnSpc>
                <a:spcPct val="100000"/>
              </a:lnSpc>
              <a:spcBef>
                <a:spcPct val="0"/>
              </a:spcBef>
              <a:buFont typeface="Arial" panose="020B0604020202020204" pitchFamily="34" charset="0"/>
              <a:buNone/>
              <a:defRPr/>
            </a:pPr>
            <a:r>
              <a:rPr lang="en-US" altLang="en-US" sz="4400" b="1" dirty="0">
                <a:solidFill>
                  <a:schemeClr val="bg1"/>
                </a:solidFill>
                <a:latin typeface="+mn-lt"/>
              </a:rPr>
              <a:t>Data Structures And Algorithms(DSA)</a:t>
            </a:r>
            <a:endParaRPr lang="en-IN" altLang="en-US" sz="4400" dirty="0">
              <a:solidFill>
                <a:schemeClr val="bg1"/>
              </a:solidFill>
              <a:latin typeface="+mn-lt"/>
            </a:endParaRP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Content Placeholder 5">
            <a:extLst>
              <a:ext uri="{FF2B5EF4-FFF2-40B4-BE49-F238E27FC236}">
                <a16:creationId xmlns:a16="http://schemas.microsoft.com/office/drawing/2014/main" id="{0FF0DBA1-4851-4B7E-8E3B-EA1AF8954143}"/>
              </a:ext>
            </a:extLst>
          </p:cNvPr>
          <p:cNvSpPr txBox="1">
            <a:spLocks noChangeArrowheads="1"/>
          </p:cNvSpPr>
          <p:nvPr/>
        </p:nvSpPr>
        <p:spPr>
          <a:xfrm>
            <a:off x="475995" y="966780"/>
            <a:ext cx="1135124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Aft>
                <a:spcPts val="1200"/>
              </a:spcAft>
              <a:buNone/>
            </a:pPr>
            <a:r>
              <a:rPr lang="en-US" b="1" dirty="0">
                <a:solidFill>
                  <a:srgbClr val="212529"/>
                </a:solidFill>
                <a:latin typeface="Times" panose="02020603050405020304" pitchFamily="18" charset="0"/>
                <a:cs typeface="Times" panose="02020603050405020304" pitchFamily="18" charset="0"/>
              </a:rPr>
              <a:t>Why DSA</a:t>
            </a:r>
          </a:p>
          <a:p>
            <a:pPr marL="0" indent="0" algn="ctr">
              <a:buNone/>
              <a:defRPr/>
            </a:pPr>
            <a:r>
              <a:rPr lang="en-US" dirty="0">
                <a:solidFill>
                  <a:srgbClr val="0070C0"/>
                </a:solidFill>
                <a:latin typeface="-apple-system"/>
              </a:rPr>
              <a:t>" I don't like DSA but I want to be a SDE in product based company."</a:t>
            </a:r>
            <a:endParaRPr lang="en-US" dirty="0">
              <a:solidFill>
                <a:srgbClr val="0070C0"/>
              </a:solidFill>
            </a:endParaRPr>
          </a:p>
          <a:p>
            <a:pPr marL="0" indent="0" algn="just">
              <a:lnSpc>
                <a:spcPct val="120000"/>
              </a:lnSpc>
              <a:spcAft>
                <a:spcPts val="1200"/>
              </a:spcAft>
              <a:buNone/>
            </a:pPr>
            <a:endParaRPr lang="en-US" b="1" dirty="0">
              <a:solidFill>
                <a:srgbClr val="212529"/>
              </a:solidFill>
              <a:latin typeface="Times" panose="02020603050405020304" pitchFamily="18" charset="0"/>
              <a:cs typeface="Times" panose="02020603050405020304" pitchFamily="18" charset="0"/>
            </a:endParaRPr>
          </a:p>
          <a:p>
            <a:pPr marL="0" indent="0">
              <a:buNone/>
            </a:pPr>
            <a:r>
              <a:rPr lang="en-US" dirty="0"/>
              <a:t>Consider a scenario where you want to make a pizza for yourself.</a:t>
            </a: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Can you make your pizza without base? </a:t>
            </a:r>
          </a:p>
          <a:p>
            <a:pPr marL="0" indent="0">
              <a:buNone/>
            </a:pPr>
            <a:r>
              <a:rPr lang="en-US" dirty="0">
                <a:solidFill>
                  <a:srgbClr val="00B050"/>
                </a:solidFill>
              </a:rPr>
              <a:t> </a:t>
            </a:r>
          </a:p>
          <a:p>
            <a:pPr marL="0" indent="0">
              <a:buNone/>
            </a:pPr>
            <a:r>
              <a:rPr lang="en-US" dirty="0">
                <a:solidFill>
                  <a:srgbClr val="00B050"/>
                </a:solidFill>
              </a:rPr>
              <a:t>Answer is No, because without base no one can make pizza.</a:t>
            </a:r>
            <a:endParaRPr lang="en-US" b="1" dirty="0">
              <a:solidFill>
                <a:srgbClr val="212529"/>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70952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KnapSack</a:t>
            </a:r>
            <a:r>
              <a:rPr lang="en-IN" sz="4400" b="1" dirty="0">
                <a:latin typeface="Times" panose="02020603050405020304" pitchFamily="18" charset="0"/>
                <a:cs typeface="Times" panose="02020603050405020304" pitchFamily="18" charset="0"/>
              </a:rPr>
              <a:t>(DP)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10" name="TextBox 9">
            <a:extLst>
              <a:ext uri="{FF2B5EF4-FFF2-40B4-BE49-F238E27FC236}">
                <a16:creationId xmlns:a16="http://schemas.microsoft.com/office/drawing/2014/main" id="{2EF24AA3-BEEF-74A5-7535-DDE10B2189EA}"/>
              </a:ext>
            </a:extLst>
          </p:cNvPr>
          <p:cNvSpPr txBox="1"/>
          <p:nvPr/>
        </p:nvSpPr>
        <p:spPr>
          <a:xfrm>
            <a:off x="2003100" y="1417983"/>
            <a:ext cx="7207160"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DFB6A417-B5BD-D2F2-48F1-0983E8640495}"/>
              </a:ext>
            </a:extLst>
          </p:cNvPr>
          <p:cNvSpPr txBox="1"/>
          <p:nvPr/>
        </p:nvSpPr>
        <p:spPr>
          <a:xfrm>
            <a:off x="92765" y="987425"/>
            <a:ext cx="11330609" cy="4524315"/>
          </a:xfrm>
          <a:prstGeom prst="rect">
            <a:avLst/>
          </a:prstGeom>
          <a:noFill/>
        </p:spPr>
        <p:txBody>
          <a:bodyPr wrap="square">
            <a:spAutoFit/>
          </a:bodyPr>
          <a:lstStyle/>
          <a:p>
            <a:r>
              <a:rPr lang="en-US" sz="1200" dirty="0"/>
              <a:t>int knapsack(int </a:t>
            </a:r>
            <a:r>
              <a:rPr lang="en-US" sz="1200" dirty="0" err="1"/>
              <a:t>capacity,int</a:t>
            </a:r>
            <a:r>
              <a:rPr lang="en-US" sz="1200" dirty="0"/>
              <a:t> *</a:t>
            </a:r>
            <a:r>
              <a:rPr lang="en-US" sz="1200" dirty="0" err="1"/>
              <a:t>weight,int</a:t>
            </a:r>
            <a:r>
              <a:rPr lang="en-US" sz="1200" dirty="0"/>
              <a:t> *</a:t>
            </a:r>
            <a:r>
              <a:rPr lang="en-US" sz="1200" dirty="0" err="1"/>
              <a:t>value,int</a:t>
            </a:r>
            <a:r>
              <a:rPr lang="en-US" sz="1200" dirty="0"/>
              <a:t> n)</a:t>
            </a:r>
          </a:p>
          <a:p>
            <a:r>
              <a:rPr lang="en-US" sz="1200" dirty="0"/>
              <a:t>{</a:t>
            </a:r>
          </a:p>
          <a:p>
            <a:endParaRPr lang="en-US" sz="1200" dirty="0"/>
          </a:p>
          <a:p>
            <a:r>
              <a:rPr lang="en-US" sz="1200" dirty="0"/>
              <a:t>	int </a:t>
            </a:r>
            <a:r>
              <a:rPr lang="en-US" sz="1200" dirty="0" err="1"/>
              <a:t>arr</a:t>
            </a:r>
            <a:r>
              <a:rPr lang="en-US" sz="1200" dirty="0"/>
              <a:t>[n+1][capacity+1],</a:t>
            </a:r>
            <a:r>
              <a:rPr lang="en-US" sz="1200" dirty="0" err="1"/>
              <a:t>i,j,x</a:t>
            </a:r>
            <a:r>
              <a:rPr lang="en-US" sz="1200" dirty="0"/>
              <a:t>;</a:t>
            </a:r>
          </a:p>
          <a:p>
            <a:r>
              <a:rPr lang="en-US" sz="1200" dirty="0"/>
              <a:t>	for(</a:t>
            </a:r>
            <a:r>
              <a:rPr lang="en-US" sz="1200" dirty="0" err="1"/>
              <a:t>i</a:t>
            </a:r>
            <a:r>
              <a:rPr lang="en-US" sz="1200" dirty="0"/>
              <a:t>=0;i&lt;=</a:t>
            </a:r>
            <a:r>
              <a:rPr lang="en-US" sz="1200" dirty="0" err="1"/>
              <a:t>n;i</a:t>
            </a:r>
            <a:r>
              <a:rPr lang="en-US" sz="1200" dirty="0"/>
              <a:t>++)</a:t>
            </a:r>
          </a:p>
          <a:p>
            <a:r>
              <a:rPr lang="en-US" sz="1200" dirty="0"/>
              <a:t>		</a:t>
            </a:r>
            <a:r>
              <a:rPr lang="en-US" sz="1200" dirty="0" err="1"/>
              <a:t>arr</a:t>
            </a:r>
            <a:r>
              <a:rPr lang="en-US" sz="1200" dirty="0"/>
              <a:t>[</a:t>
            </a:r>
            <a:r>
              <a:rPr lang="en-US" sz="1200" dirty="0" err="1"/>
              <a:t>i</a:t>
            </a:r>
            <a:r>
              <a:rPr lang="en-US" sz="1200" dirty="0"/>
              <a:t>][0]=0;</a:t>
            </a:r>
          </a:p>
          <a:p>
            <a:r>
              <a:rPr lang="en-US" sz="1200" dirty="0"/>
              <a:t>	for(j=1;j&lt;=</a:t>
            </a:r>
            <a:r>
              <a:rPr lang="en-US" sz="1200" dirty="0" err="1"/>
              <a:t>capacity;j</a:t>
            </a:r>
            <a:r>
              <a:rPr lang="en-US" sz="1200" dirty="0"/>
              <a:t>++)</a:t>
            </a:r>
          </a:p>
          <a:p>
            <a:r>
              <a:rPr lang="en-US" sz="1200" dirty="0"/>
              <a:t>		</a:t>
            </a:r>
            <a:r>
              <a:rPr lang="en-US" sz="1200" dirty="0" err="1"/>
              <a:t>arr</a:t>
            </a:r>
            <a:r>
              <a:rPr lang="en-US" sz="1200" dirty="0"/>
              <a:t>[0][j]=0;</a:t>
            </a:r>
          </a:p>
          <a:p>
            <a:r>
              <a:rPr lang="en-US" sz="1200" dirty="0"/>
              <a:t>	for(</a:t>
            </a:r>
            <a:r>
              <a:rPr lang="en-US" sz="1200" dirty="0" err="1"/>
              <a:t>i</a:t>
            </a:r>
            <a:r>
              <a:rPr lang="en-US" sz="1200" dirty="0"/>
              <a:t>=1;i&lt;=</a:t>
            </a:r>
            <a:r>
              <a:rPr lang="en-US" sz="1200" dirty="0" err="1"/>
              <a:t>n;i</a:t>
            </a:r>
            <a:r>
              <a:rPr lang="en-US" sz="1200" dirty="0"/>
              <a:t>++)</a:t>
            </a:r>
          </a:p>
          <a:p>
            <a:r>
              <a:rPr lang="en-US" sz="1200" dirty="0"/>
              <a:t>	{</a:t>
            </a:r>
          </a:p>
          <a:p>
            <a:r>
              <a:rPr lang="en-US" sz="1200" dirty="0"/>
              <a:t>		for(j=1;j&lt;=</a:t>
            </a:r>
            <a:r>
              <a:rPr lang="en-US" sz="1200" dirty="0" err="1"/>
              <a:t>capacity;j</a:t>
            </a:r>
            <a:r>
              <a:rPr lang="en-US" sz="1200" dirty="0"/>
              <a:t>++)</a:t>
            </a:r>
          </a:p>
          <a:p>
            <a:r>
              <a:rPr lang="en-US" sz="1200" dirty="0"/>
              <a:t>		{</a:t>
            </a:r>
          </a:p>
          <a:p>
            <a:r>
              <a:rPr lang="en-US" sz="1200" dirty="0"/>
              <a:t>			if(weight[i-1]&lt;=j)</a:t>
            </a:r>
          </a:p>
          <a:p>
            <a:r>
              <a:rPr lang="en-US" sz="1200" dirty="0"/>
              <a:t>			{</a:t>
            </a:r>
          </a:p>
          <a:p>
            <a:r>
              <a:rPr lang="en-US" sz="1200" dirty="0"/>
              <a:t>				x=j-weight[i-1];</a:t>
            </a:r>
          </a:p>
          <a:p>
            <a:r>
              <a:rPr lang="en-US" sz="1200" dirty="0"/>
              <a:t>				</a:t>
            </a:r>
            <a:r>
              <a:rPr lang="en-US" sz="1200" dirty="0" err="1"/>
              <a:t>arr</a:t>
            </a:r>
            <a:r>
              <a:rPr lang="en-US" sz="1200" dirty="0"/>
              <a:t>[</a:t>
            </a:r>
            <a:r>
              <a:rPr lang="en-US" sz="1200" dirty="0" err="1"/>
              <a:t>i</a:t>
            </a:r>
            <a:r>
              <a:rPr lang="en-US" sz="1200" dirty="0"/>
              <a:t>][j]=max(value[i-1]+</a:t>
            </a:r>
            <a:r>
              <a:rPr lang="en-US" sz="1200" dirty="0" err="1"/>
              <a:t>arr</a:t>
            </a:r>
            <a:r>
              <a:rPr lang="en-US" sz="1200" dirty="0"/>
              <a:t>[i-1][x],</a:t>
            </a:r>
            <a:r>
              <a:rPr lang="en-US" sz="1200" dirty="0" err="1"/>
              <a:t>arr</a:t>
            </a:r>
            <a:r>
              <a:rPr lang="en-US" sz="1200" dirty="0"/>
              <a:t>[i-1][j]);</a:t>
            </a:r>
          </a:p>
          <a:p>
            <a:r>
              <a:rPr lang="en-US" sz="1200" dirty="0"/>
              <a:t>			}</a:t>
            </a:r>
          </a:p>
          <a:p>
            <a:r>
              <a:rPr lang="en-US" sz="1200" dirty="0"/>
              <a:t>			else</a:t>
            </a:r>
          </a:p>
          <a:p>
            <a:r>
              <a:rPr lang="en-US" sz="1200" dirty="0"/>
              <a:t>				</a:t>
            </a:r>
            <a:r>
              <a:rPr lang="en-US" sz="1200" dirty="0" err="1"/>
              <a:t>arr</a:t>
            </a:r>
            <a:r>
              <a:rPr lang="en-US" sz="1200" dirty="0"/>
              <a:t>[</a:t>
            </a:r>
            <a:r>
              <a:rPr lang="en-US" sz="1200" dirty="0" err="1"/>
              <a:t>i</a:t>
            </a:r>
            <a:r>
              <a:rPr lang="en-US" sz="1200" dirty="0"/>
              <a:t>][j]=</a:t>
            </a:r>
            <a:r>
              <a:rPr lang="en-US" sz="1200" dirty="0" err="1"/>
              <a:t>arr</a:t>
            </a:r>
            <a:r>
              <a:rPr lang="en-US" sz="1200" dirty="0"/>
              <a:t>[i-1][j];</a:t>
            </a:r>
          </a:p>
          <a:p>
            <a:endParaRPr lang="en-US" sz="1200" dirty="0"/>
          </a:p>
          <a:p>
            <a:r>
              <a:rPr lang="en-US" sz="1200" dirty="0"/>
              <a:t>		}</a:t>
            </a:r>
          </a:p>
          <a:p>
            <a:r>
              <a:rPr lang="en-US" sz="1200" dirty="0"/>
              <a:t>	}</a:t>
            </a:r>
          </a:p>
          <a:p>
            <a:r>
              <a:rPr lang="en-US" sz="1200" dirty="0"/>
              <a:t>	return(</a:t>
            </a:r>
            <a:r>
              <a:rPr lang="en-US" sz="1200" dirty="0" err="1"/>
              <a:t>arr</a:t>
            </a:r>
            <a:r>
              <a:rPr lang="en-US" sz="1200" dirty="0"/>
              <a:t>[n][capacity]);</a:t>
            </a:r>
          </a:p>
          <a:p>
            <a:r>
              <a:rPr lang="en-US" sz="1200" dirty="0"/>
              <a:t>}</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B82A948-49F2-2110-1D4D-73BCCF5D7739}"/>
                  </a:ext>
                </a:extLst>
              </p14:cNvPr>
              <p14:cNvContentPartPr/>
              <p14:nvPr/>
            </p14:nvContentPartPr>
            <p14:xfrm>
              <a:off x="1717200" y="2944080"/>
              <a:ext cx="4479480" cy="1746720"/>
            </p14:xfrm>
          </p:contentPart>
        </mc:Choice>
        <mc:Fallback>
          <p:pic>
            <p:nvPicPr>
              <p:cNvPr id="3" name="Ink 2">
                <a:extLst>
                  <a:ext uri="{FF2B5EF4-FFF2-40B4-BE49-F238E27FC236}">
                    <a16:creationId xmlns:a16="http://schemas.microsoft.com/office/drawing/2014/main" id="{CB82A948-49F2-2110-1D4D-73BCCF5D7739}"/>
                  </a:ext>
                </a:extLst>
              </p:cNvPr>
              <p:cNvPicPr/>
              <p:nvPr/>
            </p:nvPicPr>
            <p:blipFill>
              <a:blip r:embed="rId5"/>
              <a:stretch>
                <a:fillRect/>
              </a:stretch>
            </p:blipFill>
            <p:spPr>
              <a:xfrm>
                <a:off x="1707840" y="2934720"/>
                <a:ext cx="4498200" cy="1765440"/>
              </a:xfrm>
              <a:prstGeom prst="rect">
                <a:avLst/>
              </a:prstGeom>
            </p:spPr>
          </p:pic>
        </mc:Fallback>
      </mc:AlternateContent>
    </p:spTree>
    <p:extLst>
      <p:ext uri="{BB962C8B-B14F-4D97-AF65-F5344CB8AC3E}">
        <p14:creationId xmlns:p14="http://schemas.microsoft.com/office/powerpoint/2010/main" val="2505046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Share your thoughts </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8" y="6049963"/>
            <a:ext cx="12192001"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4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Freeform 12">
            <a:extLst>
              <a:ext uri="{FF2B5EF4-FFF2-40B4-BE49-F238E27FC236}">
                <a16:creationId xmlns:a16="http://schemas.microsoft.com/office/drawing/2014/main" id="{11C37342-05C1-4B31-AB48-448563F2F6BA}"/>
              </a:ext>
            </a:extLst>
          </p:cNvPr>
          <p:cNvSpPr>
            <a:spLocks noEditPoints="1"/>
          </p:cNvSpPr>
          <p:nvPr/>
        </p:nvSpPr>
        <p:spPr bwMode="auto">
          <a:xfrm>
            <a:off x="10883" y="3205218"/>
            <a:ext cx="2266064" cy="2373902"/>
          </a:xfrm>
          <a:custGeom>
            <a:avLst/>
            <a:gdLst>
              <a:gd name="T0" fmla="*/ 755 w 1063"/>
              <a:gd name="T1" fmla="*/ 883 h 1046"/>
              <a:gd name="T2" fmla="*/ 846 w 1063"/>
              <a:gd name="T3" fmla="*/ 806 h 1046"/>
              <a:gd name="T4" fmla="*/ 942 w 1063"/>
              <a:gd name="T5" fmla="*/ 861 h 1046"/>
              <a:gd name="T6" fmla="*/ 1029 w 1063"/>
              <a:gd name="T7" fmla="*/ 710 h 1046"/>
              <a:gd name="T8" fmla="*/ 933 w 1063"/>
              <a:gd name="T9" fmla="*/ 655 h 1046"/>
              <a:gd name="T10" fmla="*/ 954 w 1063"/>
              <a:gd name="T11" fmla="*/ 538 h 1046"/>
              <a:gd name="T12" fmla="*/ 1063 w 1063"/>
              <a:gd name="T13" fmla="*/ 519 h 1046"/>
              <a:gd name="T14" fmla="*/ 1032 w 1063"/>
              <a:gd name="T15" fmla="*/ 347 h 1046"/>
              <a:gd name="T16" fmla="*/ 924 w 1063"/>
              <a:gd name="T17" fmla="*/ 366 h 1046"/>
              <a:gd name="T18" fmla="*/ 864 w 1063"/>
              <a:gd name="T19" fmla="*/ 263 h 1046"/>
              <a:gd name="T20" fmla="*/ 935 w 1063"/>
              <a:gd name="T21" fmla="*/ 178 h 1046"/>
              <a:gd name="T22" fmla="*/ 801 w 1063"/>
              <a:gd name="T23" fmla="*/ 66 h 1046"/>
              <a:gd name="T24" fmla="*/ 730 w 1063"/>
              <a:gd name="T25" fmla="*/ 151 h 1046"/>
              <a:gd name="T26" fmla="*/ 619 w 1063"/>
              <a:gd name="T27" fmla="*/ 110 h 1046"/>
              <a:gd name="T28" fmla="*/ 619 w 1063"/>
              <a:gd name="T29" fmla="*/ 0 h 1046"/>
              <a:gd name="T30" fmla="*/ 444 w 1063"/>
              <a:gd name="T31" fmla="*/ 0 h 1046"/>
              <a:gd name="T32" fmla="*/ 444 w 1063"/>
              <a:gd name="T33" fmla="*/ 110 h 1046"/>
              <a:gd name="T34" fmla="*/ 332 w 1063"/>
              <a:gd name="T35" fmla="*/ 151 h 1046"/>
              <a:gd name="T36" fmla="*/ 261 w 1063"/>
              <a:gd name="T37" fmla="*/ 66 h 1046"/>
              <a:gd name="T38" fmla="*/ 128 w 1063"/>
              <a:gd name="T39" fmla="*/ 178 h 1046"/>
              <a:gd name="T40" fmla="*/ 199 w 1063"/>
              <a:gd name="T41" fmla="*/ 263 h 1046"/>
              <a:gd name="T42" fmla="*/ 139 w 1063"/>
              <a:gd name="T43" fmla="*/ 366 h 1046"/>
              <a:gd name="T44" fmla="*/ 31 w 1063"/>
              <a:gd name="T45" fmla="*/ 347 h 1046"/>
              <a:gd name="T46" fmla="*/ 0 w 1063"/>
              <a:gd name="T47" fmla="*/ 519 h 1046"/>
              <a:gd name="T48" fmla="*/ 109 w 1063"/>
              <a:gd name="T49" fmla="*/ 538 h 1046"/>
              <a:gd name="T50" fmla="*/ 130 w 1063"/>
              <a:gd name="T51" fmla="*/ 655 h 1046"/>
              <a:gd name="T52" fmla="*/ 34 w 1063"/>
              <a:gd name="T53" fmla="*/ 710 h 1046"/>
              <a:gd name="T54" fmla="*/ 121 w 1063"/>
              <a:gd name="T55" fmla="*/ 861 h 1046"/>
              <a:gd name="T56" fmla="*/ 217 w 1063"/>
              <a:gd name="T57" fmla="*/ 806 h 1046"/>
              <a:gd name="T58" fmla="*/ 308 w 1063"/>
              <a:gd name="T59" fmla="*/ 883 h 1046"/>
              <a:gd name="T60" fmla="*/ 270 w 1063"/>
              <a:gd name="T61" fmla="*/ 986 h 1046"/>
              <a:gd name="T62" fmla="*/ 434 w 1063"/>
              <a:gd name="T63" fmla="*/ 1046 h 1046"/>
              <a:gd name="T64" fmla="*/ 472 w 1063"/>
              <a:gd name="T65" fmla="*/ 942 h 1046"/>
              <a:gd name="T66" fmla="*/ 531 w 1063"/>
              <a:gd name="T67" fmla="*/ 947 h 1046"/>
              <a:gd name="T68" fmla="*/ 591 w 1063"/>
              <a:gd name="T69" fmla="*/ 942 h 1046"/>
              <a:gd name="T70" fmla="*/ 629 w 1063"/>
              <a:gd name="T71" fmla="*/ 1046 h 1046"/>
              <a:gd name="T72" fmla="*/ 793 w 1063"/>
              <a:gd name="T73" fmla="*/ 986 h 1046"/>
              <a:gd name="T74" fmla="*/ 755 w 1063"/>
              <a:gd name="T75" fmla="*/ 883 h 1046"/>
              <a:gd name="T76" fmla="*/ 531 w 1063"/>
              <a:gd name="T77" fmla="*/ 747 h 1046"/>
              <a:gd name="T78" fmla="*/ 309 w 1063"/>
              <a:gd name="T79" fmla="*/ 524 h 1046"/>
              <a:gd name="T80" fmla="*/ 531 w 1063"/>
              <a:gd name="T81" fmla="*/ 301 h 1046"/>
              <a:gd name="T82" fmla="*/ 754 w 1063"/>
              <a:gd name="T83" fmla="*/ 524 h 1046"/>
              <a:gd name="T84" fmla="*/ 531 w 1063"/>
              <a:gd name="T85" fmla="*/ 747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755" y="883"/>
                </a:move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lnTo>
                  <a:pt x="755" y="883"/>
                </a:lnTo>
                <a:close/>
                <a:moveTo>
                  <a:pt x="531" y="747"/>
                </a:moveTo>
                <a:cubicBezTo>
                  <a:pt x="409" y="747"/>
                  <a:pt x="309" y="647"/>
                  <a:pt x="309" y="524"/>
                </a:cubicBezTo>
                <a:cubicBezTo>
                  <a:pt x="309" y="401"/>
                  <a:pt x="409" y="301"/>
                  <a:pt x="531" y="301"/>
                </a:cubicBezTo>
                <a:cubicBezTo>
                  <a:pt x="654" y="301"/>
                  <a:pt x="754" y="401"/>
                  <a:pt x="754" y="524"/>
                </a:cubicBezTo>
                <a:cubicBezTo>
                  <a:pt x="754" y="647"/>
                  <a:pt x="654" y="747"/>
                  <a:pt x="531" y="747"/>
                </a:cubicBez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12">
            <a:extLst>
              <a:ext uri="{FF2B5EF4-FFF2-40B4-BE49-F238E27FC236}">
                <a16:creationId xmlns:a16="http://schemas.microsoft.com/office/drawing/2014/main" id="{BBF8C233-C8D1-4FF8-B0E8-50BD62872ECD}"/>
              </a:ext>
            </a:extLst>
          </p:cNvPr>
          <p:cNvSpPr>
            <a:spLocks noEditPoints="1"/>
          </p:cNvSpPr>
          <p:nvPr/>
        </p:nvSpPr>
        <p:spPr bwMode="auto">
          <a:xfrm>
            <a:off x="7592328" y="786369"/>
            <a:ext cx="3544723" cy="3713410"/>
          </a:xfrm>
          <a:custGeom>
            <a:avLst/>
            <a:gdLst>
              <a:gd name="T0" fmla="*/ 755 w 1063"/>
              <a:gd name="T1" fmla="*/ 883 h 1046"/>
              <a:gd name="T2" fmla="*/ 846 w 1063"/>
              <a:gd name="T3" fmla="*/ 806 h 1046"/>
              <a:gd name="T4" fmla="*/ 942 w 1063"/>
              <a:gd name="T5" fmla="*/ 861 h 1046"/>
              <a:gd name="T6" fmla="*/ 1029 w 1063"/>
              <a:gd name="T7" fmla="*/ 710 h 1046"/>
              <a:gd name="T8" fmla="*/ 933 w 1063"/>
              <a:gd name="T9" fmla="*/ 655 h 1046"/>
              <a:gd name="T10" fmla="*/ 954 w 1063"/>
              <a:gd name="T11" fmla="*/ 538 h 1046"/>
              <a:gd name="T12" fmla="*/ 1063 w 1063"/>
              <a:gd name="T13" fmla="*/ 519 h 1046"/>
              <a:gd name="T14" fmla="*/ 1032 w 1063"/>
              <a:gd name="T15" fmla="*/ 347 h 1046"/>
              <a:gd name="T16" fmla="*/ 924 w 1063"/>
              <a:gd name="T17" fmla="*/ 366 h 1046"/>
              <a:gd name="T18" fmla="*/ 864 w 1063"/>
              <a:gd name="T19" fmla="*/ 263 h 1046"/>
              <a:gd name="T20" fmla="*/ 935 w 1063"/>
              <a:gd name="T21" fmla="*/ 178 h 1046"/>
              <a:gd name="T22" fmla="*/ 801 w 1063"/>
              <a:gd name="T23" fmla="*/ 66 h 1046"/>
              <a:gd name="T24" fmla="*/ 730 w 1063"/>
              <a:gd name="T25" fmla="*/ 151 h 1046"/>
              <a:gd name="T26" fmla="*/ 619 w 1063"/>
              <a:gd name="T27" fmla="*/ 110 h 1046"/>
              <a:gd name="T28" fmla="*/ 619 w 1063"/>
              <a:gd name="T29" fmla="*/ 0 h 1046"/>
              <a:gd name="T30" fmla="*/ 444 w 1063"/>
              <a:gd name="T31" fmla="*/ 0 h 1046"/>
              <a:gd name="T32" fmla="*/ 444 w 1063"/>
              <a:gd name="T33" fmla="*/ 110 h 1046"/>
              <a:gd name="T34" fmla="*/ 332 w 1063"/>
              <a:gd name="T35" fmla="*/ 151 h 1046"/>
              <a:gd name="T36" fmla="*/ 261 w 1063"/>
              <a:gd name="T37" fmla="*/ 66 h 1046"/>
              <a:gd name="T38" fmla="*/ 128 w 1063"/>
              <a:gd name="T39" fmla="*/ 178 h 1046"/>
              <a:gd name="T40" fmla="*/ 199 w 1063"/>
              <a:gd name="T41" fmla="*/ 263 h 1046"/>
              <a:gd name="T42" fmla="*/ 139 w 1063"/>
              <a:gd name="T43" fmla="*/ 366 h 1046"/>
              <a:gd name="T44" fmla="*/ 31 w 1063"/>
              <a:gd name="T45" fmla="*/ 347 h 1046"/>
              <a:gd name="T46" fmla="*/ 0 w 1063"/>
              <a:gd name="T47" fmla="*/ 519 h 1046"/>
              <a:gd name="T48" fmla="*/ 109 w 1063"/>
              <a:gd name="T49" fmla="*/ 538 h 1046"/>
              <a:gd name="T50" fmla="*/ 130 w 1063"/>
              <a:gd name="T51" fmla="*/ 655 h 1046"/>
              <a:gd name="T52" fmla="*/ 34 w 1063"/>
              <a:gd name="T53" fmla="*/ 710 h 1046"/>
              <a:gd name="T54" fmla="*/ 121 w 1063"/>
              <a:gd name="T55" fmla="*/ 861 h 1046"/>
              <a:gd name="T56" fmla="*/ 217 w 1063"/>
              <a:gd name="T57" fmla="*/ 806 h 1046"/>
              <a:gd name="T58" fmla="*/ 308 w 1063"/>
              <a:gd name="T59" fmla="*/ 883 h 1046"/>
              <a:gd name="T60" fmla="*/ 270 w 1063"/>
              <a:gd name="T61" fmla="*/ 986 h 1046"/>
              <a:gd name="T62" fmla="*/ 434 w 1063"/>
              <a:gd name="T63" fmla="*/ 1046 h 1046"/>
              <a:gd name="T64" fmla="*/ 472 w 1063"/>
              <a:gd name="T65" fmla="*/ 942 h 1046"/>
              <a:gd name="T66" fmla="*/ 531 w 1063"/>
              <a:gd name="T67" fmla="*/ 947 h 1046"/>
              <a:gd name="T68" fmla="*/ 591 w 1063"/>
              <a:gd name="T69" fmla="*/ 942 h 1046"/>
              <a:gd name="T70" fmla="*/ 629 w 1063"/>
              <a:gd name="T71" fmla="*/ 1046 h 1046"/>
              <a:gd name="T72" fmla="*/ 793 w 1063"/>
              <a:gd name="T73" fmla="*/ 986 h 1046"/>
              <a:gd name="T74" fmla="*/ 755 w 1063"/>
              <a:gd name="T75" fmla="*/ 883 h 1046"/>
              <a:gd name="T76" fmla="*/ 531 w 1063"/>
              <a:gd name="T77" fmla="*/ 747 h 1046"/>
              <a:gd name="T78" fmla="*/ 309 w 1063"/>
              <a:gd name="T79" fmla="*/ 524 h 1046"/>
              <a:gd name="T80" fmla="*/ 531 w 1063"/>
              <a:gd name="T81" fmla="*/ 301 h 1046"/>
              <a:gd name="T82" fmla="*/ 754 w 1063"/>
              <a:gd name="T83" fmla="*/ 524 h 1046"/>
              <a:gd name="T84" fmla="*/ 531 w 1063"/>
              <a:gd name="T85" fmla="*/ 747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755" y="883"/>
                </a:move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lnTo>
                  <a:pt x="755" y="883"/>
                </a:lnTo>
                <a:close/>
                <a:moveTo>
                  <a:pt x="531" y="747"/>
                </a:moveTo>
                <a:cubicBezTo>
                  <a:pt x="409" y="747"/>
                  <a:pt x="309" y="647"/>
                  <a:pt x="309" y="524"/>
                </a:cubicBezTo>
                <a:cubicBezTo>
                  <a:pt x="309" y="401"/>
                  <a:pt x="409" y="301"/>
                  <a:pt x="531" y="301"/>
                </a:cubicBezTo>
                <a:cubicBezTo>
                  <a:pt x="654" y="301"/>
                  <a:pt x="754" y="401"/>
                  <a:pt x="754" y="524"/>
                </a:cubicBezTo>
                <a:cubicBezTo>
                  <a:pt x="754" y="647"/>
                  <a:pt x="654" y="747"/>
                  <a:pt x="531" y="747"/>
                </a:cubicBez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13">
            <a:extLst>
              <a:ext uri="{FF2B5EF4-FFF2-40B4-BE49-F238E27FC236}">
                <a16:creationId xmlns:a16="http://schemas.microsoft.com/office/drawing/2014/main" id="{E46B5A21-C66A-4A99-B3A4-01DD83D8C78B}"/>
              </a:ext>
            </a:extLst>
          </p:cNvPr>
          <p:cNvSpPr>
            <a:spLocks noEditPoints="1"/>
          </p:cNvSpPr>
          <p:nvPr/>
        </p:nvSpPr>
        <p:spPr bwMode="auto">
          <a:xfrm>
            <a:off x="3643258" y="3143716"/>
            <a:ext cx="2194975" cy="235867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2" name="Group 11">
            <a:extLst>
              <a:ext uri="{FF2B5EF4-FFF2-40B4-BE49-F238E27FC236}">
                <a16:creationId xmlns:a16="http://schemas.microsoft.com/office/drawing/2014/main" id="{8289F694-9AB4-4CB4-9A5B-A545642AEE69}"/>
              </a:ext>
            </a:extLst>
          </p:cNvPr>
          <p:cNvGrpSpPr/>
          <p:nvPr/>
        </p:nvGrpSpPr>
        <p:grpSpPr>
          <a:xfrm>
            <a:off x="-359190" y="1522553"/>
            <a:ext cx="3607961" cy="4489310"/>
            <a:chOff x="610349" y="2837025"/>
            <a:chExt cx="3439870" cy="4020975"/>
          </a:xfrm>
          <a:solidFill>
            <a:schemeClr val="accent1"/>
          </a:solidFill>
        </p:grpSpPr>
        <p:sp>
          <p:nvSpPr>
            <p:cNvPr id="13" name="Freeform: Shape 12">
              <a:extLst>
                <a:ext uri="{FF2B5EF4-FFF2-40B4-BE49-F238E27FC236}">
                  <a16:creationId xmlns:a16="http://schemas.microsoft.com/office/drawing/2014/main" id="{435DB086-3590-4C64-88E2-8324E61FA7FB}"/>
                </a:ext>
              </a:extLst>
            </p:cNvPr>
            <p:cNvSpPr/>
            <p:nvPr/>
          </p:nvSpPr>
          <p:spPr>
            <a:xfrm rot="19589148" flipH="1">
              <a:off x="610349" y="2837025"/>
              <a:ext cx="2614892" cy="942007"/>
            </a:xfrm>
            <a:custGeom>
              <a:avLst/>
              <a:gdLst>
                <a:gd name="connsiteX0" fmla="*/ 1596260 w 3352196"/>
                <a:gd name="connsiteY0" fmla="*/ 980 h 1207619"/>
                <a:gd name="connsiteX1" fmla="*/ 1770472 w 3352196"/>
                <a:gd name="connsiteY1" fmla="*/ 2506 h 1207619"/>
                <a:gd name="connsiteX2" fmla="*/ 2245787 w 3352196"/>
                <a:gd name="connsiteY2" fmla="*/ 77625 h 1207619"/>
                <a:gd name="connsiteX3" fmla="*/ 3349518 w 3352196"/>
                <a:gd name="connsiteY3" fmla="*/ 1189651 h 1207619"/>
                <a:gd name="connsiteX4" fmla="*/ 3352196 w 3352196"/>
                <a:gd name="connsiteY4" fmla="*/ 1207619 h 1207619"/>
                <a:gd name="connsiteX5" fmla="*/ 0 w 3352196"/>
                <a:gd name="connsiteY5" fmla="*/ 1207619 h 1207619"/>
                <a:gd name="connsiteX6" fmla="*/ 24530 w 3352196"/>
                <a:gd name="connsiteY6" fmla="*/ 1129450 h 1207619"/>
                <a:gd name="connsiteX7" fmla="*/ 47547 w 3352196"/>
                <a:gd name="connsiteY7" fmla="*/ 1034039 h 1207619"/>
                <a:gd name="connsiteX8" fmla="*/ 565909 w 3352196"/>
                <a:gd name="connsiteY8" fmla="*/ 279143 h 1207619"/>
                <a:gd name="connsiteX9" fmla="*/ 1596260 w 3352196"/>
                <a:gd name="connsiteY9" fmla="*/ 980 h 120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196" h="1207619">
                  <a:moveTo>
                    <a:pt x="1596260" y="980"/>
                  </a:moveTo>
                  <a:cubicBezTo>
                    <a:pt x="1653703" y="-692"/>
                    <a:pt x="1711845" y="-249"/>
                    <a:pt x="1770472" y="2506"/>
                  </a:cubicBezTo>
                  <a:cubicBezTo>
                    <a:pt x="1926810" y="9852"/>
                    <a:pt x="2086598" y="33643"/>
                    <a:pt x="2245787" y="77625"/>
                  </a:cubicBezTo>
                  <a:cubicBezTo>
                    <a:pt x="2802946" y="231563"/>
                    <a:pt x="3235165" y="593667"/>
                    <a:pt x="3349518" y="1189651"/>
                  </a:cubicBezTo>
                  <a:lnTo>
                    <a:pt x="3352196" y="1207619"/>
                  </a:lnTo>
                  <a:lnTo>
                    <a:pt x="0" y="1207619"/>
                  </a:lnTo>
                  <a:lnTo>
                    <a:pt x="24530" y="1129450"/>
                  </a:lnTo>
                  <a:cubicBezTo>
                    <a:pt x="33298" y="1098313"/>
                    <a:pt x="41148" y="1066426"/>
                    <a:pt x="47547" y="1034039"/>
                  </a:cubicBezTo>
                  <a:cubicBezTo>
                    <a:pt x="98743" y="774943"/>
                    <a:pt x="245933" y="467867"/>
                    <a:pt x="565909" y="279143"/>
                  </a:cubicBezTo>
                  <a:cubicBezTo>
                    <a:pt x="826290" y="128004"/>
                    <a:pt x="1194157" y="12682"/>
                    <a:pt x="1596260" y="9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4" name="Freeform: Shape 13">
              <a:extLst>
                <a:ext uri="{FF2B5EF4-FFF2-40B4-BE49-F238E27FC236}">
                  <a16:creationId xmlns:a16="http://schemas.microsoft.com/office/drawing/2014/main" id="{29E28E3C-68D1-4B41-8B53-CA472565DFA7}"/>
                </a:ext>
              </a:extLst>
            </p:cNvPr>
            <p:cNvSpPr/>
            <p:nvPr/>
          </p:nvSpPr>
          <p:spPr>
            <a:xfrm flipH="1">
              <a:off x="1067405" y="4407877"/>
              <a:ext cx="2982814" cy="2450123"/>
            </a:xfrm>
            <a:custGeom>
              <a:avLst/>
              <a:gdLst>
                <a:gd name="connsiteX0" fmla="*/ 444098 w 3823859"/>
                <a:gd name="connsiteY0" fmla="*/ 0 h 3140968"/>
                <a:gd name="connsiteX1" fmla="*/ 3796294 w 3823859"/>
                <a:gd name="connsiteY1" fmla="*/ 0 h 3140968"/>
                <a:gd name="connsiteX2" fmla="*/ 3813185 w 3823859"/>
                <a:gd name="connsiteY2" fmla="*/ 113332 h 3140968"/>
                <a:gd name="connsiteX3" fmla="*/ 3822601 w 3823859"/>
                <a:gd name="connsiteY3" fmla="*/ 251848 h 3140968"/>
                <a:gd name="connsiteX4" fmla="*/ 3368235 w 3823859"/>
                <a:gd name="connsiteY4" fmla="*/ 1656081 h 3140968"/>
                <a:gd name="connsiteX5" fmla="*/ 3313839 w 3823859"/>
                <a:gd name="connsiteY5" fmla="*/ 2458958 h 3140968"/>
                <a:gd name="connsiteX6" fmla="*/ 3607817 w 3823859"/>
                <a:gd name="connsiteY6" fmla="*/ 3064314 h 3140968"/>
                <a:gd name="connsiteX7" fmla="*/ 3655073 w 3823859"/>
                <a:gd name="connsiteY7" fmla="*/ 3140968 h 3140968"/>
                <a:gd name="connsiteX8" fmla="*/ 1757452 w 3823859"/>
                <a:gd name="connsiteY8" fmla="*/ 3140968 h 3140968"/>
                <a:gd name="connsiteX9" fmla="*/ 1736354 w 3823859"/>
                <a:gd name="connsiteY9" fmla="*/ 3066712 h 3140968"/>
                <a:gd name="connsiteX10" fmla="*/ 1090001 w 3823859"/>
                <a:gd name="connsiteY10" fmla="*/ 2490945 h 3140968"/>
                <a:gd name="connsiteX11" fmla="*/ 411651 w 3823859"/>
                <a:gd name="connsiteY11" fmla="*/ 2385388 h 3140968"/>
                <a:gd name="connsiteX12" fmla="*/ 408452 w 3823859"/>
                <a:gd name="connsiteY12" fmla="*/ 2081510 h 3140968"/>
                <a:gd name="connsiteX13" fmla="*/ 254862 w 3823859"/>
                <a:gd name="connsiteY13" fmla="*/ 1883190 h 3140968"/>
                <a:gd name="connsiteX14" fmla="*/ 331657 w 3823859"/>
                <a:gd name="connsiteY14" fmla="*/ 1777633 h 3140968"/>
                <a:gd name="connsiteX15" fmla="*/ 267661 w 3823859"/>
                <a:gd name="connsiteY15" fmla="*/ 1681672 h 3140968"/>
                <a:gd name="connsiteX16" fmla="*/ 245263 w 3823859"/>
                <a:gd name="connsiteY16" fmla="*/ 1566518 h 3140968"/>
                <a:gd name="connsiteX17" fmla="*/ 274061 w 3823859"/>
                <a:gd name="connsiteY17" fmla="*/ 1403384 h 3140968"/>
                <a:gd name="connsiteX18" fmla="*/ 5281 w 3823859"/>
                <a:gd name="connsiteY18" fmla="*/ 1189070 h 3140968"/>
                <a:gd name="connsiteX19" fmla="*/ 357255 w 3823859"/>
                <a:gd name="connsiteY19" fmla="*/ 635694 h 3140968"/>
                <a:gd name="connsiteX20" fmla="*/ 331657 w 3823859"/>
                <a:gd name="connsiteY20" fmla="*/ 379797 h 3140968"/>
                <a:gd name="connsiteX21" fmla="*/ 440099 w 3823859"/>
                <a:gd name="connsiteY21" fmla="*/ 12745 h 3140968"/>
                <a:gd name="connsiteX22" fmla="*/ 444098 w 3823859"/>
                <a:gd name="connsiteY22" fmla="*/ 0 h 314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23859" h="3140968">
                  <a:moveTo>
                    <a:pt x="444098" y="0"/>
                  </a:moveTo>
                  <a:lnTo>
                    <a:pt x="3796294" y="0"/>
                  </a:lnTo>
                  <a:lnTo>
                    <a:pt x="3813185" y="113332"/>
                  </a:lnTo>
                  <a:cubicBezTo>
                    <a:pt x="3818039" y="158298"/>
                    <a:pt x="3821201" y="204467"/>
                    <a:pt x="3822601" y="251848"/>
                  </a:cubicBezTo>
                  <a:cubicBezTo>
                    <a:pt x="3845000" y="1009942"/>
                    <a:pt x="3563421" y="1464160"/>
                    <a:pt x="3368235" y="1656081"/>
                  </a:cubicBezTo>
                  <a:cubicBezTo>
                    <a:pt x="3173049" y="1848004"/>
                    <a:pt x="3227445" y="2097504"/>
                    <a:pt x="3313839" y="2458958"/>
                  </a:cubicBezTo>
                  <a:cubicBezTo>
                    <a:pt x="3349036" y="2607698"/>
                    <a:pt x="3476227" y="2845202"/>
                    <a:pt x="3607817" y="3064314"/>
                  </a:cubicBezTo>
                  <a:lnTo>
                    <a:pt x="3655073" y="3140968"/>
                  </a:lnTo>
                  <a:lnTo>
                    <a:pt x="1757452" y="3140968"/>
                  </a:lnTo>
                  <a:lnTo>
                    <a:pt x="1736354" y="3066712"/>
                  </a:lnTo>
                  <a:cubicBezTo>
                    <a:pt x="1617963" y="2657277"/>
                    <a:pt x="1381180" y="2468554"/>
                    <a:pt x="1090001" y="2490945"/>
                  </a:cubicBezTo>
                  <a:cubicBezTo>
                    <a:pt x="632435" y="2529330"/>
                    <a:pt x="526843" y="2564515"/>
                    <a:pt x="411651" y="2385388"/>
                  </a:cubicBezTo>
                  <a:cubicBezTo>
                    <a:pt x="309259" y="2228651"/>
                    <a:pt x="408452" y="2135888"/>
                    <a:pt x="408452" y="2081510"/>
                  </a:cubicBezTo>
                  <a:cubicBezTo>
                    <a:pt x="408452" y="2027132"/>
                    <a:pt x="261262" y="1899184"/>
                    <a:pt x="254862" y="1883190"/>
                  </a:cubicBezTo>
                  <a:cubicBezTo>
                    <a:pt x="248462" y="1867197"/>
                    <a:pt x="331657" y="1777633"/>
                    <a:pt x="331657" y="1777633"/>
                  </a:cubicBezTo>
                  <a:cubicBezTo>
                    <a:pt x="328457" y="1748844"/>
                    <a:pt x="267661" y="1681672"/>
                    <a:pt x="267661" y="1681672"/>
                  </a:cubicBezTo>
                  <a:cubicBezTo>
                    <a:pt x="267661" y="1681672"/>
                    <a:pt x="206866" y="1604902"/>
                    <a:pt x="245263" y="1566518"/>
                  </a:cubicBezTo>
                  <a:cubicBezTo>
                    <a:pt x="283661" y="1528133"/>
                    <a:pt x="296460" y="1448165"/>
                    <a:pt x="274061" y="1403384"/>
                  </a:cubicBezTo>
                  <a:cubicBezTo>
                    <a:pt x="251663" y="1358602"/>
                    <a:pt x="-42716" y="1272237"/>
                    <a:pt x="5281" y="1189070"/>
                  </a:cubicBezTo>
                  <a:cubicBezTo>
                    <a:pt x="94874" y="1029135"/>
                    <a:pt x="302859" y="760443"/>
                    <a:pt x="357255" y="635694"/>
                  </a:cubicBezTo>
                  <a:cubicBezTo>
                    <a:pt x="405251" y="526937"/>
                    <a:pt x="366854" y="446969"/>
                    <a:pt x="331657" y="379797"/>
                  </a:cubicBezTo>
                  <a:cubicBezTo>
                    <a:pt x="305259" y="329417"/>
                    <a:pt x="379654" y="189074"/>
                    <a:pt x="440099" y="12745"/>
                  </a:cubicBezTo>
                  <a:lnTo>
                    <a:pt x="44409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15" name="Group 14">
            <a:extLst>
              <a:ext uri="{FF2B5EF4-FFF2-40B4-BE49-F238E27FC236}">
                <a16:creationId xmlns:a16="http://schemas.microsoft.com/office/drawing/2014/main" id="{229E4774-0511-4085-B92F-81DBFA009560}"/>
              </a:ext>
            </a:extLst>
          </p:cNvPr>
          <p:cNvGrpSpPr/>
          <p:nvPr/>
        </p:nvGrpSpPr>
        <p:grpSpPr>
          <a:xfrm>
            <a:off x="7830960" y="2461005"/>
            <a:ext cx="2885547" cy="3587282"/>
            <a:chOff x="7552634" y="2843466"/>
            <a:chExt cx="3437369" cy="4014534"/>
          </a:xfrm>
          <a:solidFill>
            <a:schemeClr val="accent1"/>
          </a:solidFill>
        </p:grpSpPr>
        <p:sp>
          <p:nvSpPr>
            <p:cNvPr id="16" name="Freeform: Shape 15">
              <a:extLst>
                <a:ext uri="{FF2B5EF4-FFF2-40B4-BE49-F238E27FC236}">
                  <a16:creationId xmlns:a16="http://schemas.microsoft.com/office/drawing/2014/main" id="{D21DC1A5-35A4-427C-ADCE-A76DA8D12A1C}"/>
                </a:ext>
              </a:extLst>
            </p:cNvPr>
            <p:cNvSpPr/>
            <p:nvPr/>
          </p:nvSpPr>
          <p:spPr>
            <a:xfrm rot="1984311">
              <a:off x="8375111" y="2843466"/>
              <a:ext cx="2614892" cy="942007"/>
            </a:xfrm>
            <a:custGeom>
              <a:avLst/>
              <a:gdLst>
                <a:gd name="connsiteX0" fmla="*/ 1596260 w 3352196"/>
                <a:gd name="connsiteY0" fmla="*/ 980 h 1207619"/>
                <a:gd name="connsiteX1" fmla="*/ 1770472 w 3352196"/>
                <a:gd name="connsiteY1" fmla="*/ 2506 h 1207619"/>
                <a:gd name="connsiteX2" fmla="*/ 2245787 w 3352196"/>
                <a:gd name="connsiteY2" fmla="*/ 77625 h 1207619"/>
                <a:gd name="connsiteX3" fmla="*/ 3349518 w 3352196"/>
                <a:gd name="connsiteY3" fmla="*/ 1189651 h 1207619"/>
                <a:gd name="connsiteX4" fmla="*/ 3352196 w 3352196"/>
                <a:gd name="connsiteY4" fmla="*/ 1207619 h 1207619"/>
                <a:gd name="connsiteX5" fmla="*/ 0 w 3352196"/>
                <a:gd name="connsiteY5" fmla="*/ 1207619 h 1207619"/>
                <a:gd name="connsiteX6" fmla="*/ 24530 w 3352196"/>
                <a:gd name="connsiteY6" fmla="*/ 1129450 h 1207619"/>
                <a:gd name="connsiteX7" fmla="*/ 47547 w 3352196"/>
                <a:gd name="connsiteY7" fmla="*/ 1034039 h 1207619"/>
                <a:gd name="connsiteX8" fmla="*/ 565909 w 3352196"/>
                <a:gd name="connsiteY8" fmla="*/ 279143 h 1207619"/>
                <a:gd name="connsiteX9" fmla="*/ 1596260 w 3352196"/>
                <a:gd name="connsiteY9" fmla="*/ 980 h 120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196" h="1207619">
                  <a:moveTo>
                    <a:pt x="1596260" y="980"/>
                  </a:moveTo>
                  <a:cubicBezTo>
                    <a:pt x="1653703" y="-692"/>
                    <a:pt x="1711845" y="-249"/>
                    <a:pt x="1770472" y="2506"/>
                  </a:cubicBezTo>
                  <a:cubicBezTo>
                    <a:pt x="1926810" y="9852"/>
                    <a:pt x="2086598" y="33643"/>
                    <a:pt x="2245787" y="77625"/>
                  </a:cubicBezTo>
                  <a:cubicBezTo>
                    <a:pt x="2802946" y="231563"/>
                    <a:pt x="3235165" y="593667"/>
                    <a:pt x="3349518" y="1189651"/>
                  </a:cubicBezTo>
                  <a:lnTo>
                    <a:pt x="3352196" y="1207619"/>
                  </a:lnTo>
                  <a:lnTo>
                    <a:pt x="0" y="1207619"/>
                  </a:lnTo>
                  <a:lnTo>
                    <a:pt x="24530" y="1129450"/>
                  </a:lnTo>
                  <a:cubicBezTo>
                    <a:pt x="33298" y="1098313"/>
                    <a:pt x="41148" y="1066426"/>
                    <a:pt x="47547" y="1034039"/>
                  </a:cubicBezTo>
                  <a:cubicBezTo>
                    <a:pt x="98743" y="774943"/>
                    <a:pt x="245933" y="467867"/>
                    <a:pt x="565909" y="279143"/>
                  </a:cubicBezTo>
                  <a:cubicBezTo>
                    <a:pt x="826290" y="128004"/>
                    <a:pt x="1194157" y="12682"/>
                    <a:pt x="1596260" y="9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a:extLst>
                <a:ext uri="{FF2B5EF4-FFF2-40B4-BE49-F238E27FC236}">
                  <a16:creationId xmlns:a16="http://schemas.microsoft.com/office/drawing/2014/main" id="{D7B443C7-D17F-4432-855E-75C5C1B55CF1}"/>
                </a:ext>
              </a:extLst>
            </p:cNvPr>
            <p:cNvSpPr/>
            <p:nvPr/>
          </p:nvSpPr>
          <p:spPr>
            <a:xfrm>
              <a:off x="7552634" y="4407877"/>
              <a:ext cx="2982814" cy="2450123"/>
            </a:xfrm>
            <a:custGeom>
              <a:avLst/>
              <a:gdLst>
                <a:gd name="connsiteX0" fmla="*/ 444098 w 3823859"/>
                <a:gd name="connsiteY0" fmla="*/ 0 h 3140968"/>
                <a:gd name="connsiteX1" fmla="*/ 3796294 w 3823859"/>
                <a:gd name="connsiteY1" fmla="*/ 0 h 3140968"/>
                <a:gd name="connsiteX2" fmla="*/ 3813185 w 3823859"/>
                <a:gd name="connsiteY2" fmla="*/ 113332 h 3140968"/>
                <a:gd name="connsiteX3" fmla="*/ 3822601 w 3823859"/>
                <a:gd name="connsiteY3" fmla="*/ 251848 h 3140968"/>
                <a:gd name="connsiteX4" fmla="*/ 3368235 w 3823859"/>
                <a:gd name="connsiteY4" fmla="*/ 1656081 h 3140968"/>
                <a:gd name="connsiteX5" fmla="*/ 3313839 w 3823859"/>
                <a:gd name="connsiteY5" fmla="*/ 2458958 h 3140968"/>
                <a:gd name="connsiteX6" fmla="*/ 3607817 w 3823859"/>
                <a:gd name="connsiteY6" fmla="*/ 3064314 h 3140968"/>
                <a:gd name="connsiteX7" fmla="*/ 3655073 w 3823859"/>
                <a:gd name="connsiteY7" fmla="*/ 3140968 h 3140968"/>
                <a:gd name="connsiteX8" fmla="*/ 1757452 w 3823859"/>
                <a:gd name="connsiteY8" fmla="*/ 3140968 h 3140968"/>
                <a:gd name="connsiteX9" fmla="*/ 1736354 w 3823859"/>
                <a:gd name="connsiteY9" fmla="*/ 3066712 h 3140968"/>
                <a:gd name="connsiteX10" fmla="*/ 1090001 w 3823859"/>
                <a:gd name="connsiteY10" fmla="*/ 2490945 h 3140968"/>
                <a:gd name="connsiteX11" fmla="*/ 411651 w 3823859"/>
                <a:gd name="connsiteY11" fmla="*/ 2385388 h 3140968"/>
                <a:gd name="connsiteX12" fmla="*/ 408452 w 3823859"/>
                <a:gd name="connsiteY12" fmla="*/ 2081510 h 3140968"/>
                <a:gd name="connsiteX13" fmla="*/ 254862 w 3823859"/>
                <a:gd name="connsiteY13" fmla="*/ 1883190 h 3140968"/>
                <a:gd name="connsiteX14" fmla="*/ 331657 w 3823859"/>
                <a:gd name="connsiteY14" fmla="*/ 1777633 h 3140968"/>
                <a:gd name="connsiteX15" fmla="*/ 267661 w 3823859"/>
                <a:gd name="connsiteY15" fmla="*/ 1681672 h 3140968"/>
                <a:gd name="connsiteX16" fmla="*/ 245263 w 3823859"/>
                <a:gd name="connsiteY16" fmla="*/ 1566518 h 3140968"/>
                <a:gd name="connsiteX17" fmla="*/ 274061 w 3823859"/>
                <a:gd name="connsiteY17" fmla="*/ 1403384 h 3140968"/>
                <a:gd name="connsiteX18" fmla="*/ 5281 w 3823859"/>
                <a:gd name="connsiteY18" fmla="*/ 1189070 h 3140968"/>
                <a:gd name="connsiteX19" fmla="*/ 357255 w 3823859"/>
                <a:gd name="connsiteY19" fmla="*/ 635694 h 3140968"/>
                <a:gd name="connsiteX20" fmla="*/ 331657 w 3823859"/>
                <a:gd name="connsiteY20" fmla="*/ 379797 h 3140968"/>
                <a:gd name="connsiteX21" fmla="*/ 440099 w 3823859"/>
                <a:gd name="connsiteY21" fmla="*/ 12745 h 3140968"/>
                <a:gd name="connsiteX22" fmla="*/ 444098 w 3823859"/>
                <a:gd name="connsiteY22" fmla="*/ 0 h 314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23859" h="3140968">
                  <a:moveTo>
                    <a:pt x="444098" y="0"/>
                  </a:moveTo>
                  <a:lnTo>
                    <a:pt x="3796294" y="0"/>
                  </a:lnTo>
                  <a:lnTo>
                    <a:pt x="3813185" y="113332"/>
                  </a:lnTo>
                  <a:cubicBezTo>
                    <a:pt x="3818039" y="158298"/>
                    <a:pt x="3821201" y="204467"/>
                    <a:pt x="3822601" y="251848"/>
                  </a:cubicBezTo>
                  <a:cubicBezTo>
                    <a:pt x="3845000" y="1009942"/>
                    <a:pt x="3563421" y="1464160"/>
                    <a:pt x="3368235" y="1656081"/>
                  </a:cubicBezTo>
                  <a:cubicBezTo>
                    <a:pt x="3173049" y="1848004"/>
                    <a:pt x="3227445" y="2097504"/>
                    <a:pt x="3313839" y="2458958"/>
                  </a:cubicBezTo>
                  <a:cubicBezTo>
                    <a:pt x="3349036" y="2607698"/>
                    <a:pt x="3476227" y="2845202"/>
                    <a:pt x="3607817" y="3064314"/>
                  </a:cubicBezTo>
                  <a:lnTo>
                    <a:pt x="3655073" y="3140968"/>
                  </a:lnTo>
                  <a:lnTo>
                    <a:pt x="1757452" y="3140968"/>
                  </a:lnTo>
                  <a:lnTo>
                    <a:pt x="1736354" y="3066712"/>
                  </a:lnTo>
                  <a:cubicBezTo>
                    <a:pt x="1617963" y="2657277"/>
                    <a:pt x="1381180" y="2468554"/>
                    <a:pt x="1090001" y="2490945"/>
                  </a:cubicBezTo>
                  <a:cubicBezTo>
                    <a:pt x="632435" y="2529330"/>
                    <a:pt x="526843" y="2564515"/>
                    <a:pt x="411651" y="2385388"/>
                  </a:cubicBezTo>
                  <a:cubicBezTo>
                    <a:pt x="309259" y="2228651"/>
                    <a:pt x="408452" y="2135888"/>
                    <a:pt x="408452" y="2081510"/>
                  </a:cubicBezTo>
                  <a:cubicBezTo>
                    <a:pt x="408452" y="2027132"/>
                    <a:pt x="261262" y="1899184"/>
                    <a:pt x="254862" y="1883190"/>
                  </a:cubicBezTo>
                  <a:cubicBezTo>
                    <a:pt x="248462" y="1867197"/>
                    <a:pt x="331657" y="1777633"/>
                    <a:pt x="331657" y="1777633"/>
                  </a:cubicBezTo>
                  <a:cubicBezTo>
                    <a:pt x="328457" y="1748844"/>
                    <a:pt x="267661" y="1681672"/>
                    <a:pt x="267661" y="1681672"/>
                  </a:cubicBezTo>
                  <a:cubicBezTo>
                    <a:pt x="267661" y="1681672"/>
                    <a:pt x="206866" y="1604902"/>
                    <a:pt x="245263" y="1566518"/>
                  </a:cubicBezTo>
                  <a:cubicBezTo>
                    <a:pt x="283661" y="1528133"/>
                    <a:pt x="296460" y="1448165"/>
                    <a:pt x="274061" y="1403384"/>
                  </a:cubicBezTo>
                  <a:cubicBezTo>
                    <a:pt x="251663" y="1358602"/>
                    <a:pt x="-42716" y="1272237"/>
                    <a:pt x="5281" y="1189070"/>
                  </a:cubicBezTo>
                  <a:cubicBezTo>
                    <a:pt x="94874" y="1029135"/>
                    <a:pt x="302859" y="760443"/>
                    <a:pt x="357255" y="635694"/>
                  </a:cubicBezTo>
                  <a:cubicBezTo>
                    <a:pt x="405251" y="526937"/>
                    <a:pt x="366854" y="446969"/>
                    <a:pt x="331657" y="379797"/>
                  </a:cubicBezTo>
                  <a:cubicBezTo>
                    <a:pt x="305259" y="329417"/>
                    <a:pt x="379654" y="189074"/>
                    <a:pt x="440099" y="12745"/>
                  </a:cubicBezTo>
                  <a:lnTo>
                    <a:pt x="44409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18" name="Group 17">
            <a:extLst>
              <a:ext uri="{FF2B5EF4-FFF2-40B4-BE49-F238E27FC236}">
                <a16:creationId xmlns:a16="http://schemas.microsoft.com/office/drawing/2014/main" id="{D11D8A82-AB7F-4313-AD8A-2DA47C82C12C}"/>
              </a:ext>
            </a:extLst>
          </p:cNvPr>
          <p:cNvGrpSpPr/>
          <p:nvPr/>
        </p:nvGrpSpPr>
        <p:grpSpPr>
          <a:xfrm rot="5400000">
            <a:off x="5877428" y="1281837"/>
            <a:ext cx="814281" cy="764483"/>
            <a:chOff x="6126163" y="588962"/>
            <a:chExt cx="2481262" cy="2479675"/>
          </a:xfrm>
          <a:solidFill>
            <a:schemeClr val="accent1"/>
          </a:solidFill>
        </p:grpSpPr>
        <p:sp>
          <p:nvSpPr>
            <p:cNvPr id="19" name="Freeform 6">
              <a:extLst>
                <a:ext uri="{FF2B5EF4-FFF2-40B4-BE49-F238E27FC236}">
                  <a16:creationId xmlns:a16="http://schemas.microsoft.com/office/drawing/2014/main" id="{3B8474C6-2AB6-4C7A-BB6B-4C824071623A}"/>
                </a:ext>
              </a:extLst>
            </p:cNvPr>
            <p:cNvSpPr>
              <a:spLocks/>
            </p:cNvSpPr>
            <p:nvPr/>
          </p:nvSpPr>
          <p:spPr bwMode="auto">
            <a:xfrm>
              <a:off x="6796088" y="1258888"/>
              <a:ext cx="1138237" cy="1136650"/>
            </a:xfrm>
            <a:custGeom>
              <a:avLst/>
              <a:gdLst>
                <a:gd name="T0" fmla="*/ 448 w 508"/>
                <a:gd name="T1" fmla="*/ 137 h 508"/>
                <a:gd name="T2" fmla="*/ 432 w 508"/>
                <a:gd name="T3" fmla="*/ 177 h 508"/>
                <a:gd name="T4" fmla="*/ 448 w 508"/>
                <a:gd name="T5" fmla="*/ 254 h 508"/>
                <a:gd name="T6" fmla="*/ 254 w 508"/>
                <a:gd name="T7" fmla="*/ 448 h 508"/>
                <a:gd name="T8" fmla="*/ 60 w 508"/>
                <a:gd name="T9" fmla="*/ 254 h 508"/>
                <a:gd name="T10" fmla="*/ 254 w 508"/>
                <a:gd name="T11" fmla="*/ 60 h 508"/>
                <a:gd name="T12" fmla="*/ 353 w 508"/>
                <a:gd name="T13" fmla="*/ 87 h 508"/>
                <a:gd name="T14" fmla="*/ 394 w 508"/>
                <a:gd name="T15" fmla="*/ 76 h 508"/>
                <a:gd name="T16" fmla="*/ 383 w 508"/>
                <a:gd name="T17" fmla="*/ 35 h 508"/>
                <a:gd name="T18" fmla="*/ 254 w 508"/>
                <a:gd name="T19" fmla="*/ 0 h 508"/>
                <a:gd name="T20" fmla="*/ 0 w 508"/>
                <a:gd name="T21" fmla="*/ 254 h 508"/>
                <a:gd name="T22" fmla="*/ 254 w 508"/>
                <a:gd name="T23" fmla="*/ 508 h 508"/>
                <a:gd name="T24" fmla="*/ 508 w 508"/>
                <a:gd name="T25" fmla="*/ 254 h 508"/>
                <a:gd name="T26" fmla="*/ 488 w 508"/>
                <a:gd name="T27" fmla="*/ 153 h 508"/>
                <a:gd name="T28" fmla="*/ 448 w 508"/>
                <a:gd name="T29" fmla="*/ 13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8" h="508">
                  <a:moveTo>
                    <a:pt x="448" y="137"/>
                  </a:moveTo>
                  <a:cubicBezTo>
                    <a:pt x="433" y="144"/>
                    <a:pt x="426" y="162"/>
                    <a:pt x="432" y="177"/>
                  </a:cubicBezTo>
                  <a:cubicBezTo>
                    <a:pt x="443" y="201"/>
                    <a:pt x="448" y="227"/>
                    <a:pt x="448" y="254"/>
                  </a:cubicBezTo>
                  <a:cubicBezTo>
                    <a:pt x="448" y="361"/>
                    <a:pt x="361" y="448"/>
                    <a:pt x="254" y="448"/>
                  </a:cubicBezTo>
                  <a:cubicBezTo>
                    <a:pt x="148" y="448"/>
                    <a:pt x="60" y="361"/>
                    <a:pt x="60" y="254"/>
                  </a:cubicBezTo>
                  <a:cubicBezTo>
                    <a:pt x="60" y="147"/>
                    <a:pt x="148" y="60"/>
                    <a:pt x="254" y="60"/>
                  </a:cubicBezTo>
                  <a:cubicBezTo>
                    <a:pt x="289" y="60"/>
                    <a:pt x="323" y="69"/>
                    <a:pt x="353" y="87"/>
                  </a:cubicBezTo>
                  <a:cubicBezTo>
                    <a:pt x="367" y="95"/>
                    <a:pt x="385" y="90"/>
                    <a:pt x="394" y="76"/>
                  </a:cubicBezTo>
                  <a:cubicBezTo>
                    <a:pt x="402" y="62"/>
                    <a:pt x="397" y="43"/>
                    <a:pt x="383" y="35"/>
                  </a:cubicBezTo>
                  <a:cubicBezTo>
                    <a:pt x="344" y="12"/>
                    <a:pt x="300" y="0"/>
                    <a:pt x="254" y="0"/>
                  </a:cubicBezTo>
                  <a:cubicBezTo>
                    <a:pt x="114" y="0"/>
                    <a:pt x="0" y="114"/>
                    <a:pt x="0" y="254"/>
                  </a:cubicBezTo>
                  <a:cubicBezTo>
                    <a:pt x="0" y="394"/>
                    <a:pt x="114" y="508"/>
                    <a:pt x="254" y="508"/>
                  </a:cubicBezTo>
                  <a:cubicBezTo>
                    <a:pt x="395" y="508"/>
                    <a:pt x="508" y="394"/>
                    <a:pt x="508" y="254"/>
                  </a:cubicBezTo>
                  <a:cubicBezTo>
                    <a:pt x="508" y="219"/>
                    <a:pt x="501" y="185"/>
                    <a:pt x="488" y="153"/>
                  </a:cubicBezTo>
                  <a:cubicBezTo>
                    <a:pt x="481" y="138"/>
                    <a:pt x="463" y="131"/>
                    <a:pt x="448"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a:extLst>
                <a:ext uri="{FF2B5EF4-FFF2-40B4-BE49-F238E27FC236}">
                  <a16:creationId xmlns:a16="http://schemas.microsoft.com/office/drawing/2014/main" id="{90E354BF-3E9D-4B92-8E32-8AF3DEC6A197}"/>
                </a:ext>
              </a:extLst>
            </p:cNvPr>
            <p:cNvSpPr>
              <a:spLocks noEditPoints="1"/>
            </p:cNvSpPr>
            <p:nvPr/>
          </p:nvSpPr>
          <p:spPr bwMode="auto">
            <a:xfrm>
              <a:off x="6126163" y="588962"/>
              <a:ext cx="2481262" cy="2479675"/>
            </a:xfrm>
            <a:custGeom>
              <a:avLst/>
              <a:gdLst>
                <a:gd name="T0" fmla="*/ 987 w 1107"/>
                <a:gd name="T1" fmla="*/ 424 h 1107"/>
                <a:gd name="T2" fmla="*/ 995 w 1107"/>
                <a:gd name="T3" fmla="*/ 294 h 1107"/>
                <a:gd name="T4" fmla="*/ 895 w 1107"/>
                <a:gd name="T5" fmla="*/ 112 h 1107"/>
                <a:gd name="T6" fmla="*/ 769 w 1107"/>
                <a:gd name="T7" fmla="*/ 156 h 1107"/>
                <a:gd name="T8" fmla="*/ 682 w 1107"/>
                <a:gd name="T9" fmla="*/ 58 h 1107"/>
                <a:gd name="T10" fmla="*/ 483 w 1107"/>
                <a:gd name="T11" fmla="*/ 0 h 1107"/>
                <a:gd name="T12" fmla="*/ 425 w 1107"/>
                <a:gd name="T13" fmla="*/ 120 h 1107"/>
                <a:gd name="T14" fmla="*/ 294 w 1107"/>
                <a:gd name="T15" fmla="*/ 112 h 1107"/>
                <a:gd name="T16" fmla="*/ 212 w 1107"/>
                <a:gd name="T17" fmla="*/ 112 h 1107"/>
                <a:gd name="T18" fmla="*/ 112 w 1107"/>
                <a:gd name="T19" fmla="*/ 294 h 1107"/>
                <a:gd name="T20" fmla="*/ 120 w 1107"/>
                <a:gd name="T21" fmla="*/ 424 h 1107"/>
                <a:gd name="T22" fmla="*/ 0 w 1107"/>
                <a:gd name="T23" fmla="*/ 482 h 1107"/>
                <a:gd name="T24" fmla="*/ 58 w 1107"/>
                <a:gd name="T25" fmla="*/ 682 h 1107"/>
                <a:gd name="T26" fmla="*/ 156 w 1107"/>
                <a:gd name="T27" fmla="*/ 769 h 1107"/>
                <a:gd name="T28" fmla="*/ 112 w 1107"/>
                <a:gd name="T29" fmla="*/ 894 h 1107"/>
                <a:gd name="T30" fmla="*/ 253 w 1107"/>
                <a:gd name="T31" fmla="*/ 1012 h 1107"/>
                <a:gd name="T32" fmla="*/ 338 w 1107"/>
                <a:gd name="T33" fmla="*/ 951 h 1107"/>
                <a:gd name="T34" fmla="*/ 425 w 1107"/>
                <a:gd name="T35" fmla="*/ 1049 h 1107"/>
                <a:gd name="T36" fmla="*/ 624 w 1107"/>
                <a:gd name="T37" fmla="*/ 1107 h 1107"/>
                <a:gd name="T38" fmla="*/ 682 w 1107"/>
                <a:gd name="T39" fmla="*/ 987 h 1107"/>
                <a:gd name="T40" fmla="*/ 813 w 1107"/>
                <a:gd name="T41" fmla="*/ 995 h 1107"/>
                <a:gd name="T42" fmla="*/ 995 w 1107"/>
                <a:gd name="T43" fmla="*/ 894 h 1107"/>
                <a:gd name="T44" fmla="*/ 951 w 1107"/>
                <a:gd name="T45" fmla="*/ 769 h 1107"/>
                <a:gd name="T46" fmla="*/ 1049 w 1107"/>
                <a:gd name="T47" fmla="*/ 682 h 1107"/>
                <a:gd name="T48" fmla="*/ 1107 w 1107"/>
                <a:gd name="T49" fmla="*/ 482 h 1107"/>
                <a:gd name="T50" fmla="*/ 1047 w 1107"/>
                <a:gd name="T51" fmla="*/ 622 h 1107"/>
                <a:gd name="T52" fmla="*/ 930 w 1107"/>
                <a:gd name="T53" fmla="*/ 664 h 1107"/>
                <a:gd name="T54" fmla="*/ 907 w 1107"/>
                <a:gd name="T55" fmla="*/ 810 h 1107"/>
                <a:gd name="T56" fmla="*/ 854 w 1107"/>
                <a:gd name="T57" fmla="*/ 951 h 1107"/>
                <a:gd name="T58" fmla="*/ 741 w 1107"/>
                <a:gd name="T59" fmla="*/ 897 h 1107"/>
                <a:gd name="T60" fmla="*/ 622 w 1107"/>
                <a:gd name="T61" fmla="*/ 985 h 1107"/>
                <a:gd name="T62" fmla="*/ 485 w 1107"/>
                <a:gd name="T63" fmla="*/ 1047 h 1107"/>
                <a:gd name="T64" fmla="*/ 443 w 1107"/>
                <a:gd name="T65" fmla="*/ 929 h 1107"/>
                <a:gd name="T66" fmla="*/ 297 w 1107"/>
                <a:gd name="T67" fmla="*/ 907 h 1107"/>
                <a:gd name="T68" fmla="*/ 156 w 1107"/>
                <a:gd name="T69" fmla="*/ 853 h 1107"/>
                <a:gd name="T70" fmla="*/ 209 w 1107"/>
                <a:gd name="T71" fmla="*/ 741 h 1107"/>
                <a:gd name="T72" fmla="*/ 122 w 1107"/>
                <a:gd name="T73" fmla="*/ 622 h 1107"/>
                <a:gd name="T74" fmla="*/ 60 w 1107"/>
                <a:gd name="T75" fmla="*/ 484 h 1107"/>
                <a:gd name="T76" fmla="*/ 177 w 1107"/>
                <a:gd name="T77" fmla="*/ 442 h 1107"/>
                <a:gd name="T78" fmla="*/ 200 w 1107"/>
                <a:gd name="T79" fmla="*/ 296 h 1107"/>
                <a:gd name="T80" fmla="*/ 253 w 1107"/>
                <a:gd name="T81" fmla="*/ 156 h 1107"/>
                <a:gd name="T82" fmla="*/ 366 w 1107"/>
                <a:gd name="T83" fmla="*/ 209 h 1107"/>
                <a:gd name="T84" fmla="*/ 485 w 1107"/>
                <a:gd name="T85" fmla="*/ 121 h 1107"/>
                <a:gd name="T86" fmla="*/ 622 w 1107"/>
                <a:gd name="T87" fmla="*/ 60 h 1107"/>
                <a:gd name="T88" fmla="*/ 664 w 1107"/>
                <a:gd name="T89" fmla="*/ 177 h 1107"/>
                <a:gd name="T90" fmla="*/ 810 w 1107"/>
                <a:gd name="T91" fmla="*/ 199 h 1107"/>
                <a:gd name="T92" fmla="*/ 951 w 1107"/>
                <a:gd name="T93" fmla="*/ 253 h 1107"/>
                <a:gd name="T94" fmla="*/ 898 w 1107"/>
                <a:gd name="T95" fmla="*/ 366 h 1107"/>
                <a:gd name="T96" fmla="*/ 985 w 1107"/>
                <a:gd name="T97" fmla="*/ 484 h 1107"/>
                <a:gd name="T98" fmla="*/ 1047 w 1107"/>
                <a:gd name="T99" fmla="*/ 622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7" h="1107">
                  <a:moveTo>
                    <a:pt x="1049" y="424"/>
                  </a:moveTo>
                  <a:cubicBezTo>
                    <a:pt x="987" y="424"/>
                    <a:pt x="987" y="424"/>
                    <a:pt x="987" y="424"/>
                  </a:cubicBezTo>
                  <a:cubicBezTo>
                    <a:pt x="978" y="394"/>
                    <a:pt x="966" y="365"/>
                    <a:pt x="951" y="338"/>
                  </a:cubicBezTo>
                  <a:cubicBezTo>
                    <a:pt x="995" y="294"/>
                    <a:pt x="995" y="294"/>
                    <a:pt x="995" y="294"/>
                  </a:cubicBezTo>
                  <a:cubicBezTo>
                    <a:pt x="1018" y="271"/>
                    <a:pt x="1018" y="234"/>
                    <a:pt x="995" y="212"/>
                  </a:cubicBezTo>
                  <a:cubicBezTo>
                    <a:pt x="895" y="112"/>
                    <a:pt x="895" y="112"/>
                    <a:pt x="895" y="112"/>
                  </a:cubicBezTo>
                  <a:cubicBezTo>
                    <a:pt x="872" y="89"/>
                    <a:pt x="835" y="89"/>
                    <a:pt x="813" y="112"/>
                  </a:cubicBezTo>
                  <a:cubicBezTo>
                    <a:pt x="769" y="156"/>
                    <a:pt x="769" y="156"/>
                    <a:pt x="769" y="156"/>
                  </a:cubicBezTo>
                  <a:cubicBezTo>
                    <a:pt x="741" y="141"/>
                    <a:pt x="712" y="129"/>
                    <a:pt x="682" y="120"/>
                  </a:cubicBezTo>
                  <a:cubicBezTo>
                    <a:pt x="682" y="58"/>
                    <a:pt x="682" y="58"/>
                    <a:pt x="682" y="58"/>
                  </a:cubicBezTo>
                  <a:cubicBezTo>
                    <a:pt x="682" y="26"/>
                    <a:pt x="656" y="0"/>
                    <a:pt x="624" y="0"/>
                  </a:cubicBezTo>
                  <a:cubicBezTo>
                    <a:pt x="483" y="0"/>
                    <a:pt x="483" y="0"/>
                    <a:pt x="483" y="0"/>
                  </a:cubicBezTo>
                  <a:cubicBezTo>
                    <a:pt x="451" y="0"/>
                    <a:pt x="425" y="26"/>
                    <a:pt x="425" y="58"/>
                  </a:cubicBezTo>
                  <a:cubicBezTo>
                    <a:pt x="425" y="120"/>
                    <a:pt x="425" y="120"/>
                    <a:pt x="425" y="120"/>
                  </a:cubicBezTo>
                  <a:cubicBezTo>
                    <a:pt x="395" y="129"/>
                    <a:pt x="366" y="141"/>
                    <a:pt x="338" y="156"/>
                  </a:cubicBezTo>
                  <a:cubicBezTo>
                    <a:pt x="294" y="112"/>
                    <a:pt x="294" y="112"/>
                    <a:pt x="294" y="112"/>
                  </a:cubicBezTo>
                  <a:cubicBezTo>
                    <a:pt x="283" y="101"/>
                    <a:pt x="269" y="95"/>
                    <a:pt x="253" y="95"/>
                  </a:cubicBezTo>
                  <a:cubicBezTo>
                    <a:pt x="238" y="95"/>
                    <a:pt x="223" y="101"/>
                    <a:pt x="212" y="112"/>
                  </a:cubicBezTo>
                  <a:cubicBezTo>
                    <a:pt x="112" y="212"/>
                    <a:pt x="112" y="212"/>
                    <a:pt x="112" y="212"/>
                  </a:cubicBezTo>
                  <a:cubicBezTo>
                    <a:pt x="89" y="234"/>
                    <a:pt x="89" y="271"/>
                    <a:pt x="112" y="294"/>
                  </a:cubicBezTo>
                  <a:cubicBezTo>
                    <a:pt x="156" y="338"/>
                    <a:pt x="156" y="338"/>
                    <a:pt x="156" y="338"/>
                  </a:cubicBezTo>
                  <a:cubicBezTo>
                    <a:pt x="141" y="365"/>
                    <a:pt x="129" y="394"/>
                    <a:pt x="120" y="424"/>
                  </a:cubicBezTo>
                  <a:cubicBezTo>
                    <a:pt x="58" y="424"/>
                    <a:pt x="58" y="424"/>
                    <a:pt x="58" y="424"/>
                  </a:cubicBezTo>
                  <a:cubicBezTo>
                    <a:pt x="26" y="424"/>
                    <a:pt x="0" y="450"/>
                    <a:pt x="0" y="482"/>
                  </a:cubicBezTo>
                  <a:cubicBezTo>
                    <a:pt x="0" y="624"/>
                    <a:pt x="0" y="624"/>
                    <a:pt x="0" y="624"/>
                  </a:cubicBezTo>
                  <a:cubicBezTo>
                    <a:pt x="0" y="656"/>
                    <a:pt x="26" y="682"/>
                    <a:pt x="58" y="682"/>
                  </a:cubicBezTo>
                  <a:cubicBezTo>
                    <a:pt x="120" y="682"/>
                    <a:pt x="120" y="682"/>
                    <a:pt x="120" y="682"/>
                  </a:cubicBezTo>
                  <a:cubicBezTo>
                    <a:pt x="129" y="712"/>
                    <a:pt x="141" y="741"/>
                    <a:pt x="156" y="769"/>
                  </a:cubicBezTo>
                  <a:cubicBezTo>
                    <a:pt x="112" y="812"/>
                    <a:pt x="112" y="812"/>
                    <a:pt x="112" y="812"/>
                  </a:cubicBezTo>
                  <a:cubicBezTo>
                    <a:pt x="89" y="835"/>
                    <a:pt x="89" y="872"/>
                    <a:pt x="112" y="894"/>
                  </a:cubicBezTo>
                  <a:cubicBezTo>
                    <a:pt x="212" y="995"/>
                    <a:pt x="212" y="995"/>
                    <a:pt x="212" y="995"/>
                  </a:cubicBezTo>
                  <a:cubicBezTo>
                    <a:pt x="223" y="1006"/>
                    <a:pt x="238" y="1012"/>
                    <a:pt x="253" y="1012"/>
                  </a:cubicBezTo>
                  <a:cubicBezTo>
                    <a:pt x="269" y="1012"/>
                    <a:pt x="283" y="1006"/>
                    <a:pt x="294" y="995"/>
                  </a:cubicBezTo>
                  <a:cubicBezTo>
                    <a:pt x="338" y="951"/>
                    <a:pt x="338" y="951"/>
                    <a:pt x="338" y="951"/>
                  </a:cubicBezTo>
                  <a:cubicBezTo>
                    <a:pt x="366" y="966"/>
                    <a:pt x="395" y="978"/>
                    <a:pt x="425" y="987"/>
                  </a:cubicBezTo>
                  <a:cubicBezTo>
                    <a:pt x="425" y="1049"/>
                    <a:pt x="425" y="1049"/>
                    <a:pt x="425" y="1049"/>
                  </a:cubicBezTo>
                  <a:cubicBezTo>
                    <a:pt x="425" y="1081"/>
                    <a:pt x="451" y="1107"/>
                    <a:pt x="483" y="1107"/>
                  </a:cubicBezTo>
                  <a:cubicBezTo>
                    <a:pt x="624" y="1107"/>
                    <a:pt x="624" y="1107"/>
                    <a:pt x="624" y="1107"/>
                  </a:cubicBezTo>
                  <a:cubicBezTo>
                    <a:pt x="656" y="1107"/>
                    <a:pt x="682" y="1081"/>
                    <a:pt x="682" y="1049"/>
                  </a:cubicBezTo>
                  <a:cubicBezTo>
                    <a:pt x="682" y="987"/>
                    <a:pt x="682" y="987"/>
                    <a:pt x="682" y="987"/>
                  </a:cubicBezTo>
                  <a:cubicBezTo>
                    <a:pt x="712" y="978"/>
                    <a:pt x="741" y="966"/>
                    <a:pt x="769" y="951"/>
                  </a:cubicBezTo>
                  <a:cubicBezTo>
                    <a:pt x="813" y="995"/>
                    <a:pt x="813" y="995"/>
                    <a:pt x="813" y="995"/>
                  </a:cubicBezTo>
                  <a:cubicBezTo>
                    <a:pt x="835" y="1017"/>
                    <a:pt x="872" y="1017"/>
                    <a:pt x="895" y="995"/>
                  </a:cubicBezTo>
                  <a:cubicBezTo>
                    <a:pt x="995" y="894"/>
                    <a:pt x="995" y="894"/>
                    <a:pt x="995" y="894"/>
                  </a:cubicBezTo>
                  <a:cubicBezTo>
                    <a:pt x="1018" y="872"/>
                    <a:pt x="1018" y="835"/>
                    <a:pt x="995" y="812"/>
                  </a:cubicBezTo>
                  <a:cubicBezTo>
                    <a:pt x="951" y="769"/>
                    <a:pt x="951" y="769"/>
                    <a:pt x="951" y="769"/>
                  </a:cubicBezTo>
                  <a:cubicBezTo>
                    <a:pt x="966" y="741"/>
                    <a:pt x="978" y="712"/>
                    <a:pt x="987" y="682"/>
                  </a:cubicBezTo>
                  <a:cubicBezTo>
                    <a:pt x="1049" y="682"/>
                    <a:pt x="1049" y="682"/>
                    <a:pt x="1049" y="682"/>
                  </a:cubicBezTo>
                  <a:cubicBezTo>
                    <a:pt x="1081" y="682"/>
                    <a:pt x="1107" y="656"/>
                    <a:pt x="1107" y="624"/>
                  </a:cubicBezTo>
                  <a:cubicBezTo>
                    <a:pt x="1107" y="482"/>
                    <a:pt x="1107" y="482"/>
                    <a:pt x="1107" y="482"/>
                  </a:cubicBezTo>
                  <a:cubicBezTo>
                    <a:pt x="1107" y="450"/>
                    <a:pt x="1081" y="424"/>
                    <a:pt x="1049" y="424"/>
                  </a:cubicBezTo>
                  <a:close/>
                  <a:moveTo>
                    <a:pt x="1047" y="622"/>
                  </a:moveTo>
                  <a:cubicBezTo>
                    <a:pt x="985" y="622"/>
                    <a:pt x="985" y="622"/>
                    <a:pt x="985" y="622"/>
                  </a:cubicBezTo>
                  <a:cubicBezTo>
                    <a:pt x="960" y="622"/>
                    <a:pt x="937" y="639"/>
                    <a:pt x="930" y="664"/>
                  </a:cubicBezTo>
                  <a:cubicBezTo>
                    <a:pt x="922" y="691"/>
                    <a:pt x="911" y="716"/>
                    <a:pt x="898" y="741"/>
                  </a:cubicBezTo>
                  <a:cubicBezTo>
                    <a:pt x="885" y="763"/>
                    <a:pt x="889" y="792"/>
                    <a:pt x="907" y="810"/>
                  </a:cubicBezTo>
                  <a:cubicBezTo>
                    <a:pt x="951" y="853"/>
                    <a:pt x="951" y="853"/>
                    <a:pt x="951" y="853"/>
                  </a:cubicBezTo>
                  <a:cubicBezTo>
                    <a:pt x="854" y="951"/>
                    <a:pt x="854" y="951"/>
                    <a:pt x="854" y="951"/>
                  </a:cubicBezTo>
                  <a:cubicBezTo>
                    <a:pt x="810" y="907"/>
                    <a:pt x="810" y="907"/>
                    <a:pt x="810" y="907"/>
                  </a:cubicBezTo>
                  <a:cubicBezTo>
                    <a:pt x="792" y="889"/>
                    <a:pt x="764" y="885"/>
                    <a:pt x="741" y="897"/>
                  </a:cubicBezTo>
                  <a:cubicBezTo>
                    <a:pt x="717" y="911"/>
                    <a:pt x="691" y="921"/>
                    <a:pt x="664" y="929"/>
                  </a:cubicBezTo>
                  <a:cubicBezTo>
                    <a:pt x="639" y="937"/>
                    <a:pt x="622" y="959"/>
                    <a:pt x="622" y="985"/>
                  </a:cubicBezTo>
                  <a:cubicBezTo>
                    <a:pt x="622" y="1047"/>
                    <a:pt x="622" y="1047"/>
                    <a:pt x="622" y="1047"/>
                  </a:cubicBezTo>
                  <a:cubicBezTo>
                    <a:pt x="485" y="1047"/>
                    <a:pt x="485" y="1047"/>
                    <a:pt x="485" y="1047"/>
                  </a:cubicBezTo>
                  <a:cubicBezTo>
                    <a:pt x="485" y="985"/>
                    <a:pt x="485" y="985"/>
                    <a:pt x="485" y="985"/>
                  </a:cubicBezTo>
                  <a:cubicBezTo>
                    <a:pt x="485" y="959"/>
                    <a:pt x="467" y="937"/>
                    <a:pt x="443" y="929"/>
                  </a:cubicBezTo>
                  <a:cubicBezTo>
                    <a:pt x="416" y="921"/>
                    <a:pt x="390" y="911"/>
                    <a:pt x="366" y="897"/>
                  </a:cubicBezTo>
                  <a:cubicBezTo>
                    <a:pt x="343" y="885"/>
                    <a:pt x="315" y="889"/>
                    <a:pt x="297" y="907"/>
                  </a:cubicBezTo>
                  <a:cubicBezTo>
                    <a:pt x="253" y="951"/>
                    <a:pt x="253" y="951"/>
                    <a:pt x="253" y="951"/>
                  </a:cubicBezTo>
                  <a:cubicBezTo>
                    <a:pt x="156" y="853"/>
                    <a:pt x="156" y="853"/>
                    <a:pt x="156" y="853"/>
                  </a:cubicBezTo>
                  <a:cubicBezTo>
                    <a:pt x="200" y="810"/>
                    <a:pt x="200" y="810"/>
                    <a:pt x="200" y="810"/>
                  </a:cubicBezTo>
                  <a:cubicBezTo>
                    <a:pt x="218" y="792"/>
                    <a:pt x="222" y="763"/>
                    <a:pt x="209" y="741"/>
                  </a:cubicBezTo>
                  <a:cubicBezTo>
                    <a:pt x="196" y="716"/>
                    <a:pt x="185" y="691"/>
                    <a:pt x="177" y="664"/>
                  </a:cubicBezTo>
                  <a:cubicBezTo>
                    <a:pt x="170" y="639"/>
                    <a:pt x="147" y="622"/>
                    <a:pt x="122" y="622"/>
                  </a:cubicBezTo>
                  <a:cubicBezTo>
                    <a:pt x="60" y="622"/>
                    <a:pt x="60" y="622"/>
                    <a:pt x="60" y="622"/>
                  </a:cubicBezTo>
                  <a:cubicBezTo>
                    <a:pt x="60" y="484"/>
                    <a:pt x="60" y="484"/>
                    <a:pt x="60" y="484"/>
                  </a:cubicBezTo>
                  <a:cubicBezTo>
                    <a:pt x="122" y="484"/>
                    <a:pt x="122" y="484"/>
                    <a:pt x="122" y="484"/>
                  </a:cubicBezTo>
                  <a:cubicBezTo>
                    <a:pt x="147" y="484"/>
                    <a:pt x="170" y="467"/>
                    <a:pt x="177" y="442"/>
                  </a:cubicBezTo>
                  <a:cubicBezTo>
                    <a:pt x="185" y="416"/>
                    <a:pt x="196" y="390"/>
                    <a:pt x="209" y="366"/>
                  </a:cubicBezTo>
                  <a:cubicBezTo>
                    <a:pt x="222" y="343"/>
                    <a:pt x="218" y="315"/>
                    <a:pt x="200" y="296"/>
                  </a:cubicBezTo>
                  <a:cubicBezTo>
                    <a:pt x="156" y="253"/>
                    <a:pt x="156" y="253"/>
                    <a:pt x="156" y="253"/>
                  </a:cubicBezTo>
                  <a:cubicBezTo>
                    <a:pt x="253" y="156"/>
                    <a:pt x="253" y="156"/>
                    <a:pt x="253" y="156"/>
                  </a:cubicBezTo>
                  <a:cubicBezTo>
                    <a:pt x="297" y="199"/>
                    <a:pt x="297" y="199"/>
                    <a:pt x="297" y="199"/>
                  </a:cubicBezTo>
                  <a:cubicBezTo>
                    <a:pt x="315" y="217"/>
                    <a:pt x="343" y="221"/>
                    <a:pt x="366" y="209"/>
                  </a:cubicBezTo>
                  <a:cubicBezTo>
                    <a:pt x="390" y="196"/>
                    <a:pt x="416" y="185"/>
                    <a:pt x="443" y="177"/>
                  </a:cubicBezTo>
                  <a:cubicBezTo>
                    <a:pt x="467" y="170"/>
                    <a:pt x="485" y="147"/>
                    <a:pt x="485" y="121"/>
                  </a:cubicBezTo>
                  <a:cubicBezTo>
                    <a:pt x="485" y="60"/>
                    <a:pt x="485" y="60"/>
                    <a:pt x="485" y="60"/>
                  </a:cubicBezTo>
                  <a:cubicBezTo>
                    <a:pt x="622" y="60"/>
                    <a:pt x="622" y="60"/>
                    <a:pt x="622" y="60"/>
                  </a:cubicBezTo>
                  <a:cubicBezTo>
                    <a:pt x="622" y="121"/>
                    <a:pt x="622" y="121"/>
                    <a:pt x="622" y="121"/>
                  </a:cubicBezTo>
                  <a:cubicBezTo>
                    <a:pt x="622" y="147"/>
                    <a:pt x="639" y="170"/>
                    <a:pt x="664" y="177"/>
                  </a:cubicBezTo>
                  <a:cubicBezTo>
                    <a:pt x="691" y="185"/>
                    <a:pt x="717" y="196"/>
                    <a:pt x="741" y="209"/>
                  </a:cubicBezTo>
                  <a:cubicBezTo>
                    <a:pt x="764" y="221"/>
                    <a:pt x="792" y="217"/>
                    <a:pt x="810" y="199"/>
                  </a:cubicBezTo>
                  <a:cubicBezTo>
                    <a:pt x="854" y="156"/>
                    <a:pt x="854" y="156"/>
                    <a:pt x="854" y="156"/>
                  </a:cubicBezTo>
                  <a:cubicBezTo>
                    <a:pt x="951" y="253"/>
                    <a:pt x="951" y="253"/>
                    <a:pt x="951" y="253"/>
                  </a:cubicBezTo>
                  <a:cubicBezTo>
                    <a:pt x="907" y="296"/>
                    <a:pt x="907" y="296"/>
                    <a:pt x="907" y="296"/>
                  </a:cubicBezTo>
                  <a:cubicBezTo>
                    <a:pt x="889" y="315"/>
                    <a:pt x="885" y="343"/>
                    <a:pt x="898" y="366"/>
                  </a:cubicBezTo>
                  <a:cubicBezTo>
                    <a:pt x="911" y="390"/>
                    <a:pt x="922" y="416"/>
                    <a:pt x="930" y="442"/>
                  </a:cubicBezTo>
                  <a:cubicBezTo>
                    <a:pt x="937" y="467"/>
                    <a:pt x="960" y="484"/>
                    <a:pt x="985" y="484"/>
                  </a:cubicBezTo>
                  <a:cubicBezTo>
                    <a:pt x="1047" y="484"/>
                    <a:pt x="1047" y="484"/>
                    <a:pt x="1047" y="484"/>
                  </a:cubicBezTo>
                  <a:lnTo>
                    <a:pt x="1047" y="6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72402BBC-3C86-4EA6-924C-7337D15E4F22}"/>
              </a:ext>
            </a:extLst>
          </p:cNvPr>
          <p:cNvGrpSpPr/>
          <p:nvPr/>
        </p:nvGrpSpPr>
        <p:grpSpPr>
          <a:xfrm rot="5400000">
            <a:off x="5130063" y="1950047"/>
            <a:ext cx="814280" cy="764482"/>
            <a:chOff x="5494338" y="2978150"/>
            <a:chExt cx="2481262" cy="2479675"/>
          </a:xfrm>
          <a:solidFill>
            <a:schemeClr val="accent1"/>
          </a:solidFill>
        </p:grpSpPr>
        <p:sp>
          <p:nvSpPr>
            <p:cNvPr id="22" name="Freeform 5">
              <a:extLst>
                <a:ext uri="{FF2B5EF4-FFF2-40B4-BE49-F238E27FC236}">
                  <a16:creationId xmlns:a16="http://schemas.microsoft.com/office/drawing/2014/main" id="{3A87F413-4CE8-46F4-9B41-3E8BEA7D453B}"/>
                </a:ext>
              </a:extLst>
            </p:cNvPr>
            <p:cNvSpPr>
              <a:spLocks/>
            </p:cNvSpPr>
            <p:nvPr/>
          </p:nvSpPr>
          <p:spPr bwMode="auto">
            <a:xfrm>
              <a:off x="6167438" y="3648075"/>
              <a:ext cx="1138237" cy="1138238"/>
            </a:xfrm>
            <a:custGeom>
              <a:avLst/>
              <a:gdLst>
                <a:gd name="T0" fmla="*/ 254 w 508"/>
                <a:gd name="T1" fmla="*/ 0 h 508"/>
                <a:gd name="T2" fmla="*/ 98 w 508"/>
                <a:gd name="T3" fmla="*/ 54 h 508"/>
                <a:gd name="T4" fmla="*/ 92 w 508"/>
                <a:gd name="T5" fmla="*/ 96 h 508"/>
                <a:gd name="T6" fmla="*/ 134 w 508"/>
                <a:gd name="T7" fmla="*/ 101 h 508"/>
                <a:gd name="T8" fmla="*/ 254 w 508"/>
                <a:gd name="T9" fmla="*/ 60 h 508"/>
                <a:gd name="T10" fmla="*/ 448 w 508"/>
                <a:gd name="T11" fmla="*/ 254 h 508"/>
                <a:gd name="T12" fmla="*/ 254 w 508"/>
                <a:gd name="T13" fmla="*/ 448 h 508"/>
                <a:gd name="T14" fmla="*/ 60 w 508"/>
                <a:gd name="T15" fmla="*/ 254 h 508"/>
                <a:gd name="T16" fmla="*/ 68 w 508"/>
                <a:gd name="T17" fmla="*/ 200 h 508"/>
                <a:gd name="T18" fmla="*/ 47 w 508"/>
                <a:gd name="T19" fmla="*/ 163 h 508"/>
                <a:gd name="T20" fmla="*/ 10 w 508"/>
                <a:gd name="T21" fmla="*/ 183 h 508"/>
                <a:gd name="T22" fmla="*/ 0 w 508"/>
                <a:gd name="T23" fmla="*/ 254 h 508"/>
                <a:gd name="T24" fmla="*/ 254 w 508"/>
                <a:gd name="T25" fmla="*/ 508 h 508"/>
                <a:gd name="T26" fmla="*/ 508 w 508"/>
                <a:gd name="T27" fmla="*/ 254 h 508"/>
                <a:gd name="T28" fmla="*/ 254 w 508"/>
                <a:gd name="T2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8" h="508">
                  <a:moveTo>
                    <a:pt x="254" y="0"/>
                  </a:moveTo>
                  <a:cubicBezTo>
                    <a:pt x="197" y="0"/>
                    <a:pt x="143" y="19"/>
                    <a:pt x="98" y="54"/>
                  </a:cubicBezTo>
                  <a:cubicBezTo>
                    <a:pt x="84" y="64"/>
                    <a:pt x="82" y="83"/>
                    <a:pt x="92" y="96"/>
                  </a:cubicBezTo>
                  <a:cubicBezTo>
                    <a:pt x="103" y="109"/>
                    <a:pt x="121" y="112"/>
                    <a:pt x="134" y="101"/>
                  </a:cubicBezTo>
                  <a:cubicBezTo>
                    <a:pt x="169" y="75"/>
                    <a:pt x="210" y="60"/>
                    <a:pt x="254" y="60"/>
                  </a:cubicBezTo>
                  <a:cubicBezTo>
                    <a:pt x="361" y="60"/>
                    <a:pt x="448" y="147"/>
                    <a:pt x="448" y="254"/>
                  </a:cubicBezTo>
                  <a:cubicBezTo>
                    <a:pt x="448" y="361"/>
                    <a:pt x="361" y="448"/>
                    <a:pt x="254" y="448"/>
                  </a:cubicBezTo>
                  <a:cubicBezTo>
                    <a:pt x="147" y="448"/>
                    <a:pt x="60" y="361"/>
                    <a:pt x="60" y="254"/>
                  </a:cubicBezTo>
                  <a:cubicBezTo>
                    <a:pt x="60" y="236"/>
                    <a:pt x="62" y="218"/>
                    <a:pt x="68" y="200"/>
                  </a:cubicBezTo>
                  <a:cubicBezTo>
                    <a:pt x="72" y="184"/>
                    <a:pt x="63" y="167"/>
                    <a:pt x="47" y="163"/>
                  </a:cubicBezTo>
                  <a:cubicBezTo>
                    <a:pt x="31" y="158"/>
                    <a:pt x="15" y="167"/>
                    <a:pt x="10" y="183"/>
                  </a:cubicBezTo>
                  <a:cubicBezTo>
                    <a:pt x="3" y="206"/>
                    <a:pt x="0" y="230"/>
                    <a:pt x="0" y="254"/>
                  </a:cubicBezTo>
                  <a:cubicBezTo>
                    <a:pt x="0" y="394"/>
                    <a:pt x="114" y="508"/>
                    <a:pt x="254" y="508"/>
                  </a:cubicBezTo>
                  <a:cubicBezTo>
                    <a:pt x="394" y="508"/>
                    <a:pt x="508" y="394"/>
                    <a:pt x="508" y="254"/>
                  </a:cubicBezTo>
                  <a:cubicBezTo>
                    <a:pt x="508" y="114"/>
                    <a:pt x="394" y="0"/>
                    <a:pt x="2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8">
              <a:extLst>
                <a:ext uri="{FF2B5EF4-FFF2-40B4-BE49-F238E27FC236}">
                  <a16:creationId xmlns:a16="http://schemas.microsoft.com/office/drawing/2014/main" id="{1F982C9A-7833-41BD-80F5-7F6BA9936340}"/>
                </a:ext>
              </a:extLst>
            </p:cNvPr>
            <p:cNvSpPr>
              <a:spLocks noEditPoints="1"/>
            </p:cNvSpPr>
            <p:nvPr/>
          </p:nvSpPr>
          <p:spPr bwMode="auto">
            <a:xfrm>
              <a:off x="5494338" y="2978150"/>
              <a:ext cx="2481262" cy="2479675"/>
            </a:xfrm>
            <a:custGeom>
              <a:avLst/>
              <a:gdLst>
                <a:gd name="T0" fmla="*/ 987 w 1107"/>
                <a:gd name="T1" fmla="*/ 425 h 1107"/>
                <a:gd name="T2" fmla="*/ 995 w 1107"/>
                <a:gd name="T3" fmla="*/ 294 h 1107"/>
                <a:gd name="T4" fmla="*/ 895 w 1107"/>
                <a:gd name="T5" fmla="*/ 112 h 1107"/>
                <a:gd name="T6" fmla="*/ 769 w 1107"/>
                <a:gd name="T7" fmla="*/ 156 h 1107"/>
                <a:gd name="T8" fmla="*/ 683 w 1107"/>
                <a:gd name="T9" fmla="*/ 58 h 1107"/>
                <a:gd name="T10" fmla="*/ 483 w 1107"/>
                <a:gd name="T11" fmla="*/ 0 h 1107"/>
                <a:gd name="T12" fmla="*/ 425 w 1107"/>
                <a:gd name="T13" fmla="*/ 120 h 1107"/>
                <a:gd name="T14" fmla="*/ 294 w 1107"/>
                <a:gd name="T15" fmla="*/ 112 h 1107"/>
                <a:gd name="T16" fmla="*/ 212 w 1107"/>
                <a:gd name="T17" fmla="*/ 112 h 1107"/>
                <a:gd name="T18" fmla="*/ 112 w 1107"/>
                <a:gd name="T19" fmla="*/ 294 h 1107"/>
                <a:gd name="T20" fmla="*/ 120 w 1107"/>
                <a:gd name="T21" fmla="*/ 425 h 1107"/>
                <a:gd name="T22" fmla="*/ 0 w 1107"/>
                <a:gd name="T23" fmla="*/ 483 h 1107"/>
                <a:gd name="T24" fmla="*/ 58 w 1107"/>
                <a:gd name="T25" fmla="*/ 682 h 1107"/>
                <a:gd name="T26" fmla="*/ 156 w 1107"/>
                <a:gd name="T27" fmla="*/ 769 h 1107"/>
                <a:gd name="T28" fmla="*/ 112 w 1107"/>
                <a:gd name="T29" fmla="*/ 895 h 1107"/>
                <a:gd name="T30" fmla="*/ 253 w 1107"/>
                <a:gd name="T31" fmla="*/ 1012 h 1107"/>
                <a:gd name="T32" fmla="*/ 338 w 1107"/>
                <a:gd name="T33" fmla="*/ 951 h 1107"/>
                <a:gd name="T34" fmla="*/ 425 w 1107"/>
                <a:gd name="T35" fmla="*/ 1049 h 1107"/>
                <a:gd name="T36" fmla="*/ 625 w 1107"/>
                <a:gd name="T37" fmla="*/ 1107 h 1107"/>
                <a:gd name="T38" fmla="*/ 683 w 1107"/>
                <a:gd name="T39" fmla="*/ 987 h 1107"/>
                <a:gd name="T40" fmla="*/ 813 w 1107"/>
                <a:gd name="T41" fmla="*/ 995 h 1107"/>
                <a:gd name="T42" fmla="*/ 995 w 1107"/>
                <a:gd name="T43" fmla="*/ 895 h 1107"/>
                <a:gd name="T44" fmla="*/ 951 w 1107"/>
                <a:gd name="T45" fmla="*/ 769 h 1107"/>
                <a:gd name="T46" fmla="*/ 1049 w 1107"/>
                <a:gd name="T47" fmla="*/ 682 h 1107"/>
                <a:gd name="T48" fmla="*/ 1107 w 1107"/>
                <a:gd name="T49" fmla="*/ 483 h 1107"/>
                <a:gd name="T50" fmla="*/ 1047 w 1107"/>
                <a:gd name="T51" fmla="*/ 622 h 1107"/>
                <a:gd name="T52" fmla="*/ 930 w 1107"/>
                <a:gd name="T53" fmla="*/ 664 h 1107"/>
                <a:gd name="T54" fmla="*/ 908 w 1107"/>
                <a:gd name="T55" fmla="*/ 810 h 1107"/>
                <a:gd name="T56" fmla="*/ 854 w 1107"/>
                <a:gd name="T57" fmla="*/ 951 h 1107"/>
                <a:gd name="T58" fmla="*/ 741 w 1107"/>
                <a:gd name="T59" fmla="*/ 898 h 1107"/>
                <a:gd name="T60" fmla="*/ 623 w 1107"/>
                <a:gd name="T61" fmla="*/ 985 h 1107"/>
                <a:gd name="T62" fmla="*/ 485 w 1107"/>
                <a:gd name="T63" fmla="*/ 1047 h 1107"/>
                <a:gd name="T64" fmla="*/ 443 w 1107"/>
                <a:gd name="T65" fmla="*/ 929 h 1107"/>
                <a:gd name="T66" fmla="*/ 297 w 1107"/>
                <a:gd name="T67" fmla="*/ 907 h 1107"/>
                <a:gd name="T68" fmla="*/ 156 w 1107"/>
                <a:gd name="T69" fmla="*/ 854 h 1107"/>
                <a:gd name="T70" fmla="*/ 210 w 1107"/>
                <a:gd name="T71" fmla="*/ 741 h 1107"/>
                <a:gd name="T72" fmla="*/ 122 w 1107"/>
                <a:gd name="T73" fmla="*/ 622 h 1107"/>
                <a:gd name="T74" fmla="*/ 60 w 1107"/>
                <a:gd name="T75" fmla="*/ 485 h 1107"/>
                <a:gd name="T76" fmla="*/ 178 w 1107"/>
                <a:gd name="T77" fmla="*/ 443 h 1107"/>
                <a:gd name="T78" fmla="*/ 200 w 1107"/>
                <a:gd name="T79" fmla="*/ 297 h 1107"/>
                <a:gd name="T80" fmla="*/ 253 w 1107"/>
                <a:gd name="T81" fmla="*/ 156 h 1107"/>
                <a:gd name="T82" fmla="*/ 366 w 1107"/>
                <a:gd name="T83" fmla="*/ 209 h 1107"/>
                <a:gd name="T84" fmla="*/ 485 w 1107"/>
                <a:gd name="T85" fmla="*/ 122 h 1107"/>
                <a:gd name="T86" fmla="*/ 623 w 1107"/>
                <a:gd name="T87" fmla="*/ 60 h 1107"/>
                <a:gd name="T88" fmla="*/ 664 w 1107"/>
                <a:gd name="T89" fmla="*/ 177 h 1107"/>
                <a:gd name="T90" fmla="*/ 811 w 1107"/>
                <a:gd name="T91" fmla="*/ 199 h 1107"/>
                <a:gd name="T92" fmla="*/ 951 w 1107"/>
                <a:gd name="T93" fmla="*/ 253 h 1107"/>
                <a:gd name="T94" fmla="*/ 898 w 1107"/>
                <a:gd name="T95" fmla="*/ 366 h 1107"/>
                <a:gd name="T96" fmla="*/ 986 w 1107"/>
                <a:gd name="T97" fmla="*/ 485 h 1107"/>
                <a:gd name="T98" fmla="*/ 1047 w 1107"/>
                <a:gd name="T99" fmla="*/ 622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7" h="1107">
                  <a:moveTo>
                    <a:pt x="1049" y="425"/>
                  </a:moveTo>
                  <a:cubicBezTo>
                    <a:pt x="987" y="425"/>
                    <a:pt x="987" y="425"/>
                    <a:pt x="987" y="425"/>
                  </a:cubicBezTo>
                  <a:cubicBezTo>
                    <a:pt x="978" y="395"/>
                    <a:pt x="966" y="366"/>
                    <a:pt x="951" y="338"/>
                  </a:cubicBezTo>
                  <a:cubicBezTo>
                    <a:pt x="995" y="294"/>
                    <a:pt x="995" y="294"/>
                    <a:pt x="995" y="294"/>
                  </a:cubicBezTo>
                  <a:cubicBezTo>
                    <a:pt x="1018" y="271"/>
                    <a:pt x="1018" y="235"/>
                    <a:pt x="995" y="212"/>
                  </a:cubicBezTo>
                  <a:cubicBezTo>
                    <a:pt x="895" y="112"/>
                    <a:pt x="895" y="112"/>
                    <a:pt x="895" y="112"/>
                  </a:cubicBezTo>
                  <a:cubicBezTo>
                    <a:pt x="873" y="89"/>
                    <a:pt x="836" y="89"/>
                    <a:pt x="813" y="112"/>
                  </a:cubicBezTo>
                  <a:cubicBezTo>
                    <a:pt x="769" y="156"/>
                    <a:pt x="769" y="156"/>
                    <a:pt x="769" y="156"/>
                  </a:cubicBezTo>
                  <a:cubicBezTo>
                    <a:pt x="742" y="141"/>
                    <a:pt x="713" y="129"/>
                    <a:pt x="683" y="120"/>
                  </a:cubicBezTo>
                  <a:cubicBezTo>
                    <a:pt x="683" y="58"/>
                    <a:pt x="683" y="58"/>
                    <a:pt x="683" y="58"/>
                  </a:cubicBezTo>
                  <a:cubicBezTo>
                    <a:pt x="683" y="26"/>
                    <a:pt x="657" y="0"/>
                    <a:pt x="625" y="0"/>
                  </a:cubicBezTo>
                  <a:cubicBezTo>
                    <a:pt x="483" y="0"/>
                    <a:pt x="483" y="0"/>
                    <a:pt x="483" y="0"/>
                  </a:cubicBezTo>
                  <a:cubicBezTo>
                    <a:pt x="451" y="0"/>
                    <a:pt x="425" y="26"/>
                    <a:pt x="425" y="58"/>
                  </a:cubicBezTo>
                  <a:cubicBezTo>
                    <a:pt x="425" y="120"/>
                    <a:pt x="425" y="120"/>
                    <a:pt x="425" y="120"/>
                  </a:cubicBezTo>
                  <a:cubicBezTo>
                    <a:pt x="395" y="129"/>
                    <a:pt x="366" y="141"/>
                    <a:pt x="338" y="156"/>
                  </a:cubicBezTo>
                  <a:cubicBezTo>
                    <a:pt x="294" y="112"/>
                    <a:pt x="294" y="112"/>
                    <a:pt x="294" y="112"/>
                  </a:cubicBezTo>
                  <a:cubicBezTo>
                    <a:pt x="284" y="101"/>
                    <a:pt x="269" y="95"/>
                    <a:pt x="253" y="95"/>
                  </a:cubicBezTo>
                  <a:cubicBezTo>
                    <a:pt x="238" y="95"/>
                    <a:pt x="223" y="101"/>
                    <a:pt x="212" y="112"/>
                  </a:cubicBezTo>
                  <a:cubicBezTo>
                    <a:pt x="112" y="212"/>
                    <a:pt x="112" y="212"/>
                    <a:pt x="112" y="212"/>
                  </a:cubicBezTo>
                  <a:cubicBezTo>
                    <a:pt x="90" y="235"/>
                    <a:pt x="90" y="271"/>
                    <a:pt x="112" y="294"/>
                  </a:cubicBezTo>
                  <a:cubicBezTo>
                    <a:pt x="156" y="338"/>
                    <a:pt x="156" y="338"/>
                    <a:pt x="156" y="338"/>
                  </a:cubicBezTo>
                  <a:cubicBezTo>
                    <a:pt x="141" y="365"/>
                    <a:pt x="129" y="395"/>
                    <a:pt x="120" y="425"/>
                  </a:cubicBezTo>
                  <a:cubicBezTo>
                    <a:pt x="58" y="425"/>
                    <a:pt x="58" y="425"/>
                    <a:pt x="58" y="425"/>
                  </a:cubicBezTo>
                  <a:cubicBezTo>
                    <a:pt x="26" y="425"/>
                    <a:pt x="0" y="451"/>
                    <a:pt x="0" y="483"/>
                  </a:cubicBezTo>
                  <a:cubicBezTo>
                    <a:pt x="0" y="624"/>
                    <a:pt x="0" y="624"/>
                    <a:pt x="0" y="624"/>
                  </a:cubicBezTo>
                  <a:cubicBezTo>
                    <a:pt x="0" y="656"/>
                    <a:pt x="26" y="682"/>
                    <a:pt x="58" y="682"/>
                  </a:cubicBezTo>
                  <a:cubicBezTo>
                    <a:pt x="120" y="682"/>
                    <a:pt x="120" y="682"/>
                    <a:pt x="120" y="682"/>
                  </a:cubicBezTo>
                  <a:cubicBezTo>
                    <a:pt x="129" y="712"/>
                    <a:pt x="141" y="741"/>
                    <a:pt x="156" y="769"/>
                  </a:cubicBezTo>
                  <a:cubicBezTo>
                    <a:pt x="112" y="813"/>
                    <a:pt x="112" y="813"/>
                    <a:pt x="112" y="813"/>
                  </a:cubicBezTo>
                  <a:cubicBezTo>
                    <a:pt x="90" y="835"/>
                    <a:pt x="90" y="872"/>
                    <a:pt x="112" y="895"/>
                  </a:cubicBezTo>
                  <a:cubicBezTo>
                    <a:pt x="212" y="995"/>
                    <a:pt x="212" y="995"/>
                    <a:pt x="212" y="995"/>
                  </a:cubicBezTo>
                  <a:cubicBezTo>
                    <a:pt x="223" y="1006"/>
                    <a:pt x="238" y="1012"/>
                    <a:pt x="253" y="1012"/>
                  </a:cubicBezTo>
                  <a:cubicBezTo>
                    <a:pt x="269" y="1012"/>
                    <a:pt x="284" y="1006"/>
                    <a:pt x="294" y="995"/>
                  </a:cubicBezTo>
                  <a:cubicBezTo>
                    <a:pt x="338" y="951"/>
                    <a:pt x="338" y="951"/>
                    <a:pt x="338" y="951"/>
                  </a:cubicBezTo>
                  <a:cubicBezTo>
                    <a:pt x="366" y="966"/>
                    <a:pt x="395" y="978"/>
                    <a:pt x="425" y="987"/>
                  </a:cubicBezTo>
                  <a:cubicBezTo>
                    <a:pt x="425" y="1049"/>
                    <a:pt x="425" y="1049"/>
                    <a:pt x="425" y="1049"/>
                  </a:cubicBezTo>
                  <a:cubicBezTo>
                    <a:pt x="425" y="1081"/>
                    <a:pt x="451" y="1107"/>
                    <a:pt x="483" y="1107"/>
                  </a:cubicBezTo>
                  <a:cubicBezTo>
                    <a:pt x="625" y="1107"/>
                    <a:pt x="625" y="1107"/>
                    <a:pt x="625" y="1107"/>
                  </a:cubicBezTo>
                  <a:cubicBezTo>
                    <a:pt x="657" y="1107"/>
                    <a:pt x="683" y="1081"/>
                    <a:pt x="683" y="1049"/>
                  </a:cubicBezTo>
                  <a:cubicBezTo>
                    <a:pt x="683" y="987"/>
                    <a:pt x="683" y="987"/>
                    <a:pt x="683" y="987"/>
                  </a:cubicBezTo>
                  <a:cubicBezTo>
                    <a:pt x="713" y="978"/>
                    <a:pt x="742" y="966"/>
                    <a:pt x="769" y="951"/>
                  </a:cubicBezTo>
                  <a:cubicBezTo>
                    <a:pt x="813" y="995"/>
                    <a:pt x="813" y="995"/>
                    <a:pt x="813" y="995"/>
                  </a:cubicBezTo>
                  <a:cubicBezTo>
                    <a:pt x="836" y="1017"/>
                    <a:pt x="873" y="1017"/>
                    <a:pt x="895" y="995"/>
                  </a:cubicBezTo>
                  <a:cubicBezTo>
                    <a:pt x="995" y="895"/>
                    <a:pt x="995" y="895"/>
                    <a:pt x="995" y="895"/>
                  </a:cubicBezTo>
                  <a:cubicBezTo>
                    <a:pt x="1018" y="872"/>
                    <a:pt x="1018" y="835"/>
                    <a:pt x="995" y="813"/>
                  </a:cubicBezTo>
                  <a:cubicBezTo>
                    <a:pt x="951" y="769"/>
                    <a:pt x="951" y="769"/>
                    <a:pt x="951" y="769"/>
                  </a:cubicBezTo>
                  <a:cubicBezTo>
                    <a:pt x="966" y="741"/>
                    <a:pt x="978" y="712"/>
                    <a:pt x="987" y="682"/>
                  </a:cubicBezTo>
                  <a:cubicBezTo>
                    <a:pt x="1049" y="682"/>
                    <a:pt x="1049" y="682"/>
                    <a:pt x="1049" y="682"/>
                  </a:cubicBezTo>
                  <a:cubicBezTo>
                    <a:pt x="1081" y="682"/>
                    <a:pt x="1107" y="656"/>
                    <a:pt x="1107" y="624"/>
                  </a:cubicBezTo>
                  <a:cubicBezTo>
                    <a:pt x="1107" y="483"/>
                    <a:pt x="1107" y="483"/>
                    <a:pt x="1107" y="483"/>
                  </a:cubicBezTo>
                  <a:cubicBezTo>
                    <a:pt x="1107" y="451"/>
                    <a:pt x="1081" y="425"/>
                    <a:pt x="1049" y="425"/>
                  </a:cubicBezTo>
                  <a:close/>
                  <a:moveTo>
                    <a:pt x="1047" y="622"/>
                  </a:moveTo>
                  <a:cubicBezTo>
                    <a:pt x="986" y="622"/>
                    <a:pt x="986" y="622"/>
                    <a:pt x="986" y="622"/>
                  </a:cubicBezTo>
                  <a:cubicBezTo>
                    <a:pt x="960" y="622"/>
                    <a:pt x="937" y="639"/>
                    <a:pt x="930" y="664"/>
                  </a:cubicBezTo>
                  <a:cubicBezTo>
                    <a:pt x="922" y="691"/>
                    <a:pt x="911" y="717"/>
                    <a:pt x="898" y="741"/>
                  </a:cubicBezTo>
                  <a:cubicBezTo>
                    <a:pt x="886" y="764"/>
                    <a:pt x="890" y="792"/>
                    <a:pt x="908" y="810"/>
                  </a:cubicBezTo>
                  <a:cubicBezTo>
                    <a:pt x="951" y="854"/>
                    <a:pt x="951" y="854"/>
                    <a:pt x="951" y="854"/>
                  </a:cubicBezTo>
                  <a:cubicBezTo>
                    <a:pt x="854" y="951"/>
                    <a:pt x="854" y="951"/>
                    <a:pt x="854" y="951"/>
                  </a:cubicBezTo>
                  <a:cubicBezTo>
                    <a:pt x="811" y="907"/>
                    <a:pt x="811" y="907"/>
                    <a:pt x="811" y="907"/>
                  </a:cubicBezTo>
                  <a:cubicBezTo>
                    <a:pt x="792" y="889"/>
                    <a:pt x="764" y="885"/>
                    <a:pt x="741" y="898"/>
                  </a:cubicBezTo>
                  <a:cubicBezTo>
                    <a:pt x="717" y="911"/>
                    <a:pt x="691" y="922"/>
                    <a:pt x="664" y="929"/>
                  </a:cubicBezTo>
                  <a:cubicBezTo>
                    <a:pt x="640" y="937"/>
                    <a:pt x="623" y="960"/>
                    <a:pt x="623" y="985"/>
                  </a:cubicBezTo>
                  <a:cubicBezTo>
                    <a:pt x="623" y="1047"/>
                    <a:pt x="623" y="1047"/>
                    <a:pt x="623" y="1047"/>
                  </a:cubicBezTo>
                  <a:cubicBezTo>
                    <a:pt x="485" y="1047"/>
                    <a:pt x="485" y="1047"/>
                    <a:pt x="485" y="1047"/>
                  </a:cubicBezTo>
                  <a:cubicBezTo>
                    <a:pt x="485" y="985"/>
                    <a:pt x="485" y="985"/>
                    <a:pt x="485" y="985"/>
                  </a:cubicBezTo>
                  <a:cubicBezTo>
                    <a:pt x="485" y="960"/>
                    <a:pt x="468" y="937"/>
                    <a:pt x="443" y="929"/>
                  </a:cubicBezTo>
                  <a:cubicBezTo>
                    <a:pt x="416" y="922"/>
                    <a:pt x="391" y="911"/>
                    <a:pt x="366" y="898"/>
                  </a:cubicBezTo>
                  <a:cubicBezTo>
                    <a:pt x="344" y="885"/>
                    <a:pt x="315" y="889"/>
                    <a:pt x="297" y="907"/>
                  </a:cubicBezTo>
                  <a:cubicBezTo>
                    <a:pt x="253" y="951"/>
                    <a:pt x="253" y="951"/>
                    <a:pt x="253" y="951"/>
                  </a:cubicBezTo>
                  <a:cubicBezTo>
                    <a:pt x="156" y="854"/>
                    <a:pt x="156" y="854"/>
                    <a:pt x="156" y="854"/>
                  </a:cubicBezTo>
                  <a:cubicBezTo>
                    <a:pt x="200" y="810"/>
                    <a:pt x="200" y="810"/>
                    <a:pt x="200" y="810"/>
                  </a:cubicBezTo>
                  <a:cubicBezTo>
                    <a:pt x="218" y="792"/>
                    <a:pt x="222" y="764"/>
                    <a:pt x="210" y="741"/>
                  </a:cubicBezTo>
                  <a:cubicBezTo>
                    <a:pt x="196" y="717"/>
                    <a:pt x="185" y="691"/>
                    <a:pt x="178" y="664"/>
                  </a:cubicBezTo>
                  <a:cubicBezTo>
                    <a:pt x="170" y="639"/>
                    <a:pt x="148" y="622"/>
                    <a:pt x="122" y="622"/>
                  </a:cubicBezTo>
                  <a:cubicBezTo>
                    <a:pt x="60" y="622"/>
                    <a:pt x="60" y="622"/>
                    <a:pt x="60" y="622"/>
                  </a:cubicBezTo>
                  <a:cubicBezTo>
                    <a:pt x="60" y="485"/>
                    <a:pt x="60" y="485"/>
                    <a:pt x="60" y="485"/>
                  </a:cubicBezTo>
                  <a:cubicBezTo>
                    <a:pt x="122" y="485"/>
                    <a:pt x="122" y="485"/>
                    <a:pt x="122" y="485"/>
                  </a:cubicBezTo>
                  <a:cubicBezTo>
                    <a:pt x="148" y="485"/>
                    <a:pt x="170" y="467"/>
                    <a:pt x="178" y="443"/>
                  </a:cubicBezTo>
                  <a:cubicBezTo>
                    <a:pt x="185" y="416"/>
                    <a:pt x="196" y="390"/>
                    <a:pt x="210" y="366"/>
                  </a:cubicBezTo>
                  <a:cubicBezTo>
                    <a:pt x="222" y="343"/>
                    <a:pt x="218" y="315"/>
                    <a:pt x="200" y="297"/>
                  </a:cubicBezTo>
                  <a:cubicBezTo>
                    <a:pt x="156" y="253"/>
                    <a:pt x="156" y="253"/>
                    <a:pt x="156" y="253"/>
                  </a:cubicBezTo>
                  <a:cubicBezTo>
                    <a:pt x="253" y="156"/>
                    <a:pt x="253" y="156"/>
                    <a:pt x="253" y="156"/>
                  </a:cubicBezTo>
                  <a:cubicBezTo>
                    <a:pt x="297" y="199"/>
                    <a:pt x="297" y="199"/>
                    <a:pt x="297" y="199"/>
                  </a:cubicBezTo>
                  <a:cubicBezTo>
                    <a:pt x="315" y="217"/>
                    <a:pt x="344" y="221"/>
                    <a:pt x="366" y="209"/>
                  </a:cubicBezTo>
                  <a:cubicBezTo>
                    <a:pt x="391" y="196"/>
                    <a:pt x="416" y="185"/>
                    <a:pt x="443" y="177"/>
                  </a:cubicBezTo>
                  <a:cubicBezTo>
                    <a:pt x="468" y="170"/>
                    <a:pt x="485" y="147"/>
                    <a:pt x="485" y="122"/>
                  </a:cubicBezTo>
                  <a:cubicBezTo>
                    <a:pt x="485" y="60"/>
                    <a:pt x="485" y="60"/>
                    <a:pt x="485" y="60"/>
                  </a:cubicBezTo>
                  <a:cubicBezTo>
                    <a:pt x="623" y="60"/>
                    <a:pt x="623" y="60"/>
                    <a:pt x="623" y="60"/>
                  </a:cubicBezTo>
                  <a:cubicBezTo>
                    <a:pt x="623" y="122"/>
                    <a:pt x="623" y="122"/>
                    <a:pt x="623" y="122"/>
                  </a:cubicBezTo>
                  <a:cubicBezTo>
                    <a:pt x="623" y="147"/>
                    <a:pt x="640" y="170"/>
                    <a:pt x="664" y="177"/>
                  </a:cubicBezTo>
                  <a:cubicBezTo>
                    <a:pt x="691" y="185"/>
                    <a:pt x="717" y="196"/>
                    <a:pt x="741" y="209"/>
                  </a:cubicBezTo>
                  <a:cubicBezTo>
                    <a:pt x="764" y="221"/>
                    <a:pt x="792" y="217"/>
                    <a:pt x="811" y="199"/>
                  </a:cubicBezTo>
                  <a:cubicBezTo>
                    <a:pt x="854" y="156"/>
                    <a:pt x="854" y="156"/>
                    <a:pt x="854" y="156"/>
                  </a:cubicBezTo>
                  <a:cubicBezTo>
                    <a:pt x="951" y="253"/>
                    <a:pt x="951" y="253"/>
                    <a:pt x="951" y="253"/>
                  </a:cubicBezTo>
                  <a:cubicBezTo>
                    <a:pt x="908" y="297"/>
                    <a:pt x="908" y="297"/>
                    <a:pt x="908" y="297"/>
                  </a:cubicBezTo>
                  <a:cubicBezTo>
                    <a:pt x="890" y="315"/>
                    <a:pt x="886" y="343"/>
                    <a:pt x="898" y="366"/>
                  </a:cubicBezTo>
                  <a:cubicBezTo>
                    <a:pt x="911" y="390"/>
                    <a:pt x="922" y="416"/>
                    <a:pt x="930" y="443"/>
                  </a:cubicBezTo>
                  <a:cubicBezTo>
                    <a:pt x="937" y="467"/>
                    <a:pt x="960" y="485"/>
                    <a:pt x="986" y="485"/>
                  </a:cubicBezTo>
                  <a:cubicBezTo>
                    <a:pt x="1047" y="485"/>
                    <a:pt x="1047" y="485"/>
                    <a:pt x="1047" y="485"/>
                  </a:cubicBezTo>
                  <a:cubicBezTo>
                    <a:pt x="1047" y="622"/>
                    <a:pt x="1047" y="622"/>
                    <a:pt x="1047" y="622"/>
                  </a:cubicBezTo>
                  <a:cubicBezTo>
                    <a:pt x="1047" y="622"/>
                    <a:pt x="1047" y="622"/>
                    <a:pt x="1047" y="6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6" name="Freeform 12">
            <a:extLst>
              <a:ext uri="{FF2B5EF4-FFF2-40B4-BE49-F238E27FC236}">
                <a16:creationId xmlns:a16="http://schemas.microsoft.com/office/drawing/2014/main" id="{CB38A05E-ABE6-47D8-B80C-23622194A208}"/>
              </a:ext>
            </a:extLst>
          </p:cNvPr>
          <p:cNvSpPr>
            <a:spLocks noEditPoints="1"/>
          </p:cNvSpPr>
          <p:nvPr/>
        </p:nvSpPr>
        <p:spPr bwMode="auto">
          <a:xfrm>
            <a:off x="4724359" y="826495"/>
            <a:ext cx="923365" cy="967306"/>
          </a:xfrm>
          <a:custGeom>
            <a:avLst/>
            <a:gdLst>
              <a:gd name="T0" fmla="*/ 755 w 1063"/>
              <a:gd name="T1" fmla="*/ 883 h 1046"/>
              <a:gd name="T2" fmla="*/ 846 w 1063"/>
              <a:gd name="T3" fmla="*/ 806 h 1046"/>
              <a:gd name="T4" fmla="*/ 942 w 1063"/>
              <a:gd name="T5" fmla="*/ 861 h 1046"/>
              <a:gd name="T6" fmla="*/ 1029 w 1063"/>
              <a:gd name="T7" fmla="*/ 710 h 1046"/>
              <a:gd name="T8" fmla="*/ 933 w 1063"/>
              <a:gd name="T9" fmla="*/ 655 h 1046"/>
              <a:gd name="T10" fmla="*/ 954 w 1063"/>
              <a:gd name="T11" fmla="*/ 538 h 1046"/>
              <a:gd name="T12" fmla="*/ 1063 w 1063"/>
              <a:gd name="T13" fmla="*/ 519 h 1046"/>
              <a:gd name="T14" fmla="*/ 1032 w 1063"/>
              <a:gd name="T15" fmla="*/ 347 h 1046"/>
              <a:gd name="T16" fmla="*/ 924 w 1063"/>
              <a:gd name="T17" fmla="*/ 366 h 1046"/>
              <a:gd name="T18" fmla="*/ 864 w 1063"/>
              <a:gd name="T19" fmla="*/ 263 h 1046"/>
              <a:gd name="T20" fmla="*/ 935 w 1063"/>
              <a:gd name="T21" fmla="*/ 178 h 1046"/>
              <a:gd name="T22" fmla="*/ 801 w 1063"/>
              <a:gd name="T23" fmla="*/ 66 h 1046"/>
              <a:gd name="T24" fmla="*/ 730 w 1063"/>
              <a:gd name="T25" fmla="*/ 151 h 1046"/>
              <a:gd name="T26" fmla="*/ 619 w 1063"/>
              <a:gd name="T27" fmla="*/ 110 h 1046"/>
              <a:gd name="T28" fmla="*/ 619 w 1063"/>
              <a:gd name="T29" fmla="*/ 0 h 1046"/>
              <a:gd name="T30" fmla="*/ 444 w 1063"/>
              <a:gd name="T31" fmla="*/ 0 h 1046"/>
              <a:gd name="T32" fmla="*/ 444 w 1063"/>
              <a:gd name="T33" fmla="*/ 110 h 1046"/>
              <a:gd name="T34" fmla="*/ 332 w 1063"/>
              <a:gd name="T35" fmla="*/ 151 h 1046"/>
              <a:gd name="T36" fmla="*/ 261 w 1063"/>
              <a:gd name="T37" fmla="*/ 66 h 1046"/>
              <a:gd name="T38" fmla="*/ 128 w 1063"/>
              <a:gd name="T39" fmla="*/ 178 h 1046"/>
              <a:gd name="T40" fmla="*/ 199 w 1063"/>
              <a:gd name="T41" fmla="*/ 263 h 1046"/>
              <a:gd name="T42" fmla="*/ 139 w 1063"/>
              <a:gd name="T43" fmla="*/ 366 h 1046"/>
              <a:gd name="T44" fmla="*/ 31 w 1063"/>
              <a:gd name="T45" fmla="*/ 347 h 1046"/>
              <a:gd name="T46" fmla="*/ 0 w 1063"/>
              <a:gd name="T47" fmla="*/ 519 h 1046"/>
              <a:gd name="T48" fmla="*/ 109 w 1063"/>
              <a:gd name="T49" fmla="*/ 538 h 1046"/>
              <a:gd name="T50" fmla="*/ 130 w 1063"/>
              <a:gd name="T51" fmla="*/ 655 h 1046"/>
              <a:gd name="T52" fmla="*/ 34 w 1063"/>
              <a:gd name="T53" fmla="*/ 710 h 1046"/>
              <a:gd name="T54" fmla="*/ 121 w 1063"/>
              <a:gd name="T55" fmla="*/ 861 h 1046"/>
              <a:gd name="T56" fmla="*/ 217 w 1063"/>
              <a:gd name="T57" fmla="*/ 806 h 1046"/>
              <a:gd name="T58" fmla="*/ 308 w 1063"/>
              <a:gd name="T59" fmla="*/ 883 h 1046"/>
              <a:gd name="T60" fmla="*/ 270 w 1063"/>
              <a:gd name="T61" fmla="*/ 986 h 1046"/>
              <a:gd name="T62" fmla="*/ 434 w 1063"/>
              <a:gd name="T63" fmla="*/ 1046 h 1046"/>
              <a:gd name="T64" fmla="*/ 472 w 1063"/>
              <a:gd name="T65" fmla="*/ 942 h 1046"/>
              <a:gd name="T66" fmla="*/ 531 w 1063"/>
              <a:gd name="T67" fmla="*/ 947 h 1046"/>
              <a:gd name="T68" fmla="*/ 591 w 1063"/>
              <a:gd name="T69" fmla="*/ 942 h 1046"/>
              <a:gd name="T70" fmla="*/ 629 w 1063"/>
              <a:gd name="T71" fmla="*/ 1046 h 1046"/>
              <a:gd name="T72" fmla="*/ 793 w 1063"/>
              <a:gd name="T73" fmla="*/ 986 h 1046"/>
              <a:gd name="T74" fmla="*/ 755 w 1063"/>
              <a:gd name="T75" fmla="*/ 883 h 1046"/>
              <a:gd name="T76" fmla="*/ 531 w 1063"/>
              <a:gd name="T77" fmla="*/ 747 h 1046"/>
              <a:gd name="T78" fmla="*/ 309 w 1063"/>
              <a:gd name="T79" fmla="*/ 524 h 1046"/>
              <a:gd name="T80" fmla="*/ 531 w 1063"/>
              <a:gd name="T81" fmla="*/ 301 h 1046"/>
              <a:gd name="T82" fmla="*/ 754 w 1063"/>
              <a:gd name="T83" fmla="*/ 524 h 1046"/>
              <a:gd name="T84" fmla="*/ 531 w 1063"/>
              <a:gd name="T85" fmla="*/ 747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755" y="883"/>
                </a:move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lnTo>
                  <a:pt x="755" y="883"/>
                </a:lnTo>
                <a:close/>
                <a:moveTo>
                  <a:pt x="531" y="747"/>
                </a:moveTo>
                <a:cubicBezTo>
                  <a:pt x="409" y="747"/>
                  <a:pt x="309" y="647"/>
                  <a:pt x="309" y="524"/>
                </a:cubicBezTo>
                <a:cubicBezTo>
                  <a:pt x="309" y="401"/>
                  <a:pt x="409" y="301"/>
                  <a:pt x="531" y="301"/>
                </a:cubicBezTo>
                <a:cubicBezTo>
                  <a:pt x="654" y="301"/>
                  <a:pt x="754" y="401"/>
                  <a:pt x="754" y="524"/>
                </a:cubicBezTo>
                <a:cubicBezTo>
                  <a:pt x="754" y="647"/>
                  <a:pt x="654" y="747"/>
                  <a:pt x="531" y="7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13">
            <a:extLst>
              <a:ext uri="{FF2B5EF4-FFF2-40B4-BE49-F238E27FC236}">
                <a16:creationId xmlns:a16="http://schemas.microsoft.com/office/drawing/2014/main" id="{F01245F2-CACE-4C41-8C80-C722F33E2751}"/>
              </a:ext>
            </a:extLst>
          </p:cNvPr>
          <p:cNvSpPr>
            <a:spLocks noEditPoints="1"/>
          </p:cNvSpPr>
          <p:nvPr/>
        </p:nvSpPr>
        <p:spPr bwMode="auto">
          <a:xfrm>
            <a:off x="5961333" y="2381643"/>
            <a:ext cx="654111" cy="70289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14">
            <a:extLst>
              <a:ext uri="{FF2B5EF4-FFF2-40B4-BE49-F238E27FC236}">
                <a16:creationId xmlns:a16="http://schemas.microsoft.com/office/drawing/2014/main" id="{F1772FF9-DFF5-4746-9907-5DA9E07D743D}"/>
              </a:ext>
            </a:extLst>
          </p:cNvPr>
          <p:cNvSpPr>
            <a:spLocks noEditPoints="1"/>
          </p:cNvSpPr>
          <p:nvPr/>
        </p:nvSpPr>
        <p:spPr bwMode="auto">
          <a:xfrm>
            <a:off x="4437043" y="1859327"/>
            <a:ext cx="515825" cy="554916"/>
          </a:xfrm>
          <a:custGeom>
            <a:avLst/>
            <a:gdLst>
              <a:gd name="T0" fmla="*/ 591 w 594"/>
              <a:gd name="T1" fmla="*/ 358 h 600"/>
              <a:gd name="T2" fmla="*/ 594 w 594"/>
              <a:gd name="T3" fmla="*/ 259 h 600"/>
              <a:gd name="T4" fmla="*/ 531 w 594"/>
              <a:gd name="T5" fmla="*/ 257 h 600"/>
              <a:gd name="T6" fmla="*/ 510 w 594"/>
              <a:gd name="T7" fmla="*/ 194 h 600"/>
              <a:gd name="T8" fmla="*/ 559 w 594"/>
              <a:gd name="T9" fmla="*/ 155 h 600"/>
              <a:gd name="T10" fmla="*/ 498 w 594"/>
              <a:gd name="T11" fmla="*/ 78 h 600"/>
              <a:gd name="T12" fmla="*/ 449 w 594"/>
              <a:gd name="T13" fmla="*/ 116 h 600"/>
              <a:gd name="T14" fmla="*/ 392 w 594"/>
              <a:gd name="T15" fmla="*/ 81 h 600"/>
              <a:gd name="T16" fmla="*/ 405 w 594"/>
              <a:gd name="T17" fmla="*/ 20 h 600"/>
              <a:gd name="T18" fmla="*/ 308 w 594"/>
              <a:gd name="T19" fmla="*/ 0 h 600"/>
              <a:gd name="T20" fmla="*/ 295 w 594"/>
              <a:gd name="T21" fmla="*/ 61 h 600"/>
              <a:gd name="T22" fmla="*/ 229 w 594"/>
              <a:gd name="T23" fmla="*/ 71 h 600"/>
              <a:gd name="T24" fmla="*/ 199 w 594"/>
              <a:gd name="T25" fmla="*/ 16 h 600"/>
              <a:gd name="T26" fmla="*/ 113 w 594"/>
              <a:gd name="T27" fmla="*/ 62 h 600"/>
              <a:gd name="T28" fmla="*/ 142 w 594"/>
              <a:gd name="T29" fmla="*/ 117 h 600"/>
              <a:gd name="T30" fmla="*/ 97 w 594"/>
              <a:gd name="T31" fmla="*/ 168 h 600"/>
              <a:gd name="T32" fmla="*/ 39 w 594"/>
              <a:gd name="T33" fmla="*/ 145 h 600"/>
              <a:gd name="T34" fmla="*/ 3 w 594"/>
              <a:gd name="T35" fmla="*/ 236 h 600"/>
              <a:gd name="T36" fmla="*/ 61 w 594"/>
              <a:gd name="T37" fmla="*/ 259 h 600"/>
              <a:gd name="T38" fmla="*/ 59 w 594"/>
              <a:gd name="T39" fmla="*/ 326 h 600"/>
              <a:gd name="T40" fmla="*/ 0 w 594"/>
              <a:gd name="T41" fmla="*/ 346 h 600"/>
              <a:gd name="T42" fmla="*/ 31 w 594"/>
              <a:gd name="T43" fmla="*/ 440 h 600"/>
              <a:gd name="T44" fmla="*/ 90 w 594"/>
              <a:gd name="T45" fmla="*/ 420 h 600"/>
              <a:gd name="T46" fmla="*/ 132 w 594"/>
              <a:gd name="T47" fmla="*/ 473 h 600"/>
              <a:gd name="T48" fmla="*/ 99 w 594"/>
              <a:gd name="T49" fmla="*/ 526 h 600"/>
              <a:gd name="T50" fmla="*/ 183 w 594"/>
              <a:gd name="T51" fmla="*/ 578 h 600"/>
              <a:gd name="T52" fmla="*/ 215 w 594"/>
              <a:gd name="T53" fmla="*/ 524 h 600"/>
              <a:gd name="T54" fmla="*/ 281 w 594"/>
              <a:gd name="T55" fmla="*/ 538 h 600"/>
              <a:gd name="T56" fmla="*/ 290 w 594"/>
              <a:gd name="T57" fmla="*/ 600 h 600"/>
              <a:gd name="T58" fmla="*/ 388 w 594"/>
              <a:gd name="T59" fmla="*/ 586 h 600"/>
              <a:gd name="T60" fmla="*/ 379 w 594"/>
              <a:gd name="T61" fmla="*/ 524 h 600"/>
              <a:gd name="T62" fmla="*/ 410 w 594"/>
              <a:gd name="T63" fmla="*/ 510 h 600"/>
              <a:gd name="T64" fmla="*/ 438 w 594"/>
              <a:gd name="T65" fmla="*/ 492 h 600"/>
              <a:gd name="T66" fmla="*/ 485 w 594"/>
              <a:gd name="T67" fmla="*/ 534 h 600"/>
              <a:gd name="T68" fmla="*/ 550 w 594"/>
              <a:gd name="T69" fmla="*/ 460 h 600"/>
              <a:gd name="T70" fmla="*/ 504 w 594"/>
              <a:gd name="T71" fmla="*/ 418 h 600"/>
              <a:gd name="T72" fmla="*/ 528 w 594"/>
              <a:gd name="T73" fmla="*/ 356 h 600"/>
              <a:gd name="T74" fmla="*/ 591 w 594"/>
              <a:gd name="T75" fmla="*/ 358 h 600"/>
              <a:gd name="T76" fmla="*/ 356 w 594"/>
              <a:gd name="T77" fmla="*/ 411 h 600"/>
              <a:gd name="T78" fmla="*/ 185 w 594"/>
              <a:gd name="T79" fmla="*/ 359 h 600"/>
              <a:gd name="T80" fmla="*/ 237 w 594"/>
              <a:gd name="T81" fmla="*/ 189 h 600"/>
              <a:gd name="T82" fmla="*/ 407 w 594"/>
              <a:gd name="T83" fmla="*/ 240 h 600"/>
              <a:gd name="T84" fmla="*/ 356 w 594"/>
              <a:gd name="T85" fmla="*/ 41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4" h="600">
                <a:moveTo>
                  <a:pt x="591" y="358"/>
                </a:moveTo>
                <a:cubicBezTo>
                  <a:pt x="594" y="259"/>
                  <a:pt x="594" y="259"/>
                  <a:pt x="594" y="259"/>
                </a:cubicBezTo>
                <a:cubicBezTo>
                  <a:pt x="531" y="257"/>
                  <a:pt x="531" y="257"/>
                  <a:pt x="531" y="257"/>
                </a:cubicBezTo>
                <a:cubicBezTo>
                  <a:pt x="528" y="236"/>
                  <a:pt x="521" y="214"/>
                  <a:pt x="510" y="194"/>
                </a:cubicBezTo>
                <a:cubicBezTo>
                  <a:pt x="559" y="155"/>
                  <a:pt x="559" y="155"/>
                  <a:pt x="559" y="155"/>
                </a:cubicBezTo>
                <a:cubicBezTo>
                  <a:pt x="498" y="78"/>
                  <a:pt x="498" y="78"/>
                  <a:pt x="498" y="78"/>
                </a:cubicBezTo>
                <a:cubicBezTo>
                  <a:pt x="449" y="116"/>
                  <a:pt x="449" y="116"/>
                  <a:pt x="449" y="116"/>
                </a:cubicBezTo>
                <a:cubicBezTo>
                  <a:pt x="432" y="102"/>
                  <a:pt x="412" y="90"/>
                  <a:pt x="392" y="81"/>
                </a:cubicBezTo>
                <a:cubicBezTo>
                  <a:pt x="405" y="20"/>
                  <a:pt x="405" y="20"/>
                  <a:pt x="405" y="20"/>
                </a:cubicBezTo>
                <a:cubicBezTo>
                  <a:pt x="308" y="0"/>
                  <a:pt x="308" y="0"/>
                  <a:pt x="308" y="0"/>
                </a:cubicBezTo>
                <a:cubicBezTo>
                  <a:pt x="295" y="61"/>
                  <a:pt x="295" y="61"/>
                  <a:pt x="295" y="61"/>
                </a:cubicBezTo>
                <a:cubicBezTo>
                  <a:pt x="273" y="61"/>
                  <a:pt x="251" y="64"/>
                  <a:pt x="229" y="71"/>
                </a:cubicBezTo>
                <a:cubicBezTo>
                  <a:pt x="199" y="16"/>
                  <a:pt x="199" y="16"/>
                  <a:pt x="199" y="16"/>
                </a:cubicBezTo>
                <a:cubicBezTo>
                  <a:pt x="113" y="62"/>
                  <a:pt x="113" y="62"/>
                  <a:pt x="113" y="62"/>
                </a:cubicBezTo>
                <a:cubicBezTo>
                  <a:pt x="142" y="117"/>
                  <a:pt x="142" y="117"/>
                  <a:pt x="142" y="117"/>
                </a:cubicBezTo>
                <a:cubicBezTo>
                  <a:pt x="125" y="132"/>
                  <a:pt x="110" y="149"/>
                  <a:pt x="97" y="168"/>
                </a:cubicBezTo>
                <a:cubicBezTo>
                  <a:pt x="39" y="145"/>
                  <a:pt x="39" y="145"/>
                  <a:pt x="39" y="145"/>
                </a:cubicBezTo>
                <a:cubicBezTo>
                  <a:pt x="3" y="236"/>
                  <a:pt x="3" y="236"/>
                  <a:pt x="3" y="236"/>
                </a:cubicBezTo>
                <a:cubicBezTo>
                  <a:pt x="61" y="259"/>
                  <a:pt x="61" y="259"/>
                  <a:pt x="61" y="259"/>
                </a:cubicBezTo>
                <a:cubicBezTo>
                  <a:pt x="57" y="281"/>
                  <a:pt x="56" y="304"/>
                  <a:pt x="59" y="326"/>
                </a:cubicBezTo>
                <a:cubicBezTo>
                  <a:pt x="0" y="346"/>
                  <a:pt x="0" y="346"/>
                  <a:pt x="0" y="346"/>
                </a:cubicBezTo>
                <a:cubicBezTo>
                  <a:pt x="31" y="440"/>
                  <a:pt x="31" y="440"/>
                  <a:pt x="31" y="440"/>
                </a:cubicBezTo>
                <a:cubicBezTo>
                  <a:pt x="90" y="420"/>
                  <a:pt x="90" y="420"/>
                  <a:pt x="90" y="420"/>
                </a:cubicBezTo>
                <a:cubicBezTo>
                  <a:pt x="101" y="440"/>
                  <a:pt x="116" y="458"/>
                  <a:pt x="132" y="473"/>
                </a:cubicBezTo>
                <a:cubicBezTo>
                  <a:pt x="99" y="526"/>
                  <a:pt x="99" y="526"/>
                  <a:pt x="99" y="526"/>
                </a:cubicBezTo>
                <a:cubicBezTo>
                  <a:pt x="183" y="578"/>
                  <a:pt x="183" y="578"/>
                  <a:pt x="183" y="578"/>
                </a:cubicBezTo>
                <a:cubicBezTo>
                  <a:pt x="215" y="524"/>
                  <a:pt x="215" y="524"/>
                  <a:pt x="215" y="524"/>
                </a:cubicBezTo>
                <a:cubicBezTo>
                  <a:pt x="237" y="532"/>
                  <a:pt x="259" y="537"/>
                  <a:pt x="281" y="538"/>
                </a:cubicBezTo>
                <a:cubicBezTo>
                  <a:pt x="290" y="600"/>
                  <a:pt x="290" y="600"/>
                  <a:pt x="290" y="600"/>
                </a:cubicBezTo>
                <a:cubicBezTo>
                  <a:pt x="388" y="586"/>
                  <a:pt x="388" y="586"/>
                  <a:pt x="388" y="586"/>
                </a:cubicBezTo>
                <a:cubicBezTo>
                  <a:pt x="379" y="524"/>
                  <a:pt x="379" y="524"/>
                  <a:pt x="379" y="524"/>
                </a:cubicBezTo>
                <a:cubicBezTo>
                  <a:pt x="389" y="520"/>
                  <a:pt x="400" y="516"/>
                  <a:pt x="410" y="510"/>
                </a:cubicBezTo>
                <a:cubicBezTo>
                  <a:pt x="420" y="505"/>
                  <a:pt x="429" y="499"/>
                  <a:pt x="438" y="492"/>
                </a:cubicBezTo>
                <a:cubicBezTo>
                  <a:pt x="485" y="534"/>
                  <a:pt x="485" y="534"/>
                  <a:pt x="485" y="534"/>
                </a:cubicBezTo>
                <a:cubicBezTo>
                  <a:pt x="550" y="460"/>
                  <a:pt x="550" y="460"/>
                  <a:pt x="550" y="460"/>
                </a:cubicBezTo>
                <a:cubicBezTo>
                  <a:pt x="504" y="418"/>
                  <a:pt x="504" y="418"/>
                  <a:pt x="504" y="418"/>
                </a:cubicBezTo>
                <a:cubicBezTo>
                  <a:pt x="515" y="399"/>
                  <a:pt x="523" y="378"/>
                  <a:pt x="528" y="356"/>
                </a:cubicBezTo>
                <a:lnTo>
                  <a:pt x="591" y="358"/>
                </a:lnTo>
                <a:close/>
                <a:moveTo>
                  <a:pt x="356" y="411"/>
                </a:moveTo>
                <a:cubicBezTo>
                  <a:pt x="295" y="444"/>
                  <a:pt x="218" y="421"/>
                  <a:pt x="185" y="359"/>
                </a:cubicBezTo>
                <a:cubicBezTo>
                  <a:pt x="153" y="298"/>
                  <a:pt x="176" y="222"/>
                  <a:pt x="237" y="189"/>
                </a:cubicBezTo>
                <a:cubicBezTo>
                  <a:pt x="298" y="156"/>
                  <a:pt x="374" y="179"/>
                  <a:pt x="407" y="240"/>
                </a:cubicBezTo>
                <a:cubicBezTo>
                  <a:pt x="440" y="301"/>
                  <a:pt x="417" y="378"/>
                  <a:pt x="356" y="4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0" name="Freeform 23">
            <a:extLst>
              <a:ext uri="{FF2B5EF4-FFF2-40B4-BE49-F238E27FC236}">
                <a16:creationId xmlns:a16="http://schemas.microsoft.com/office/drawing/2014/main" id="{D6502F7F-4589-4ADD-8DAD-F88F70199F4D}"/>
              </a:ext>
            </a:extLst>
          </p:cNvPr>
          <p:cNvSpPr>
            <a:spLocks noEditPoints="1"/>
          </p:cNvSpPr>
          <p:nvPr/>
        </p:nvSpPr>
        <p:spPr bwMode="auto">
          <a:xfrm>
            <a:off x="4081958" y="2463210"/>
            <a:ext cx="671710" cy="703392"/>
          </a:xfrm>
          <a:custGeom>
            <a:avLst/>
            <a:gdLst>
              <a:gd name="T0" fmla="*/ 954 w 1063"/>
              <a:gd name="T1" fmla="*/ 538 h 1046"/>
              <a:gd name="T2" fmla="*/ 1063 w 1063"/>
              <a:gd name="T3" fmla="*/ 519 h 1046"/>
              <a:gd name="T4" fmla="*/ 1032 w 1063"/>
              <a:gd name="T5" fmla="*/ 347 h 1046"/>
              <a:gd name="T6" fmla="*/ 924 w 1063"/>
              <a:gd name="T7" fmla="*/ 366 h 1046"/>
              <a:gd name="T8" fmla="*/ 864 w 1063"/>
              <a:gd name="T9" fmla="*/ 263 h 1046"/>
              <a:gd name="T10" fmla="*/ 935 w 1063"/>
              <a:gd name="T11" fmla="*/ 178 h 1046"/>
              <a:gd name="T12" fmla="*/ 801 w 1063"/>
              <a:gd name="T13" fmla="*/ 66 h 1046"/>
              <a:gd name="T14" fmla="*/ 730 w 1063"/>
              <a:gd name="T15" fmla="*/ 151 h 1046"/>
              <a:gd name="T16" fmla="*/ 619 w 1063"/>
              <a:gd name="T17" fmla="*/ 110 h 1046"/>
              <a:gd name="T18" fmla="*/ 619 w 1063"/>
              <a:gd name="T19" fmla="*/ 0 h 1046"/>
              <a:gd name="T20" fmla="*/ 444 w 1063"/>
              <a:gd name="T21" fmla="*/ 0 h 1046"/>
              <a:gd name="T22" fmla="*/ 444 w 1063"/>
              <a:gd name="T23" fmla="*/ 110 h 1046"/>
              <a:gd name="T24" fmla="*/ 332 w 1063"/>
              <a:gd name="T25" fmla="*/ 151 h 1046"/>
              <a:gd name="T26" fmla="*/ 261 w 1063"/>
              <a:gd name="T27" fmla="*/ 66 h 1046"/>
              <a:gd name="T28" fmla="*/ 128 w 1063"/>
              <a:gd name="T29" fmla="*/ 178 h 1046"/>
              <a:gd name="T30" fmla="*/ 199 w 1063"/>
              <a:gd name="T31" fmla="*/ 263 h 1046"/>
              <a:gd name="T32" fmla="*/ 139 w 1063"/>
              <a:gd name="T33" fmla="*/ 366 h 1046"/>
              <a:gd name="T34" fmla="*/ 31 w 1063"/>
              <a:gd name="T35" fmla="*/ 347 h 1046"/>
              <a:gd name="T36" fmla="*/ 0 w 1063"/>
              <a:gd name="T37" fmla="*/ 519 h 1046"/>
              <a:gd name="T38" fmla="*/ 109 w 1063"/>
              <a:gd name="T39" fmla="*/ 538 h 1046"/>
              <a:gd name="T40" fmla="*/ 130 w 1063"/>
              <a:gd name="T41" fmla="*/ 655 h 1046"/>
              <a:gd name="T42" fmla="*/ 34 w 1063"/>
              <a:gd name="T43" fmla="*/ 710 h 1046"/>
              <a:gd name="T44" fmla="*/ 121 w 1063"/>
              <a:gd name="T45" fmla="*/ 861 h 1046"/>
              <a:gd name="T46" fmla="*/ 217 w 1063"/>
              <a:gd name="T47" fmla="*/ 806 h 1046"/>
              <a:gd name="T48" fmla="*/ 308 w 1063"/>
              <a:gd name="T49" fmla="*/ 883 h 1046"/>
              <a:gd name="T50" fmla="*/ 270 w 1063"/>
              <a:gd name="T51" fmla="*/ 986 h 1046"/>
              <a:gd name="T52" fmla="*/ 434 w 1063"/>
              <a:gd name="T53" fmla="*/ 1046 h 1046"/>
              <a:gd name="T54" fmla="*/ 472 w 1063"/>
              <a:gd name="T55" fmla="*/ 942 h 1046"/>
              <a:gd name="T56" fmla="*/ 531 w 1063"/>
              <a:gd name="T57" fmla="*/ 947 h 1046"/>
              <a:gd name="T58" fmla="*/ 591 w 1063"/>
              <a:gd name="T59" fmla="*/ 942 h 1046"/>
              <a:gd name="T60" fmla="*/ 629 w 1063"/>
              <a:gd name="T61" fmla="*/ 1046 h 1046"/>
              <a:gd name="T62" fmla="*/ 793 w 1063"/>
              <a:gd name="T63" fmla="*/ 986 h 1046"/>
              <a:gd name="T64" fmla="*/ 755 w 1063"/>
              <a:gd name="T65" fmla="*/ 883 h 1046"/>
              <a:gd name="T66" fmla="*/ 846 w 1063"/>
              <a:gd name="T67" fmla="*/ 806 h 1046"/>
              <a:gd name="T68" fmla="*/ 942 w 1063"/>
              <a:gd name="T69" fmla="*/ 861 h 1046"/>
              <a:gd name="T70" fmla="*/ 1029 w 1063"/>
              <a:gd name="T71" fmla="*/ 710 h 1046"/>
              <a:gd name="T72" fmla="*/ 933 w 1063"/>
              <a:gd name="T73" fmla="*/ 655 h 1046"/>
              <a:gd name="T74" fmla="*/ 954 w 1063"/>
              <a:gd name="T75" fmla="*/ 538 h 1046"/>
              <a:gd name="T76" fmla="*/ 531 w 1063"/>
              <a:gd name="T77" fmla="*/ 894 h 1046"/>
              <a:gd name="T78" fmla="*/ 161 w 1063"/>
              <a:gd name="T79" fmla="*/ 524 h 1046"/>
              <a:gd name="T80" fmla="*/ 531 w 1063"/>
              <a:gd name="T81" fmla="*/ 153 h 1046"/>
              <a:gd name="T82" fmla="*/ 902 w 1063"/>
              <a:gd name="T83" fmla="*/ 524 h 1046"/>
              <a:gd name="T84" fmla="*/ 531 w 1063"/>
              <a:gd name="T85" fmla="*/ 894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954" y="538"/>
                </a:move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cubicBezTo>
                  <a:pt x="755" y="883"/>
                  <a:pt x="755" y="883"/>
                  <a:pt x="755" y="883"/>
                </a:cubicBez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lose/>
                <a:moveTo>
                  <a:pt x="531" y="894"/>
                </a:moveTo>
                <a:cubicBezTo>
                  <a:pt x="327" y="894"/>
                  <a:pt x="161" y="728"/>
                  <a:pt x="161" y="524"/>
                </a:cubicBezTo>
                <a:cubicBezTo>
                  <a:pt x="161" y="319"/>
                  <a:pt x="327" y="153"/>
                  <a:pt x="531" y="153"/>
                </a:cubicBezTo>
                <a:cubicBezTo>
                  <a:pt x="736" y="153"/>
                  <a:pt x="902" y="319"/>
                  <a:pt x="902" y="524"/>
                </a:cubicBezTo>
                <a:cubicBezTo>
                  <a:pt x="902" y="728"/>
                  <a:pt x="736" y="894"/>
                  <a:pt x="531" y="8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31" name="Group 30">
            <a:extLst>
              <a:ext uri="{FF2B5EF4-FFF2-40B4-BE49-F238E27FC236}">
                <a16:creationId xmlns:a16="http://schemas.microsoft.com/office/drawing/2014/main" id="{CF8072A9-50CA-4711-9B76-EFBC8775BE09}"/>
              </a:ext>
            </a:extLst>
          </p:cNvPr>
          <p:cNvGrpSpPr/>
          <p:nvPr/>
        </p:nvGrpSpPr>
        <p:grpSpPr>
          <a:xfrm>
            <a:off x="6752631" y="1918915"/>
            <a:ext cx="961281" cy="1006222"/>
            <a:chOff x="16160750" y="-1909763"/>
            <a:chExt cx="4008437" cy="3941763"/>
          </a:xfrm>
          <a:solidFill>
            <a:schemeClr val="accent1"/>
          </a:solidFill>
        </p:grpSpPr>
        <p:sp>
          <p:nvSpPr>
            <p:cNvPr id="32" name="Freeform 22">
              <a:extLst>
                <a:ext uri="{FF2B5EF4-FFF2-40B4-BE49-F238E27FC236}">
                  <a16:creationId xmlns:a16="http://schemas.microsoft.com/office/drawing/2014/main" id="{4FCD02A3-1321-43A3-A04F-311BDD6FA615}"/>
                </a:ext>
              </a:extLst>
            </p:cNvPr>
            <p:cNvSpPr>
              <a:spLocks noEditPoints="1"/>
            </p:cNvSpPr>
            <p:nvPr/>
          </p:nvSpPr>
          <p:spPr bwMode="auto">
            <a:xfrm>
              <a:off x="16160750" y="-1909763"/>
              <a:ext cx="4008437" cy="3941763"/>
            </a:xfrm>
            <a:custGeom>
              <a:avLst/>
              <a:gdLst>
                <a:gd name="T0" fmla="*/ 954 w 1063"/>
                <a:gd name="T1" fmla="*/ 538 h 1046"/>
                <a:gd name="T2" fmla="*/ 1063 w 1063"/>
                <a:gd name="T3" fmla="*/ 519 h 1046"/>
                <a:gd name="T4" fmla="*/ 1032 w 1063"/>
                <a:gd name="T5" fmla="*/ 347 h 1046"/>
                <a:gd name="T6" fmla="*/ 924 w 1063"/>
                <a:gd name="T7" fmla="*/ 366 h 1046"/>
                <a:gd name="T8" fmla="*/ 864 w 1063"/>
                <a:gd name="T9" fmla="*/ 263 h 1046"/>
                <a:gd name="T10" fmla="*/ 935 w 1063"/>
                <a:gd name="T11" fmla="*/ 178 h 1046"/>
                <a:gd name="T12" fmla="*/ 801 w 1063"/>
                <a:gd name="T13" fmla="*/ 66 h 1046"/>
                <a:gd name="T14" fmla="*/ 730 w 1063"/>
                <a:gd name="T15" fmla="*/ 151 h 1046"/>
                <a:gd name="T16" fmla="*/ 619 w 1063"/>
                <a:gd name="T17" fmla="*/ 110 h 1046"/>
                <a:gd name="T18" fmla="*/ 619 w 1063"/>
                <a:gd name="T19" fmla="*/ 0 h 1046"/>
                <a:gd name="T20" fmla="*/ 444 w 1063"/>
                <a:gd name="T21" fmla="*/ 0 h 1046"/>
                <a:gd name="T22" fmla="*/ 444 w 1063"/>
                <a:gd name="T23" fmla="*/ 110 h 1046"/>
                <a:gd name="T24" fmla="*/ 332 w 1063"/>
                <a:gd name="T25" fmla="*/ 151 h 1046"/>
                <a:gd name="T26" fmla="*/ 261 w 1063"/>
                <a:gd name="T27" fmla="*/ 66 h 1046"/>
                <a:gd name="T28" fmla="*/ 128 w 1063"/>
                <a:gd name="T29" fmla="*/ 178 h 1046"/>
                <a:gd name="T30" fmla="*/ 199 w 1063"/>
                <a:gd name="T31" fmla="*/ 263 h 1046"/>
                <a:gd name="T32" fmla="*/ 139 w 1063"/>
                <a:gd name="T33" fmla="*/ 366 h 1046"/>
                <a:gd name="T34" fmla="*/ 31 w 1063"/>
                <a:gd name="T35" fmla="*/ 347 h 1046"/>
                <a:gd name="T36" fmla="*/ 0 w 1063"/>
                <a:gd name="T37" fmla="*/ 519 h 1046"/>
                <a:gd name="T38" fmla="*/ 109 w 1063"/>
                <a:gd name="T39" fmla="*/ 538 h 1046"/>
                <a:gd name="T40" fmla="*/ 130 w 1063"/>
                <a:gd name="T41" fmla="*/ 655 h 1046"/>
                <a:gd name="T42" fmla="*/ 34 w 1063"/>
                <a:gd name="T43" fmla="*/ 710 h 1046"/>
                <a:gd name="T44" fmla="*/ 121 w 1063"/>
                <a:gd name="T45" fmla="*/ 861 h 1046"/>
                <a:gd name="T46" fmla="*/ 217 w 1063"/>
                <a:gd name="T47" fmla="*/ 806 h 1046"/>
                <a:gd name="T48" fmla="*/ 308 w 1063"/>
                <a:gd name="T49" fmla="*/ 883 h 1046"/>
                <a:gd name="T50" fmla="*/ 270 w 1063"/>
                <a:gd name="T51" fmla="*/ 986 h 1046"/>
                <a:gd name="T52" fmla="*/ 434 w 1063"/>
                <a:gd name="T53" fmla="*/ 1046 h 1046"/>
                <a:gd name="T54" fmla="*/ 472 w 1063"/>
                <a:gd name="T55" fmla="*/ 942 h 1046"/>
                <a:gd name="T56" fmla="*/ 531 w 1063"/>
                <a:gd name="T57" fmla="*/ 947 h 1046"/>
                <a:gd name="T58" fmla="*/ 591 w 1063"/>
                <a:gd name="T59" fmla="*/ 942 h 1046"/>
                <a:gd name="T60" fmla="*/ 629 w 1063"/>
                <a:gd name="T61" fmla="*/ 1046 h 1046"/>
                <a:gd name="T62" fmla="*/ 793 w 1063"/>
                <a:gd name="T63" fmla="*/ 986 h 1046"/>
                <a:gd name="T64" fmla="*/ 755 w 1063"/>
                <a:gd name="T65" fmla="*/ 883 h 1046"/>
                <a:gd name="T66" fmla="*/ 846 w 1063"/>
                <a:gd name="T67" fmla="*/ 806 h 1046"/>
                <a:gd name="T68" fmla="*/ 942 w 1063"/>
                <a:gd name="T69" fmla="*/ 861 h 1046"/>
                <a:gd name="T70" fmla="*/ 1029 w 1063"/>
                <a:gd name="T71" fmla="*/ 710 h 1046"/>
                <a:gd name="T72" fmla="*/ 933 w 1063"/>
                <a:gd name="T73" fmla="*/ 655 h 1046"/>
                <a:gd name="T74" fmla="*/ 954 w 1063"/>
                <a:gd name="T75" fmla="*/ 538 h 1046"/>
                <a:gd name="T76" fmla="*/ 531 w 1063"/>
                <a:gd name="T77" fmla="*/ 835 h 1046"/>
                <a:gd name="T78" fmla="*/ 220 w 1063"/>
                <a:gd name="T79" fmla="*/ 524 h 1046"/>
                <a:gd name="T80" fmla="*/ 531 w 1063"/>
                <a:gd name="T81" fmla="*/ 213 h 1046"/>
                <a:gd name="T82" fmla="*/ 842 w 1063"/>
                <a:gd name="T83" fmla="*/ 524 h 1046"/>
                <a:gd name="T84" fmla="*/ 531 w 1063"/>
                <a:gd name="T85" fmla="*/ 835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954" y="538"/>
                  </a:move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cubicBezTo>
                    <a:pt x="755" y="883"/>
                    <a:pt x="755" y="883"/>
                    <a:pt x="755" y="883"/>
                  </a:cubicBez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lose/>
                  <a:moveTo>
                    <a:pt x="531" y="835"/>
                  </a:moveTo>
                  <a:cubicBezTo>
                    <a:pt x="360" y="835"/>
                    <a:pt x="220" y="695"/>
                    <a:pt x="220" y="524"/>
                  </a:cubicBezTo>
                  <a:cubicBezTo>
                    <a:pt x="220" y="352"/>
                    <a:pt x="360" y="213"/>
                    <a:pt x="531" y="213"/>
                  </a:cubicBezTo>
                  <a:cubicBezTo>
                    <a:pt x="703" y="213"/>
                    <a:pt x="842" y="352"/>
                    <a:pt x="842" y="524"/>
                  </a:cubicBezTo>
                  <a:cubicBezTo>
                    <a:pt x="842" y="695"/>
                    <a:pt x="703" y="835"/>
                    <a:pt x="531" y="8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Oval 24">
              <a:extLst>
                <a:ext uri="{FF2B5EF4-FFF2-40B4-BE49-F238E27FC236}">
                  <a16:creationId xmlns:a16="http://schemas.microsoft.com/office/drawing/2014/main" id="{96BACB5A-2D74-477F-A610-C6F180F3AE6F}"/>
                </a:ext>
              </a:extLst>
            </p:cNvPr>
            <p:cNvSpPr>
              <a:spLocks noChangeArrowheads="1"/>
            </p:cNvSpPr>
            <p:nvPr/>
          </p:nvSpPr>
          <p:spPr bwMode="auto">
            <a:xfrm>
              <a:off x="17325975" y="-774700"/>
              <a:ext cx="1677987" cy="1679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34" name="Freeform 13">
            <a:extLst>
              <a:ext uri="{FF2B5EF4-FFF2-40B4-BE49-F238E27FC236}">
                <a16:creationId xmlns:a16="http://schemas.microsoft.com/office/drawing/2014/main" id="{80FFD057-C909-4C96-8457-61A316D344E8}"/>
              </a:ext>
            </a:extLst>
          </p:cNvPr>
          <p:cNvSpPr>
            <a:spLocks noEditPoints="1"/>
          </p:cNvSpPr>
          <p:nvPr/>
        </p:nvSpPr>
        <p:spPr bwMode="auto">
          <a:xfrm>
            <a:off x="3250576" y="1534038"/>
            <a:ext cx="1037315" cy="1114678"/>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5" name="Freeform 13">
            <a:extLst>
              <a:ext uri="{FF2B5EF4-FFF2-40B4-BE49-F238E27FC236}">
                <a16:creationId xmlns:a16="http://schemas.microsoft.com/office/drawing/2014/main" id="{89E1E2E3-B63D-4338-BE22-174F70C7B6E3}"/>
              </a:ext>
            </a:extLst>
          </p:cNvPr>
          <p:cNvSpPr>
            <a:spLocks noEditPoints="1"/>
          </p:cNvSpPr>
          <p:nvPr/>
        </p:nvSpPr>
        <p:spPr bwMode="auto">
          <a:xfrm>
            <a:off x="2588521" y="2288270"/>
            <a:ext cx="654111" cy="70289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13">
            <a:extLst>
              <a:ext uri="{FF2B5EF4-FFF2-40B4-BE49-F238E27FC236}">
                <a16:creationId xmlns:a16="http://schemas.microsoft.com/office/drawing/2014/main" id="{2A356922-2A6C-4A99-B6DC-23957C492895}"/>
              </a:ext>
            </a:extLst>
          </p:cNvPr>
          <p:cNvSpPr>
            <a:spLocks noEditPoints="1"/>
          </p:cNvSpPr>
          <p:nvPr/>
        </p:nvSpPr>
        <p:spPr bwMode="auto">
          <a:xfrm>
            <a:off x="7523433" y="2743593"/>
            <a:ext cx="654111" cy="70289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Rectangle 36">
            <a:extLst>
              <a:ext uri="{FF2B5EF4-FFF2-40B4-BE49-F238E27FC236}">
                <a16:creationId xmlns:a16="http://schemas.microsoft.com/office/drawing/2014/main" id="{D07C7249-EBDC-4BC0-8BCC-F0DF7C3C7BCD}"/>
              </a:ext>
            </a:extLst>
          </p:cNvPr>
          <p:cNvSpPr/>
          <p:nvPr/>
        </p:nvSpPr>
        <p:spPr>
          <a:xfrm>
            <a:off x="839074" y="3875787"/>
            <a:ext cx="2213119" cy="1107996"/>
          </a:xfrm>
          <a:prstGeom prst="rect">
            <a:avLst/>
          </a:prstGeom>
        </p:spPr>
        <p:txBody>
          <a:bodyPr wrap="square" lIns="0" tIns="0" rIns="0" bIns="0" anchor="t">
            <a:spAutoFit/>
          </a:bodyPr>
          <a:lstStyle/>
          <a:p>
            <a:pPr algn="ctr"/>
            <a:r>
              <a:rPr lang="en-IN" sz="3600" dirty="0">
                <a:solidFill>
                  <a:schemeClr val="bg1"/>
                </a:solidFill>
                <a:latin typeface="Times" panose="02020603050405020304" pitchFamily="18" charset="0"/>
                <a:ea typeface="Open Sans" panose="020B0606030504020204" pitchFamily="34" charset="0"/>
                <a:cs typeface="Times" panose="02020603050405020304" pitchFamily="18" charset="0"/>
              </a:rPr>
              <a:t>Questions ?</a:t>
            </a:r>
          </a:p>
        </p:txBody>
      </p:sp>
      <p:sp>
        <p:nvSpPr>
          <p:cNvPr id="38" name="Rectangle 37">
            <a:extLst>
              <a:ext uri="{FF2B5EF4-FFF2-40B4-BE49-F238E27FC236}">
                <a16:creationId xmlns:a16="http://schemas.microsoft.com/office/drawing/2014/main" id="{93F98AFC-0A49-472C-82E2-200B65E3BD2D}"/>
              </a:ext>
            </a:extLst>
          </p:cNvPr>
          <p:cNvSpPr/>
          <p:nvPr/>
        </p:nvSpPr>
        <p:spPr>
          <a:xfrm>
            <a:off x="7778590" y="4267936"/>
            <a:ext cx="2105707" cy="615553"/>
          </a:xfrm>
          <a:prstGeom prst="rect">
            <a:avLst/>
          </a:prstGeom>
        </p:spPr>
        <p:txBody>
          <a:bodyPr wrap="square" lIns="0" tIns="0" rIns="0" bIns="0" anchor="t">
            <a:spAutoFit/>
          </a:bodyPr>
          <a:lstStyle/>
          <a:p>
            <a:pPr algn="ctr"/>
            <a:r>
              <a:rPr lang="en-IN" sz="4000" dirty="0">
                <a:solidFill>
                  <a:schemeClr val="bg1"/>
                </a:solidFill>
                <a:latin typeface="Times" panose="02020603050405020304" pitchFamily="18" charset="0"/>
                <a:ea typeface="Open Sans" panose="020B0606030504020204" pitchFamily="34" charset="0"/>
                <a:cs typeface="Times" panose="02020603050405020304" pitchFamily="18" charset="0"/>
              </a:rPr>
              <a:t>Answer </a:t>
            </a:r>
          </a:p>
        </p:txBody>
      </p:sp>
      <p:pic>
        <p:nvPicPr>
          <p:cNvPr id="1026" name="Picture 2" descr="10 Inspirational Quotes By Tim Cook - YouTube">
            <a:extLst>
              <a:ext uri="{FF2B5EF4-FFF2-40B4-BE49-F238E27FC236}">
                <a16:creationId xmlns:a16="http://schemas.microsoft.com/office/drawing/2014/main" id="{55ACB331-51E7-437F-9C11-20A7C8AC8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119" y="3476672"/>
            <a:ext cx="4592170" cy="257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273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5">
            <a:extLst>
              <a:ext uri="{FF2B5EF4-FFF2-40B4-BE49-F238E27FC236}">
                <a16:creationId xmlns:a16="http://schemas.microsoft.com/office/drawing/2014/main" id="{D063425D-AE5B-4059-8B24-E6883F4B10D1}"/>
              </a:ext>
            </a:extLst>
          </p:cNvPr>
          <p:cNvGrpSpPr>
            <a:grpSpLocks/>
          </p:cNvGrpSpPr>
          <p:nvPr/>
        </p:nvGrpSpPr>
        <p:grpSpPr bwMode="auto">
          <a:xfrm>
            <a:off x="-14288" y="6049963"/>
            <a:ext cx="12192001" cy="808037"/>
            <a:chOff x="-13642" y="6049583"/>
            <a:chExt cx="12192000" cy="808416"/>
          </a:xfrm>
        </p:grpSpPr>
        <p:pic>
          <p:nvPicPr>
            <p:cNvPr id="65542" name="Picture 6">
              <a:extLst>
                <a:ext uri="{FF2B5EF4-FFF2-40B4-BE49-F238E27FC236}">
                  <a16:creationId xmlns:a16="http://schemas.microsoft.com/office/drawing/2014/main" id="{C24666E8-8754-4A8F-BF31-20B77AAF5B9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3CB63F6-E267-469E-9D27-FBE0E5B40F8E}"/>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65544" name="Picture 8" descr="Text&#10;&#10;Description automatically generated">
              <a:extLst>
                <a:ext uri="{FF2B5EF4-FFF2-40B4-BE49-F238E27FC236}">
                  <a16:creationId xmlns:a16="http://schemas.microsoft.com/office/drawing/2014/main" id="{CC0670E9-5DA9-4F83-B3F7-E077568F7EF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a:extLst>
              <a:ext uri="{FF2B5EF4-FFF2-40B4-BE49-F238E27FC236}">
                <a16:creationId xmlns:a16="http://schemas.microsoft.com/office/drawing/2014/main" id="{5F4B9082-69F8-486E-B752-69BFBDC0508B}"/>
              </a:ext>
            </a:extLst>
          </p:cNvPr>
          <p:cNvSpPr txBox="1"/>
          <p:nvPr/>
        </p:nvSpPr>
        <p:spPr>
          <a:xfrm>
            <a:off x="5328249" y="3473570"/>
            <a:ext cx="60356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IN" b="1">
              <a:latin typeface="Times New Roman"/>
              <a:cs typeface="Segoe UI"/>
            </a:endParaRPr>
          </a:p>
          <a:p>
            <a:pPr algn="ctr"/>
            <a:r>
              <a:rPr lang="en-IN" b="1">
                <a:latin typeface="Times New Roman"/>
                <a:cs typeface="Segoe UI"/>
              </a:rPr>
              <a:t>                           </a:t>
            </a:r>
            <a:endParaRPr lang="en-IN" sz="2400" b="1">
              <a:latin typeface="Times New Roman"/>
              <a:cs typeface="Segoe UI"/>
            </a:endParaRPr>
          </a:p>
        </p:txBody>
      </p:sp>
      <p:pic>
        <p:nvPicPr>
          <p:cNvPr id="9" name="Picture 10" descr="A picture containing text, building, grass, outdoor&#10;&#10;Description automatically generated">
            <a:extLst>
              <a:ext uri="{FF2B5EF4-FFF2-40B4-BE49-F238E27FC236}">
                <a16:creationId xmlns:a16="http://schemas.microsoft.com/office/drawing/2014/main" id="{42CFAA36-D7EF-4885-9017-F57535CDA5DD}"/>
              </a:ext>
            </a:extLst>
          </p:cNvPr>
          <p:cNvPicPr>
            <a:picLocks noChangeAspect="1"/>
          </p:cNvPicPr>
          <p:nvPr/>
        </p:nvPicPr>
        <p:blipFill>
          <a:blip r:embed="rId5"/>
          <a:stretch>
            <a:fillRect/>
          </a:stretch>
        </p:blipFill>
        <p:spPr>
          <a:xfrm>
            <a:off x="-5751" y="77215"/>
            <a:ext cx="12275385" cy="3439908"/>
          </a:xfrm>
          <a:prstGeom prst="rect">
            <a:avLst/>
          </a:prstGeom>
        </p:spPr>
      </p:pic>
      <p:pic>
        <p:nvPicPr>
          <p:cNvPr id="11" name="Picture 11" descr="A picture containing shape&#10;&#10;Description automatically generated">
            <a:extLst>
              <a:ext uri="{FF2B5EF4-FFF2-40B4-BE49-F238E27FC236}">
                <a16:creationId xmlns:a16="http://schemas.microsoft.com/office/drawing/2014/main" id="{E6D47098-26BD-46A9-90DC-3DACBBDCC088}"/>
              </a:ext>
            </a:extLst>
          </p:cNvPr>
          <p:cNvPicPr>
            <a:picLocks noChangeAspect="1"/>
          </p:cNvPicPr>
          <p:nvPr/>
        </p:nvPicPr>
        <p:blipFill>
          <a:blip r:embed="rId6"/>
          <a:stretch>
            <a:fillRect/>
          </a:stretch>
        </p:blipFill>
        <p:spPr>
          <a:xfrm>
            <a:off x="4364966" y="3703145"/>
            <a:ext cx="2743200" cy="2269671"/>
          </a:xfrm>
          <a:prstGeom prst="rect">
            <a:avLst/>
          </a:prstGeom>
        </p:spPr>
      </p:pic>
    </p:spTree>
    <p:extLst>
      <p:ext uri="{BB962C8B-B14F-4D97-AF65-F5344CB8AC3E}">
        <p14:creationId xmlns:p14="http://schemas.microsoft.com/office/powerpoint/2010/main" val="201853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Contd</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E1ADB87C-1981-471A-8899-2A8A29195F7F}"/>
              </a:ext>
            </a:extLst>
          </p:cNvPr>
          <p:cNvSpPr txBox="1">
            <a:spLocks noChangeArrowheads="1"/>
          </p:cNvSpPr>
          <p:nvPr/>
        </p:nvSpPr>
        <p:spPr>
          <a:xfrm>
            <a:off x="243420" y="1023765"/>
            <a:ext cx="1164178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p:pic>
        <p:nvPicPr>
          <p:cNvPr id="8" name="Picture 2">
            <a:extLst>
              <a:ext uri="{FF2B5EF4-FFF2-40B4-BE49-F238E27FC236}">
                <a16:creationId xmlns:a16="http://schemas.microsoft.com/office/drawing/2014/main" id="{EBB5524C-0FC4-7B78-7661-7E5E4F553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37349"/>
            <a:ext cx="8017565" cy="492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63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Contd</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E1ADB87C-1981-471A-8899-2A8A29195F7F}"/>
              </a:ext>
            </a:extLst>
          </p:cNvPr>
          <p:cNvSpPr txBox="1">
            <a:spLocks noChangeArrowheads="1"/>
          </p:cNvSpPr>
          <p:nvPr/>
        </p:nvSpPr>
        <p:spPr>
          <a:xfrm>
            <a:off x="243420" y="1023765"/>
            <a:ext cx="1164178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p:pic>
        <p:nvPicPr>
          <p:cNvPr id="8" name="Picture 2">
            <a:extLst>
              <a:ext uri="{FF2B5EF4-FFF2-40B4-BE49-F238E27FC236}">
                <a16:creationId xmlns:a16="http://schemas.microsoft.com/office/drawing/2014/main" id="{EBB5524C-0FC4-7B78-7661-7E5E4F553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37349"/>
            <a:ext cx="8017565" cy="492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723CE56-2A51-460E-AE8F-B1FC00428F57}"/>
                  </a:ext>
                </a:extLst>
              </p14:cNvPr>
              <p14:cNvContentPartPr/>
              <p14:nvPr/>
            </p14:nvContentPartPr>
            <p14:xfrm>
              <a:off x="5352021" y="3002202"/>
              <a:ext cx="2054160" cy="766080"/>
            </p14:xfrm>
          </p:contentPart>
        </mc:Choice>
        <mc:Fallback xmlns="">
          <p:pic>
            <p:nvPicPr>
              <p:cNvPr id="14" name="Ink 13">
                <a:extLst>
                  <a:ext uri="{FF2B5EF4-FFF2-40B4-BE49-F238E27FC236}">
                    <a16:creationId xmlns:a16="http://schemas.microsoft.com/office/drawing/2014/main" id="{9723CE56-2A51-460E-AE8F-B1FC00428F57}"/>
                  </a:ext>
                </a:extLst>
              </p:cNvPr>
              <p:cNvPicPr/>
              <p:nvPr/>
            </p:nvPicPr>
            <p:blipFill>
              <a:blip r:embed="rId6"/>
              <a:stretch>
                <a:fillRect/>
              </a:stretch>
            </p:blipFill>
            <p:spPr>
              <a:xfrm>
                <a:off x="5343021" y="2993202"/>
                <a:ext cx="207180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9CE9DD85-C88A-54B3-D61E-5CEBB82D3073}"/>
                  </a:ext>
                </a:extLst>
              </p14:cNvPr>
              <p14:cNvContentPartPr/>
              <p14:nvPr/>
            </p14:nvContentPartPr>
            <p14:xfrm>
              <a:off x="9532341" y="2105082"/>
              <a:ext cx="1701000" cy="406800"/>
            </p14:xfrm>
          </p:contentPart>
        </mc:Choice>
        <mc:Fallback xmlns="">
          <p:pic>
            <p:nvPicPr>
              <p:cNvPr id="22" name="Ink 21">
                <a:extLst>
                  <a:ext uri="{FF2B5EF4-FFF2-40B4-BE49-F238E27FC236}">
                    <a16:creationId xmlns:a16="http://schemas.microsoft.com/office/drawing/2014/main" id="{9CE9DD85-C88A-54B3-D61E-5CEBB82D3073}"/>
                  </a:ext>
                </a:extLst>
              </p:cNvPr>
              <p:cNvPicPr/>
              <p:nvPr/>
            </p:nvPicPr>
            <p:blipFill>
              <a:blip r:embed="rId8"/>
              <a:stretch>
                <a:fillRect/>
              </a:stretch>
            </p:blipFill>
            <p:spPr>
              <a:xfrm>
                <a:off x="9523341" y="2096082"/>
                <a:ext cx="171864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E70F1322-4FB2-08E5-9DFE-267156910413}"/>
                  </a:ext>
                </a:extLst>
              </p14:cNvPr>
              <p14:cNvContentPartPr/>
              <p14:nvPr/>
            </p14:nvContentPartPr>
            <p14:xfrm>
              <a:off x="547101" y="4007682"/>
              <a:ext cx="1643400" cy="549720"/>
            </p14:xfrm>
          </p:contentPart>
        </mc:Choice>
        <mc:Fallback xmlns="">
          <p:pic>
            <p:nvPicPr>
              <p:cNvPr id="29" name="Ink 28">
                <a:extLst>
                  <a:ext uri="{FF2B5EF4-FFF2-40B4-BE49-F238E27FC236}">
                    <a16:creationId xmlns:a16="http://schemas.microsoft.com/office/drawing/2014/main" id="{E70F1322-4FB2-08E5-9DFE-267156910413}"/>
                  </a:ext>
                </a:extLst>
              </p:cNvPr>
              <p:cNvPicPr/>
              <p:nvPr/>
            </p:nvPicPr>
            <p:blipFill>
              <a:blip r:embed="rId10"/>
              <a:stretch>
                <a:fillRect/>
              </a:stretch>
            </p:blipFill>
            <p:spPr>
              <a:xfrm>
                <a:off x="538101" y="3998682"/>
                <a:ext cx="166104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675" name="Ink 28674">
                <a:extLst>
                  <a:ext uri="{FF2B5EF4-FFF2-40B4-BE49-F238E27FC236}">
                    <a16:creationId xmlns:a16="http://schemas.microsoft.com/office/drawing/2014/main" id="{6DE014EF-96E7-CC80-9A40-04639F620BE4}"/>
                  </a:ext>
                </a:extLst>
              </p14:cNvPr>
              <p14:cNvContentPartPr/>
              <p14:nvPr/>
            </p14:nvContentPartPr>
            <p14:xfrm>
              <a:off x="165861" y="2703402"/>
              <a:ext cx="1779840" cy="507960"/>
            </p14:xfrm>
          </p:contentPart>
        </mc:Choice>
        <mc:Fallback xmlns="">
          <p:pic>
            <p:nvPicPr>
              <p:cNvPr id="28675" name="Ink 28674">
                <a:extLst>
                  <a:ext uri="{FF2B5EF4-FFF2-40B4-BE49-F238E27FC236}">
                    <a16:creationId xmlns:a16="http://schemas.microsoft.com/office/drawing/2014/main" id="{6DE014EF-96E7-CC80-9A40-04639F620BE4}"/>
                  </a:ext>
                </a:extLst>
              </p:cNvPr>
              <p:cNvPicPr/>
              <p:nvPr/>
            </p:nvPicPr>
            <p:blipFill>
              <a:blip r:embed="rId12"/>
              <a:stretch>
                <a:fillRect/>
              </a:stretch>
            </p:blipFill>
            <p:spPr>
              <a:xfrm>
                <a:off x="156861" y="2694402"/>
                <a:ext cx="1797480" cy="52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681" name="Ink 28680">
                <a:extLst>
                  <a:ext uri="{FF2B5EF4-FFF2-40B4-BE49-F238E27FC236}">
                    <a16:creationId xmlns:a16="http://schemas.microsoft.com/office/drawing/2014/main" id="{06DE97F2-AD40-1116-80D3-D68D147082E7}"/>
                  </a:ext>
                </a:extLst>
              </p14:cNvPr>
              <p14:cNvContentPartPr/>
              <p14:nvPr/>
            </p14:nvContentPartPr>
            <p14:xfrm>
              <a:off x="3110661" y="5009202"/>
              <a:ext cx="718920" cy="930240"/>
            </p14:xfrm>
          </p:contentPart>
        </mc:Choice>
        <mc:Fallback xmlns="">
          <p:pic>
            <p:nvPicPr>
              <p:cNvPr id="28681" name="Ink 28680">
                <a:extLst>
                  <a:ext uri="{FF2B5EF4-FFF2-40B4-BE49-F238E27FC236}">
                    <a16:creationId xmlns:a16="http://schemas.microsoft.com/office/drawing/2014/main" id="{06DE97F2-AD40-1116-80D3-D68D147082E7}"/>
                  </a:ext>
                </a:extLst>
              </p:cNvPr>
              <p:cNvPicPr/>
              <p:nvPr/>
            </p:nvPicPr>
            <p:blipFill>
              <a:blip r:embed="rId14"/>
              <a:stretch>
                <a:fillRect/>
              </a:stretch>
            </p:blipFill>
            <p:spPr>
              <a:xfrm>
                <a:off x="3101661" y="5000202"/>
                <a:ext cx="736560" cy="947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692" name="Ink 28691">
                <a:extLst>
                  <a:ext uri="{FF2B5EF4-FFF2-40B4-BE49-F238E27FC236}">
                    <a16:creationId xmlns:a16="http://schemas.microsoft.com/office/drawing/2014/main" id="{3C904B91-543A-CE34-0783-4B1F2FC7A361}"/>
                  </a:ext>
                </a:extLst>
              </p14:cNvPr>
              <p14:cNvContentPartPr/>
              <p14:nvPr/>
            </p14:nvContentPartPr>
            <p14:xfrm>
              <a:off x="6203781" y="5212602"/>
              <a:ext cx="3549600" cy="734040"/>
            </p14:xfrm>
          </p:contentPart>
        </mc:Choice>
        <mc:Fallback xmlns="">
          <p:pic>
            <p:nvPicPr>
              <p:cNvPr id="28692" name="Ink 28691">
                <a:extLst>
                  <a:ext uri="{FF2B5EF4-FFF2-40B4-BE49-F238E27FC236}">
                    <a16:creationId xmlns:a16="http://schemas.microsoft.com/office/drawing/2014/main" id="{3C904B91-543A-CE34-0783-4B1F2FC7A361}"/>
                  </a:ext>
                </a:extLst>
              </p:cNvPr>
              <p:cNvPicPr/>
              <p:nvPr/>
            </p:nvPicPr>
            <p:blipFill>
              <a:blip r:embed="rId16"/>
              <a:stretch>
                <a:fillRect/>
              </a:stretch>
            </p:blipFill>
            <p:spPr>
              <a:xfrm>
                <a:off x="6194781" y="5203602"/>
                <a:ext cx="3567240" cy="751680"/>
              </a:xfrm>
              <a:prstGeom prst="rect">
                <a:avLst/>
              </a:prstGeom>
            </p:spPr>
          </p:pic>
        </mc:Fallback>
      </mc:AlternateContent>
    </p:spTree>
    <p:extLst>
      <p:ext uri="{BB962C8B-B14F-4D97-AF65-F5344CB8AC3E}">
        <p14:creationId xmlns:p14="http://schemas.microsoft.com/office/powerpoint/2010/main" val="421249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Contd</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9C83BE38-C302-4F51-8B76-40803B390B45}"/>
              </a:ext>
            </a:extLst>
          </p:cNvPr>
          <p:cNvSpPr txBox="1">
            <a:spLocks noChangeArrowheads="1"/>
          </p:cNvSpPr>
          <p:nvPr/>
        </p:nvSpPr>
        <p:spPr>
          <a:xfrm>
            <a:off x="243420" y="1299591"/>
            <a:ext cx="1164178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a:p>
            <a:pPr marL="0" indent="0" algn="just">
              <a:buNone/>
            </a:pPr>
            <a:r>
              <a:rPr lang="en-US" dirty="0">
                <a:solidFill>
                  <a:srgbClr val="FF0000"/>
                </a:solidFill>
                <a:latin typeface="Times New Roman" panose="02020603050405020304" pitchFamily="18" charset="0"/>
                <a:cs typeface="Times New Roman" panose="02020603050405020304" pitchFamily="18" charset="0"/>
              </a:rPr>
              <a:t>       If base of pizza is not good then there is no meaning of toppings</a:t>
            </a:r>
            <a:r>
              <a:rPr lang="en-US" dirty="0"/>
              <a:t>.</a:t>
            </a:r>
          </a:p>
          <a:p>
            <a:pPr marL="457200" lvl="1" indent="0" algn="just">
              <a:buNone/>
            </a:pPr>
            <a:endParaRPr lang="en-US" dirty="0"/>
          </a:p>
          <a:p>
            <a:pPr marL="457200" lvl="1" indent="0" algn="just">
              <a:buNone/>
            </a:pPr>
            <a:endParaRPr lang="en-US" dirty="0"/>
          </a:p>
          <a:p>
            <a:pPr marL="457200" lvl="1" indent="0" algn="just">
              <a:buNone/>
            </a:pPr>
            <a:r>
              <a:rPr lang="en-US" dirty="0"/>
              <a:t>	</a:t>
            </a:r>
            <a:r>
              <a:rPr lang="en-US" dirty="0">
                <a:solidFill>
                  <a:srgbClr val="0070C0"/>
                </a:solidFill>
                <a:latin typeface="Times New Roman" panose="02020603050405020304" pitchFamily="18" charset="0"/>
                <a:cs typeface="Times New Roman" panose="02020603050405020304" pitchFamily="18" charset="0"/>
              </a:rPr>
              <a:t>Same thing happens with our Professional and Personal Life</a:t>
            </a:r>
            <a:r>
              <a:rPr lang="en-US" dirty="0"/>
              <a:t>.</a:t>
            </a:r>
          </a:p>
          <a:p>
            <a:pPr marL="0" indent="0">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3965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buFontTx/>
              <a:buNone/>
            </a:pPr>
            <a:r>
              <a:rPr lang="en-IN" altLang="en-US" sz="2400" dirty="0">
                <a:solidFill>
                  <a:srgbClr val="FF0000"/>
                </a:solidFill>
                <a:latin typeface="Arial" panose="020B0604020202020204" pitchFamily="34" charset="0"/>
              </a:rPr>
              <a:t>Problem Statement(Given either in technical form or In story form)</a:t>
            </a:r>
          </a:p>
          <a:p>
            <a:pPr>
              <a:lnSpc>
                <a:spcPct val="100000"/>
              </a:lnSpc>
              <a:spcBef>
                <a:spcPct val="0"/>
              </a:spcBef>
              <a:buFontTx/>
              <a:buNone/>
            </a:pPr>
            <a:endParaRPr lang="en-US" sz="2400" dirty="0">
              <a:solidFill>
                <a:srgbClr val="00B0F0"/>
              </a:solidFill>
              <a:latin typeface="urw-din"/>
            </a:endParaRPr>
          </a:p>
          <a:p>
            <a:pPr>
              <a:lnSpc>
                <a:spcPct val="100000"/>
              </a:lnSpc>
              <a:spcBef>
                <a:spcPct val="0"/>
              </a:spcBef>
              <a:buFontTx/>
              <a:buNone/>
            </a:pPr>
            <a:r>
              <a:rPr lang="en-US" sz="2400" dirty="0">
                <a:solidFill>
                  <a:srgbClr val="00B0F0"/>
                </a:solidFill>
                <a:latin typeface="urw-din"/>
              </a:rPr>
              <a:t>Example-N Queen Problem </a:t>
            </a:r>
          </a:p>
          <a:p>
            <a:pPr>
              <a:lnSpc>
                <a:spcPct val="100000"/>
              </a:lnSpc>
              <a:spcBef>
                <a:spcPct val="0"/>
              </a:spcBef>
              <a:buFontTx/>
              <a:buNone/>
            </a:pPr>
            <a:endParaRPr lang="en-US" sz="2400" dirty="0">
              <a:solidFill>
                <a:srgbClr val="00B050"/>
              </a:solidFill>
              <a:latin typeface="urw-din"/>
            </a:endParaRPr>
          </a:p>
          <a:p>
            <a:pPr>
              <a:lnSpc>
                <a:spcPct val="100000"/>
              </a:lnSpc>
              <a:spcBef>
                <a:spcPct val="0"/>
              </a:spcBef>
              <a:buFontTx/>
              <a:buNone/>
            </a:pPr>
            <a:r>
              <a:rPr lang="en-US" sz="2400" dirty="0">
                <a:solidFill>
                  <a:srgbClr val="00B050"/>
                </a:solidFill>
                <a:latin typeface="urw-din"/>
              </a:rPr>
              <a:t>Problem Statement -</a:t>
            </a:r>
          </a:p>
          <a:p>
            <a:pPr>
              <a:lnSpc>
                <a:spcPct val="100000"/>
              </a:lnSpc>
              <a:spcBef>
                <a:spcPct val="0"/>
              </a:spcBef>
              <a:buFontTx/>
              <a:buNone/>
            </a:pPr>
            <a:r>
              <a:rPr lang="en-US" dirty="0">
                <a:solidFill>
                  <a:srgbClr val="40424E"/>
                </a:solidFill>
                <a:latin typeface="urw-din"/>
              </a:rPr>
              <a:t>		           </a:t>
            </a:r>
            <a:r>
              <a:rPr lang="en-US" sz="2400" dirty="0">
                <a:solidFill>
                  <a:srgbClr val="40424E"/>
                </a:solidFill>
                <a:latin typeface="urw-din"/>
              </a:rPr>
              <a:t>The N Queen is the problem of placing N chess queens on a N×N chessboard so that no two queens attack each other. For example, following is a solution for 4 Queen problem</a:t>
            </a:r>
            <a:r>
              <a:rPr lang="en-US" dirty="0">
                <a:solidFill>
                  <a:srgbClr val="40424E"/>
                </a:solidFill>
                <a:latin typeface="urw-din"/>
              </a:rPr>
              <a:t>.</a:t>
            </a:r>
          </a:p>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graphicFrame>
        <p:nvGraphicFramePr>
          <p:cNvPr id="11" name="Table 14">
            <a:extLst>
              <a:ext uri="{FF2B5EF4-FFF2-40B4-BE49-F238E27FC236}">
                <a16:creationId xmlns:a16="http://schemas.microsoft.com/office/drawing/2014/main" id="{7CF28002-CE17-6008-242A-FDA9FC8330C1}"/>
              </a:ext>
            </a:extLst>
          </p:cNvPr>
          <p:cNvGraphicFramePr>
            <a:graphicFrameLocks noGrp="1"/>
          </p:cNvGraphicFramePr>
          <p:nvPr>
            <p:extLst>
              <p:ext uri="{D42A27DB-BD31-4B8C-83A1-F6EECF244321}">
                <p14:modId xmlns:p14="http://schemas.microsoft.com/office/powerpoint/2010/main" val="266177990"/>
              </p:ext>
            </p:extLst>
          </p:nvPr>
        </p:nvGraphicFramePr>
        <p:xfrm>
          <a:off x="6997148" y="3935895"/>
          <a:ext cx="3167269" cy="2097568"/>
        </p:xfrm>
        <a:graphic>
          <a:graphicData uri="http://schemas.openxmlformats.org/drawingml/2006/table">
            <a:tbl>
              <a:tblPr firstRow="1" bandRow="1">
                <a:tableStyleId>{5C22544A-7EE6-4342-B048-85BDC9FD1C3A}</a:tableStyleId>
              </a:tblPr>
              <a:tblGrid>
                <a:gridCol w="825086">
                  <a:extLst>
                    <a:ext uri="{9D8B030D-6E8A-4147-A177-3AD203B41FA5}">
                      <a16:colId xmlns:a16="http://schemas.microsoft.com/office/drawing/2014/main" val="1871706722"/>
                    </a:ext>
                  </a:extLst>
                </a:gridCol>
                <a:gridCol w="1099231">
                  <a:extLst>
                    <a:ext uri="{9D8B030D-6E8A-4147-A177-3AD203B41FA5}">
                      <a16:colId xmlns:a16="http://schemas.microsoft.com/office/drawing/2014/main" val="715379419"/>
                    </a:ext>
                  </a:extLst>
                </a:gridCol>
                <a:gridCol w="550943">
                  <a:extLst>
                    <a:ext uri="{9D8B030D-6E8A-4147-A177-3AD203B41FA5}">
                      <a16:colId xmlns:a16="http://schemas.microsoft.com/office/drawing/2014/main" val="4104823613"/>
                    </a:ext>
                  </a:extLst>
                </a:gridCol>
                <a:gridCol w="692009">
                  <a:extLst>
                    <a:ext uri="{9D8B030D-6E8A-4147-A177-3AD203B41FA5}">
                      <a16:colId xmlns:a16="http://schemas.microsoft.com/office/drawing/2014/main" val="1830270140"/>
                    </a:ext>
                  </a:extLst>
                </a:gridCol>
              </a:tblGrid>
              <a:tr h="524392">
                <a:tc>
                  <a:txBody>
                    <a:bodyPr/>
                    <a:lstStyle/>
                    <a:p>
                      <a:endParaRPr lang="en-IN"/>
                    </a:p>
                  </a:txBody>
                  <a:tcPr/>
                </a:tc>
                <a:tc>
                  <a:txBody>
                    <a:bodyPr/>
                    <a:lstStyle/>
                    <a:p>
                      <a:r>
                        <a:rPr lang="en-IN" dirty="0"/>
                        <a:t>Q</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96256890"/>
                  </a:ext>
                </a:extLst>
              </a:tr>
              <a:tr h="524392">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Q</a:t>
                      </a:r>
                    </a:p>
                  </a:txBody>
                  <a:tcPr/>
                </a:tc>
                <a:extLst>
                  <a:ext uri="{0D108BD9-81ED-4DB2-BD59-A6C34878D82A}">
                    <a16:rowId xmlns:a16="http://schemas.microsoft.com/office/drawing/2014/main" val="2697845740"/>
                  </a:ext>
                </a:extLst>
              </a:tr>
              <a:tr h="524392">
                <a:tc>
                  <a:txBody>
                    <a:bodyPr/>
                    <a:lstStyle/>
                    <a:p>
                      <a:r>
                        <a:rPr lang="en-IN" dirty="0"/>
                        <a:t>Q</a:t>
                      </a:r>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519418558"/>
                  </a:ext>
                </a:extLst>
              </a:tr>
              <a:tr h="524392">
                <a:tc>
                  <a:txBody>
                    <a:bodyPr/>
                    <a:lstStyle/>
                    <a:p>
                      <a:endParaRPr lang="en-IN"/>
                    </a:p>
                  </a:txBody>
                  <a:tcPr/>
                </a:tc>
                <a:tc>
                  <a:txBody>
                    <a:bodyPr/>
                    <a:lstStyle/>
                    <a:p>
                      <a:endParaRPr lang="en-IN"/>
                    </a:p>
                  </a:txBody>
                  <a:tcPr/>
                </a:tc>
                <a:tc>
                  <a:txBody>
                    <a:bodyPr/>
                    <a:lstStyle/>
                    <a:p>
                      <a:r>
                        <a:rPr lang="en-IN" dirty="0"/>
                        <a:t>Q</a:t>
                      </a:r>
                    </a:p>
                  </a:txBody>
                  <a:tcPr/>
                </a:tc>
                <a:tc>
                  <a:txBody>
                    <a:bodyPr/>
                    <a:lstStyle/>
                    <a:p>
                      <a:endParaRPr lang="en-IN" dirty="0"/>
                    </a:p>
                  </a:txBody>
                  <a:tcPr/>
                </a:tc>
                <a:extLst>
                  <a:ext uri="{0D108BD9-81ED-4DB2-BD59-A6C34878D82A}">
                    <a16:rowId xmlns:a16="http://schemas.microsoft.com/office/drawing/2014/main" val="356085646"/>
                  </a:ext>
                </a:extLst>
              </a:tr>
            </a:tbl>
          </a:graphicData>
        </a:graphic>
      </p:graphicFrame>
    </p:spTree>
    <p:extLst>
      <p:ext uri="{BB962C8B-B14F-4D97-AF65-F5344CB8AC3E}">
        <p14:creationId xmlns:p14="http://schemas.microsoft.com/office/powerpoint/2010/main" val="48456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graphicFrame>
        <p:nvGraphicFramePr>
          <p:cNvPr id="11" name="Table 14">
            <a:extLst>
              <a:ext uri="{FF2B5EF4-FFF2-40B4-BE49-F238E27FC236}">
                <a16:creationId xmlns:a16="http://schemas.microsoft.com/office/drawing/2014/main" id="{7CF28002-CE17-6008-242A-FDA9FC8330C1}"/>
              </a:ext>
            </a:extLst>
          </p:cNvPr>
          <p:cNvGraphicFramePr>
            <a:graphicFrameLocks noGrp="1"/>
          </p:cNvGraphicFramePr>
          <p:nvPr/>
        </p:nvGraphicFramePr>
        <p:xfrm>
          <a:off x="6997148" y="3935895"/>
          <a:ext cx="3167269" cy="2097568"/>
        </p:xfrm>
        <a:graphic>
          <a:graphicData uri="http://schemas.openxmlformats.org/drawingml/2006/table">
            <a:tbl>
              <a:tblPr firstRow="1" bandRow="1">
                <a:tableStyleId>{5C22544A-7EE6-4342-B048-85BDC9FD1C3A}</a:tableStyleId>
              </a:tblPr>
              <a:tblGrid>
                <a:gridCol w="825086">
                  <a:extLst>
                    <a:ext uri="{9D8B030D-6E8A-4147-A177-3AD203B41FA5}">
                      <a16:colId xmlns:a16="http://schemas.microsoft.com/office/drawing/2014/main" val="1871706722"/>
                    </a:ext>
                  </a:extLst>
                </a:gridCol>
                <a:gridCol w="1099231">
                  <a:extLst>
                    <a:ext uri="{9D8B030D-6E8A-4147-A177-3AD203B41FA5}">
                      <a16:colId xmlns:a16="http://schemas.microsoft.com/office/drawing/2014/main" val="715379419"/>
                    </a:ext>
                  </a:extLst>
                </a:gridCol>
                <a:gridCol w="550943">
                  <a:extLst>
                    <a:ext uri="{9D8B030D-6E8A-4147-A177-3AD203B41FA5}">
                      <a16:colId xmlns:a16="http://schemas.microsoft.com/office/drawing/2014/main" val="4104823613"/>
                    </a:ext>
                  </a:extLst>
                </a:gridCol>
                <a:gridCol w="692009">
                  <a:extLst>
                    <a:ext uri="{9D8B030D-6E8A-4147-A177-3AD203B41FA5}">
                      <a16:colId xmlns:a16="http://schemas.microsoft.com/office/drawing/2014/main" val="1830270140"/>
                    </a:ext>
                  </a:extLst>
                </a:gridCol>
              </a:tblGrid>
              <a:tr h="524392">
                <a:tc>
                  <a:txBody>
                    <a:bodyPr/>
                    <a:lstStyle/>
                    <a:p>
                      <a:endParaRPr lang="en-IN"/>
                    </a:p>
                  </a:txBody>
                  <a:tcPr/>
                </a:tc>
                <a:tc>
                  <a:txBody>
                    <a:bodyPr/>
                    <a:lstStyle/>
                    <a:p>
                      <a:r>
                        <a:rPr lang="en-IN" dirty="0"/>
                        <a:t>Q</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96256890"/>
                  </a:ext>
                </a:extLst>
              </a:tr>
              <a:tr h="524392">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Q</a:t>
                      </a:r>
                    </a:p>
                  </a:txBody>
                  <a:tcPr/>
                </a:tc>
                <a:extLst>
                  <a:ext uri="{0D108BD9-81ED-4DB2-BD59-A6C34878D82A}">
                    <a16:rowId xmlns:a16="http://schemas.microsoft.com/office/drawing/2014/main" val="2697845740"/>
                  </a:ext>
                </a:extLst>
              </a:tr>
              <a:tr h="524392">
                <a:tc>
                  <a:txBody>
                    <a:bodyPr/>
                    <a:lstStyle/>
                    <a:p>
                      <a:r>
                        <a:rPr lang="en-IN" dirty="0"/>
                        <a:t>Q</a:t>
                      </a:r>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519418558"/>
                  </a:ext>
                </a:extLst>
              </a:tr>
              <a:tr h="524392">
                <a:tc>
                  <a:txBody>
                    <a:bodyPr/>
                    <a:lstStyle/>
                    <a:p>
                      <a:endParaRPr lang="en-IN"/>
                    </a:p>
                  </a:txBody>
                  <a:tcPr/>
                </a:tc>
                <a:tc>
                  <a:txBody>
                    <a:bodyPr/>
                    <a:lstStyle/>
                    <a:p>
                      <a:endParaRPr lang="en-IN"/>
                    </a:p>
                  </a:txBody>
                  <a:tcPr/>
                </a:tc>
                <a:tc>
                  <a:txBody>
                    <a:bodyPr/>
                    <a:lstStyle/>
                    <a:p>
                      <a:r>
                        <a:rPr lang="en-IN" dirty="0"/>
                        <a:t>Q</a:t>
                      </a:r>
                    </a:p>
                  </a:txBody>
                  <a:tcPr/>
                </a:tc>
                <a:tc>
                  <a:txBody>
                    <a:bodyPr/>
                    <a:lstStyle/>
                    <a:p>
                      <a:endParaRPr lang="en-IN" dirty="0"/>
                    </a:p>
                  </a:txBody>
                  <a:tcPr/>
                </a:tc>
                <a:extLst>
                  <a:ext uri="{0D108BD9-81ED-4DB2-BD59-A6C34878D82A}">
                    <a16:rowId xmlns:a16="http://schemas.microsoft.com/office/drawing/2014/main" val="356085646"/>
                  </a:ext>
                </a:extLst>
              </a:tr>
            </a:tbl>
          </a:graphicData>
        </a:graphic>
      </p:graphicFrame>
      <p:sp>
        <p:nvSpPr>
          <p:cNvPr id="10" name="TextBox 9">
            <a:extLst>
              <a:ext uri="{FF2B5EF4-FFF2-40B4-BE49-F238E27FC236}">
                <a16:creationId xmlns:a16="http://schemas.microsoft.com/office/drawing/2014/main" id="{C764BDA2-F45F-F51D-2889-62962CDDBF68}"/>
              </a:ext>
            </a:extLst>
          </p:cNvPr>
          <p:cNvSpPr txBox="1"/>
          <p:nvPr/>
        </p:nvSpPr>
        <p:spPr>
          <a:xfrm>
            <a:off x="475995" y="1013443"/>
            <a:ext cx="9078821" cy="3200876"/>
          </a:xfrm>
          <a:prstGeom prst="rect">
            <a:avLst/>
          </a:prstGeom>
          <a:noFill/>
        </p:spPr>
        <p:txBody>
          <a:bodyPr wrap="square">
            <a:spAutoFit/>
          </a:bodyPr>
          <a:lstStyle/>
          <a:p>
            <a:pPr>
              <a:lnSpc>
                <a:spcPct val="100000"/>
              </a:lnSpc>
              <a:spcBef>
                <a:spcPct val="0"/>
              </a:spcBef>
              <a:buFontTx/>
              <a:buNone/>
            </a:pPr>
            <a:r>
              <a:rPr lang="en-IN" altLang="en-US" sz="2400" dirty="0">
                <a:solidFill>
                  <a:srgbClr val="FF0000"/>
                </a:solidFill>
                <a:latin typeface="Arial" panose="020B0604020202020204" pitchFamily="34" charset="0"/>
              </a:rPr>
              <a:t>Step1-Identifying Problem Statement(problem reframing stage)</a:t>
            </a:r>
            <a:endParaRPr lang="en-IN" altLang="en-US" sz="1800" dirty="0">
              <a:latin typeface="Arial" panose="020B0604020202020204" pitchFamily="34" charset="0"/>
            </a:endParaRPr>
          </a:p>
          <a:p>
            <a:pPr>
              <a:lnSpc>
                <a:spcPct val="100000"/>
              </a:lnSpc>
              <a:spcBef>
                <a:spcPct val="0"/>
              </a:spcBef>
              <a:buFontTx/>
              <a:buNone/>
            </a:pPr>
            <a:r>
              <a:rPr lang="en-IN" altLang="en-US" sz="1800" dirty="0">
                <a:latin typeface="Arial" panose="020B0604020202020204" pitchFamily="34" charset="0"/>
              </a:rPr>
              <a:t> 		</a:t>
            </a:r>
          </a:p>
          <a:p>
            <a:pPr>
              <a:lnSpc>
                <a:spcPct val="100000"/>
              </a:lnSpc>
              <a:spcBef>
                <a:spcPct val="0"/>
              </a:spcBef>
              <a:buFontTx/>
              <a:buNone/>
            </a:pPr>
            <a:r>
              <a:rPr lang="en-IN" altLang="en-US" sz="2000" b="1" dirty="0">
                <a:latin typeface="Arial" panose="020B0604020202020204" pitchFamily="34" charset="0"/>
              </a:rPr>
              <a:t>in this problem reframed in technical and simple words</a:t>
            </a:r>
          </a:p>
          <a:p>
            <a:pPr>
              <a:lnSpc>
                <a:spcPct val="100000"/>
              </a:lnSpc>
              <a:spcBef>
                <a:spcPct val="0"/>
              </a:spcBef>
              <a:buFontTx/>
              <a:buNone/>
            </a:pPr>
            <a:endParaRPr lang="en-US" sz="2000" b="0" i="0" dirty="0">
              <a:solidFill>
                <a:srgbClr val="00B0F0"/>
              </a:solidFill>
              <a:effectLst/>
              <a:latin typeface="urw-din"/>
            </a:endParaRPr>
          </a:p>
          <a:p>
            <a:pPr>
              <a:lnSpc>
                <a:spcPct val="100000"/>
              </a:lnSpc>
              <a:spcBef>
                <a:spcPct val="0"/>
              </a:spcBef>
              <a:buFontTx/>
              <a:buNone/>
            </a:pPr>
            <a:r>
              <a:rPr lang="en-US" sz="2400" b="0" i="0" dirty="0">
                <a:solidFill>
                  <a:srgbClr val="00B0F0"/>
                </a:solidFill>
                <a:effectLst/>
                <a:latin typeface="urw-din"/>
              </a:rPr>
              <a:t>Example-N Queen Problem </a:t>
            </a:r>
          </a:p>
          <a:p>
            <a:pPr>
              <a:lnSpc>
                <a:spcPct val="100000"/>
              </a:lnSpc>
              <a:spcBef>
                <a:spcPct val="0"/>
              </a:spcBef>
              <a:buFontTx/>
              <a:buNone/>
            </a:pPr>
            <a:r>
              <a:rPr lang="en-US" sz="2400" b="0" i="0" dirty="0">
                <a:solidFill>
                  <a:srgbClr val="00B050"/>
                </a:solidFill>
                <a:effectLst/>
                <a:latin typeface="urw-din"/>
              </a:rPr>
              <a:t>Problem Statement -</a:t>
            </a:r>
            <a:endParaRPr lang="en-US" sz="2400" dirty="0">
              <a:solidFill>
                <a:srgbClr val="00B050"/>
              </a:solidFill>
              <a:latin typeface="urw-din"/>
            </a:endParaRPr>
          </a:p>
          <a:p>
            <a:pPr>
              <a:lnSpc>
                <a:spcPct val="100000"/>
              </a:lnSpc>
              <a:spcBef>
                <a:spcPct val="0"/>
              </a:spcBef>
              <a:buFontTx/>
              <a:buNone/>
            </a:pPr>
            <a:r>
              <a:rPr lang="en-US" sz="1800" b="0" i="0" dirty="0">
                <a:solidFill>
                  <a:srgbClr val="40424E"/>
                </a:solidFill>
                <a:effectLst/>
                <a:latin typeface="urw-din"/>
              </a:rPr>
              <a:t>		           The N Queen is the problem of placing N chess queens on a N×N chessboard(4 by 4 array) so that no two queens attack each other. For example, following is a solution for 4 Queen problem.</a:t>
            </a:r>
          </a:p>
          <a:p>
            <a:pPr>
              <a:lnSpc>
                <a:spcPct val="100000"/>
              </a:lnSpc>
              <a:spcBef>
                <a:spcPct val="0"/>
              </a:spcBef>
              <a:buFontTx/>
              <a:buNone/>
            </a:pPr>
            <a:endParaRPr lang="en-IN" altLang="en-US" sz="1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92955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3ECE434B-BF11-A478-BFF5-57F540F00674}"/>
              </a:ext>
            </a:extLst>
          </p:cNvPr>
          <p:cNvSpPr txBox="1"/>
          <p:nvPr/>
        </p:nvSpPr>
        <p:spPr>
          <a:xfrm>
            <a:off x="243419" y="976727"/>
            <a:ext cx="11723293" cy="4185761"/>
          </a:xfrm>
          <a:prstGeom prst="rect">
            <a:avLst/>
          </a:prstGeom>
          <a:noFill/>
        </p:spPr>
        <p:txBody>
          <a:bodyPr wrap="square">
            <a:spAutoFit/>
          </a:bodyPr>
          <a:lstStyle/>
          <a:p>
            <a:pPr>
              <a:lnSpc>
                <a:spcPct val="100000"/>
              </a:lnSpc>
              <a:spcBef>
                <a:spcPct val="0"/>
              </a:spcBef>
              <a:buFontTx/>
              <a:buNone/>
            </a:pPr>
            <a:r>
              <a:rPr lang="en-IN" altLang="en-US" sz="3600" dirty="0">
                <a:solidFill>
                  <a:srgbClr val="FF0000"/>
                </a:solidFill>
                <a:latin typeface="Times New Roman" panose="02020603050405020304" pitchFamily="18" charset="0"/>
                <a:cs typeface="Times New Roman" panose="02020603050405020304" pitchFamily="18" charset="0"/>
              </a:rPr>
              <a:t>Step2-Identifying Constraints-</a:t>
            </a:r>
          </a:p>
          <a:p>
            <a:pPr>
              <a:lnSpc>
                <a:spcPct val="100000"/>
              </a:lnSpc>
              <a:spcBef>
                <a:spcPct val="0"/>
              </a:spcBef>
              <a:buFontTx/>
              <a:buNone/>
            </a:pPr>
            <a:endParaRPr lang="en-IN" altLang="en-US" sz="36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In the above problem the constraints are-</a:t>
            </a:r>
          </a:p>
          <a:p>
            <a:pPr>
              <a:lnSpc>
                <a:spcPct val="100000"/>
              </a:lnSpc>
              <a:spcBef>
                <a:spcPct val="0"/>
              </a:spcBef>
              <a:buFontTx/>
              <a:buNone/>
            </a:pPr>
            <a:endParaRPr lang="en-IN" altLang="en-US" sz="36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1-no two queens in same row</a:t>
            </a: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2-no two queens in same column</a:t>
            </a: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3-no two queens in same diagonal</a:t>
            </a:r>
          </a:p>
          <a:p>
            <a:pPr>
              <a:lnSpc>
                <a:spcPct val="100000"/>
              </a:lnSpc>
              <a:spcBef>
                <a:spcPct val="0"/>
              </a:spcBef>
              <a:buFontTx/>
              <a:buNone/>
            </a:pPr>
            <a:endParaRPr lang="en-IN" altLang="en-US" sz="1400" dirty="0">
              <a:latin typeface="Arial" panose="020B0604020202020204" pitchFamily="34" charset="0"/>
            </a:endParaRPr>
          </a:p>
        </p:txBody>
      </p:sp>
    </p:spTree>
    <p:extLst>
      <p:ext uri="{BB962C8B-B14F-4D97-AF65-F5344CB8AC3E}">
        <p14:creationId xmlns:p14="http://schemas.microsoft.com/office/powerpoint/2010/main" val="285974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4072</TotalTime>
  <Words>2357</Words>
  <Application>Microsoft Office PowerPoint</Application>
  <PresentationFormat>Widescreen</PresentationFormat>
  <Paragraphs>406</Paragraphs>
  <Slides>32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-apple-system</vt:lpstr>
      <vt:lpstr>Arial</vt:lpstr>
      <vt:lpstr>Calibri</vt:lpstr>
      <vt:lpstr>Calibri Light</vt:lpstr>
      <vt:lpstr>Consolas</vt:lpstr>
      <vt:lpstr>Lato</vt:lpstr>
      <vt:lpstr>Segoe UI</vt:lpstr>
      <vt:lpstr>Times</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dc:creator>
  <cp:lastModifiedBy>amit pandey</cp:lastModifiedBy>
  <cp:revision>196</cp:revision>
  <dcterms:created xsi:type="dcterms:W3CDTF">2021-07-17T10:14:54Z</dcterms:created>
  <dcterms:modified xsi:type="dcterms:W3CDTF">2022-06-16T04:12:03Z</dcterms:modified>
</cp:coreProperties>
</file>