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7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0D69-9B55-48CD-903C-8BC8631EE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02BC1-C6D4-497C-AA50-1AF02606F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E6A5-8D3B-4E40-8533-AA61E315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F341D-6A69-4A9D-A952-E078D149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67406-E1AF-446F-B6CA-E829C72B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78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52EA-1CC9-428C-A1A7-60CDB917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0AD92-985D-4EA1-BD09-1C3C4A594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98B1-EB86-4A11-BBE7-D6B855C8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207E-CADF-437B-A694-8C9940F77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52298-BAF4-4EA9-B055-D339AE3E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7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91B151-B4B3-4EDB-B939-C2A29AA66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730B5-2F8E-4DB4-9B8F-488EAE117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0FC59-FF5B-42C7-A7F2-CD63BE917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22ED0-D0C6-4450-8B76-BE3B1A25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DDF4-9D13-40B8-9ACD-71D7F09D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34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3B4D-258F-4539-A6D3-FE98857F7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0961-6256-4754-84FE-19982D469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078F-2F4F-44BF-ACD8-285E06832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71DF-7795-4683-9DE2-8EEC292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E0BE5-AD75-4DA6-A70C-AA678531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4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8F10E-FF74-4A7A-AD59-6F605186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53E3-D6D0-4B5B-99E6-3E97E389A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0FBDF-D23F-4AD6-A359-C774C2D4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8FF2-8E19-4824-8959-644F46E29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94F2-762E-483E-A8B8-FC138027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108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AB00-D8BD-46EB-9D38-046665D4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EB37-3383-43F4-9BA2-C4FF3184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FD1B5-A802-4145-B5CB-78AC1D8CD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34E60-C322-499E-B44C-CB30AA4F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F84C0-EA91-4CE1-AF0A-415865F10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7FA26-88DF-45EA-AFE7-2D287A18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250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EE54B-6547-4D48-977D-BFEECE37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B5B62-5ED8-4CDB-962D-AE7DFFCD9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EAA1-5FD7-42B2-AC6A-CFCFA1C6F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8E2BF-236B-409E-9E5F-10D9B249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D090-5A1D-4803-82E5-EDBFB5601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1905F-8EDB-4ABF-9DB4-10D337D4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9ABE8-E299-4848-B0FC-3ACBD68A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DAC6E-EEED-49D1-84CA-319A4B28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5B76-C0D7-4CA8-B883-682E4149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FCF3A-1F95-478E-91A6-ECB7EA01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176C0A-295B-4096-BC33-D8608BBE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4B937-1D98-4361-B9AC-3CF8DD49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78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C064A-62F4-4AA9-95C5-61D9E2FB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1AF8-66FE-4EE6-A85E-DC796549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F8658-48F3-4682-9DE0-17B6E9F1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48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3F22-2802-4DDF-B277-5E2DE49FD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E393-C8BC-4DC3-82EE-D1770A19B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2CCD4-2CDB-48E9-BC3B-CBF221EC5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9EAAB-B3B5-4736-85CE-F51C7A47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BA83C-04F5-4803-A86B-C55724CC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9B104-1B8A-440D-8FFF-628A86BF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76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A6DAD-2276-429E-9542-E7DA54730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0FA21C-E33E-4120-BF21-564B2C7E1B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DF1AE-C1DD-4037-B314-7EFA42CEC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09DD-3782-4475-AD6B-F7E254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46896-6F0A-4078-A8F2-0788C637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CDBD3-B122-421C-99BF-3CB75693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2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EC275-C84E-4C52-85F8-781C9BCA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FE9AF-C997-4370-A45E-A63A38AC3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942CF-F317-4DC1-8515-7FACA27C6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48B9-E3CB-466B-9062-F5EF719B2CFF}" type="datetimeFigureOut">
              <a:rPr lang="en-IN" smtClean="0"/>
              <a:t>20-12-2020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6E272-1B59-4511-BC64-88F32CEB2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FC170-1C77-43C5-81A8-66DC1AE32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59851-13CB-4114-BD6B-FF5F8B9310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4778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a=-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,b=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,c;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c=a % b;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b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42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491612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,b=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,c;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c=a-- + --b + ++b + ++a;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Compiler dependent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30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31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3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47784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,b=-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,c;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c=a % b;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-1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6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,b=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,c;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c=a++ + ++b + ++b + ++a;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d"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30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31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5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a=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7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d%d%d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,++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a,a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++,++a);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8,9,10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10,9,8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10,8,8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7,8,9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c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46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671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8&lt;&lt;2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a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5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671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8&gt;&gt;2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28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b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9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491612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6" y="786580"/>
            <a:ext cx="67154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x=(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4,5,6,7)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x); </a:t>
            </a:r>
          </a:p>
          <a:p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9885A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7</a:t>
            </a: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845574"/>
            <a:ext cx="671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= a++ + ++a + a++ + a %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25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31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c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89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B49DDB-E7C2-44BB-BD99-44B391C29511}"/>
              </a:ext>
            </a:extLst>
          </p:cNvPr>
          <p:cNvSpPr txBox="1"/>
          <p:nvPr/>
        </p:nvSpPr>
        <p:spPr>
          <a:xfrm>
            <a:off x="511277" y="501444"/>
            <a:ext cx="5142271" cy="2927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D337C-210A-4012-9815-5DD77C145818}"/>
              </a:ext>
            </a:extLst>
          </p:cNvPr>
          <p:cNvSpPr txBox="1"/>
          <p:nvPr/>
        </p:nvSpPr>
        <p:spPr>
          <a:xfrm>
            <a:off x="511277" y="786580"/>
            <a:ext cx="6715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#include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altLang="en-US" sz="12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en-US" sz="12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en-US" altLang="en-US" sz="18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= a-- || a-- ;</a:t>
            </a:r>
            <a:endParaRPr lang="en-US" altLang="en-US" sz="12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  <a:endParaRPr lang="en-US" altLang="en-US" sz="1200" dirty="0"/>
          </a:p>
          <a:p>
            <a:pPr algn="just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A5BE0-BEC3-487D-A7EA-F4006AA8B537}"/>
              </a:ext>
            </a:extLst>
          </p:cNvPr>
          <p:cNvSpPr txBox="1"/>
          <p:nvPr/>
        </p:nvSpPr>
        <p:spPr>
          <a:xfrm>
            <a:off x="511277" y="4188542"/>
            <a:ext cx="54077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would be the output of the above code ? Choose</a:t>
            </a:r>
            <a:r>
              <a:rPr lang="en-IN" sz="1800" b="0" i="0" u="none" strike="noStrike" kern="1200" baseline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the correct option.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1800" b="1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IN" sz="1800" b="0" i="0" u="none" strike="noStrike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endParaRPr lang="en-IN" sz="1800" b="0" i="0" u="none" strike="noStrike" kern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Answer d</a:t>
            </a:r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16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700</Words>
  <Application>Microsoft Office PowerPoint</Application>
  <PresentationFormat>Widescreen</PresentationFormat>
  <Paragraphs>130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PANDEY</dc:creator>
  <cp:lastModifiedBy>AMIT PANDEY</cp:lastModifiedBy>
  <cp:revision>6</cp:revision>
  <dcterms:created xsi:type="dcterms:W3CDTF">2020-12-20T12:55:34Z</dcterms:created>
  <dcterms:modified xsi:type="dcterms:W3CDTF">2020-12-20T13:56:20Z</dcterms:modified>
</cp:coreProperties>
</file>