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2"/>
  </p:notesMasterIdLst>
  <p:handoutMasterIdLst>
    <p:handoutMasterId r:id="rId23"/>
  </p:handoutMasterIdLst>
  <p:sldIdLst>
    <p:sldId id="267" r:id="rId5"/>
    <p:sldId id="283" r:id="rId6"/>
    <p:sldId id="278" r:id="rId7"/>
    <p:sldId id="301" r:id="rId8"/>
    <p:sldId id="285" r:id="rId9"/>
    <p:sldId id="286" r:id="rId10"/>
    <p:sldId id="287" r:id="rId11"/>
    <p:sldId id="290" r:id="rId12"/>
    <p:sldId id="294" r:id="rId13"/>
    <p:sldId id="297" r:id="rId14"/>
    <p:sldId id="302" r:id="rId15"/>
    <p:sldId id="296" r:id="rId16"/>
    <p:sldId id="295" r:id="rId17"/>
    <p:sldId id="303" r:id="rId18"/>
    <p:sldId id="291" r:id="rId19"/>
    <p:sldId id="299" r:id="rId20"/>
    <p:sldId id="300"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67" d="100"/>
          <a:sy n="67" d="100"/>
        </p:scale>
        <p:origin x="66" y="23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3/4/2018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dirty="0"/>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3/4/2018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dirty="0"/>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dirty="0"/>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3/4/2018</a:t>
            </a:fld>
            <a:endParaRPr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dirty="0"/>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3/4/2018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3/4/2018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3/4/2018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8E36636D-D922-432D-A958-524484B5923D}" type="datetimeFigureOut">
              <a:rPr lang="en-US"/>
              <a:pPr/>
              <a:t>3/4/2018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dirty="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dirty="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8E36636D-D922-432D-A958-524484B5923D}" type="datetimeFigureOut">
              <a:rPr lang="en-US"/>
              <a:pPr/>
              <a:t>3/4/2018</a:t>
            </a:fld>
            <a:endParaRPr dirty="0"/>
          </a:p>
        </p:txBody>
      </p:sp>
      <p:sp>
        <p:nvSpPr>
          <p:cNvPr id="7" name="Slide Number Placeholder 6"/>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8E36636D-D922-432D-A958-524484B5923D}" type="datetimeFigureOut">
              <a:rPr lang="en-US"/>
              <a:pPr/>
              <a:t>3/4/2018</a:t>
            </a:fld>
            <a:endParaRPr dirty="0"/>
          </a:p>
        </p:txBody>
      </p:sp>
      <p:sp>
        <p:nvSpPr>
          <p:cNvPr id="9" name="Slide Number Placeholder 8"/>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8E36636D-D922-432D-A958-524484B5923D}" type="datetimeFigureOut">
              <a:rPr lang="en-US"/>
              <a:pPr/>
              <a:t>3/4/2018</a:t>
            </a:fld>
            <a:endParaRPr dirty="0"/>
          </a:p>
        </p:txBody>
      </p:sp>
      <p:sp>
        <p:nvSpPr>
          <p:cNvPr id="5" name="Slide Number Placeholder 4"/>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8E36636D-D922-432D-A958-524484B5923D}" type="datetimeFigureOut">
              <a:rPr lang="en-US"/>
              <a:pPr/>
              <a:t>3/4/2018</a:t>
            </a:fld>
            <a:endParaRPr dirty="0"/>
          </a:p>
        </p:txBody>
      </p:sp>
      <p:sp>
        <p:nvSpPr>
          <p:cNvPr id="4" name="Slide Number Placeholder 3"/>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8E36636D-D922-432D-A958-524484B5923D}" type="datetimeFigureOut">
              <a:rPr lang="en-US"/>
              <a:pPr/>
              <a:t>3/4/2018</a:t>
            </a:fld>
            <a:endParaRPr dirty="0"/>
          </a:p>
        </p:txBody>
      </p:sp>
      <p:sp>
        <p:nvSpPr>
          <p:cNvPr id="7" name="Slide Number Placeholder 6"/>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8E36636D-D922-432D-A958-524484B5923D}" type="datetimeFigureOut">
              <a:rPr lang="en-US"/>
              <a:pPr/>
              <a:t>3/4/2018</a:t>
            </a:fld>
            <a:endParaRPr dirty="0"/>
          </a:p>
        </p:txBody>
      </p:sp>
      <p:sp>
        <p:nvSpPr>
          <p:cNvPr id="7" name="Slide Number Placeholder 6"/>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dirty="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dirty="0"/>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3/4/2018</a:t>
            </a:fld>
            <a:endParaRPr dirty="0"/>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dirty="0"/>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844" y="3356992"/>
            <a:ext cx="10227329" cy="1872208"/>
          </a:xfrm>
        </p:spPr>
        <p:txBody>
          <a:bodyPr>
            <a:normAutofit fontScale="90000"/>
          </a:bodyPr>
          <a:lstStyle/>
          <a:p>
            <a:r>
              <a:rPr lang="en-US" dirty="0" smtClean="0">
                <a:latin typeface="Times New Roman" panose="02020603050405020304" pitchFamily="18" charset="0"/>
                <a:cs typeface="Times New Roman" panose="02020603050405020304" pitchFamily="18" charset="0"/>
              </a:rPr>
              <a:t>You Don’t Need to be a Genius or Visionary or even a College graduate to be successful.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You just need a framework and Dream.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Michael Dell</a:t>
            </a:r>
            <a:r>
              <a:rPr lang="en-US" dirty="0"/>
              <a:t/>
            </a:r>
            <a:br>
              <a:rPr lang="en-US" dirty="0"/>
            </a:br>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796" y="548680"/>
            <a:ext cx="11017224" cy="4824536"/>
          </a:xfrm>
        </p:spPr>
        <p:txBody>
          <a:bodyPr/>
          <a:lstStyle/>
          <a:p>
            <a:pPr marL="0" lvl="0" indent="0">
              <a:buNone/>
            </a:pPr>
            <a:endParaRPr lang="en-IN" b="1" dirty="0" smtClean="0"/>
          </a:p>
          <a:p>
            <a:pPr marL="0" lvl="0" indent="0">
              <a:buNone/>
            </a:pPr>
            <a:endParaRPr lang="en-IN" sz="1800" dirty="0"/>
          </a:p>
        </p:txBody>
      </p:sp>
      <p:pic>
        <p:nvPicPr>
          <p:cNvPr id="2" name="Picture 1"/>
          <p:cNvPicPr>
            <a:picLocks noChangeAspect="1"/>
          </p:cNvPicPr>
          <p:nvPr/>
        </p:nvPicPr>
        <p:blipFill>
          <a:blip r:embed="rId2"/>
          <a:stretch>
            <a:fillRect/>
          </a:stretch>
        </p:blipFill>
        <p:spPr>
          <a:xfrm>
            <a:off x="1197868" y="404664"/>
            <a:ext cx="9786823" cy="6048672"/>
          </a:xfrm>
          <a:prstGeom prst="rect">
            <a:avLst/>
          </a:prstGeom>
        </p:spPr>
      </p:pic>
    </p:spTree>
    <p:extLst>
      <p:ext uri="{BB962C8B-B14F-4D97-AF65-F5344CB8AC3E}">
        <p14:creationId xmlns:p14="http://schemas.microsoft.com/office/powerpoint/2010/main" val="161536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88" y="476672"/>
            <a:ext cx="11233248" cy="5328592"/>
          </a:xfrm>
        </p:spPr>
        <p:txBody>
          <a:bodyPr>
            <a:normAutofit/>
          </a:bodyPr>
          <a:lstStyle/>
          <a:p>
            <a:pPr lvl="0">
              <a:buFont typeface="Wingdings" panose="05000000000000000000" pitchFamily="2" charset="2"/>
              <a:buChar char="Ø"/>
            </a:pPr>
            <a:r>
              <a:rPr lang="en-IN" sz="2000" b="1" dirty="0" smtClean="0"/>
              <a:t> Sample Application and it’s performance on a free 512MB RAM server</a:t>
            </a:r>
          </a:p>
          <a:p>
            <a:pPr marL="0" lvl="0" indent="0" algn="ctr">
              <a:buNone/>
            </a:pPr>
            <a:endParaRPr lang="en-IN" sz="1800" b="1" dirty="0" smtClean="0"/>
          </a:p>
          <a:p>
            <a:pPr marL="0" lvl="0" indent="0" algn="ctr">
              <a:buNone/>
            </a:pPr>
            <a:endParaRPr lang="en-IN" sz="1800" b="1" dirty="0" smtClean="0"/>
          </a:p>
          <a:p>
            <a:pPr marL="0" lvl="0" indent="0" algn="ctr">
              <a:buNone/>
            </a:pPr>
            <a:endParaRPr lang="en-IN" sz="200" b="1" dirty="0" smtClean="0"/>
          </a:p>
        </p:txBody>
      </p:sp>
      <p:pic>
        <p:nvPicPr>
          <p:cNvPr id="5" name="Picture 4"/>
          <p:cNvPicPr>
            <a:picLocks noChangeAspect="1"/>
          </p:cNvPicPr>
          <p:nvPr/>
        </p:nvPicPr>
        <p:blipFill>
          <a:blip r:embed="rId2"/>
          <a:stretch>
            <a:fillRect/>
          </a:stretch>
        </p:blipFill>
        <p:spPr>
          <a:xfrm>
            <a:off x="405780" y="980728"/>
            <a:ext cx="11377264" cy="5400600"/>
          </a:xfrm>
          <a:prstGeom prst="rect">
            <a:avLst/>
          </a:prstGeom>
        </p:spPr>
      </p:pic>
    </p:spTree>
    <p:extLst>
      <p:ext uri="{BB962C8B-B14F-4D97-AF65-F5344CB8AC3E}">
        <p14:creationId xmlns:p14="http://schemas.microsoft.com/office/powerpoint/2010/main" val="237312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77788" y="476672"/>
            <a:ext cx="11305256" cy="5976664"/>
          </a:xfrm>
          <a:prstGeom prst="rect">
            <a:avLst/>
          </a:prstGeom>
        </p:spPr>
      </p:pic>
    </p:spTree>
    <p:extLst>
      <p:ext uri="{BB962C8B-B14F-4D97-AF65-F5344CB8AC3E}">
        <p14:creationId xmlns:p14="http://schemas.microsoft.com/office/powerpoint/2010/main" val="346038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20" y="764704"/>
            <a:ext cx="10657184" cy="4267200"/>
          </a:xfrm>
        </p:spPr>
        <p:txBody>
          <a:bodyPr>
            <a:normAutofit/>
          </a:bodyPr>
          <a:lstStyle/>
          <a:p>
            <a:pPr marL="0" indent="0" algn="ctr">
              <a:buNone/>
            </a:pPr>
            <a:endParaRPr lang="en-IN" sz="1800" b="1" dirty="0"/>
          </a:p>
          <a:p>
            <a:pPr marL="0" indent="0" algn="ctr">
              <a:buNone/>
            </a:pPr>
            <a:endParaRPr lang="en-IN" sz="1800" b="1" dirty="0" smtClean="0"/>
          </a:p>
          <a:p>
            <a:pPr marL="0" indent="0" algn="ctr">
              <a:buNone/>
            </a:pPr>
            <a:endParaRPr lang="en-IN" sz="1800" b="1" dirty="0" smtClean="0"/>
          </a:p>
          <a:p>
            <a:pPr marL="0" indent="0" algn="ctr">
              <a:buNone/>
            </a:pPr>
            <a:endParaRPr lang="en-IN" sz="1800" b="1" dirty="0" smtClean="0"/>
          </a:p>
          <a:p>
            <a:pPr marL="0" indent="0">
              <a:buNone/>
            </a:pPr>
            <a:endParaRPr lang="en-IN" sz="1800" dirty="0"/>
          </a:p>
        </p:txBody>
      </p:sp>
      <p:pic>
        <p:nvPicPr>
          <p:cNvPr id="2" name="Picture 1"/>
          <p:cNvPicPr>
            <a:picLocks noChangeAspect="1"/>
          </p:cNvPicPr>
          <p:nvPr/>
        </p:nvPicPr>
        <p:blipFill>
          <a:blip r:embed="rId2"/>
          <a:stretch>
            <a:fillRect/>
          </a:stretch>
        </p:blipFill>
        <p:spPr>
          <a:xfrm>
            <a:off x="477788" y="404664"/>
            <a:ext cx="11233248" cy="5976664"/>
          </a:xfrm>
          <a:prstGeom prst="rect">
            <a:avLst/>
          </a:prstGeom>
        </p:spPr>
      </p:pic>
    </p:spTree>
    <p:extLst>
      <p:ext uri="{BB962C8B-B14F-4D97-AF65-F5344CB8AC3E}">
        <p14:creationId xmlns:p14="http://schemas.microsoft.com/office/powerpoint/2010/main" val="49631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329" t="26375" r="9599" b="14563"/>
          <a:stretch/>
        </p:blipFill>
        <p:spPr>
          <a:xfrm>
            <a:off x="909836" y="1345093"/>
            <a:ext cx="10441160" cy="5093249"/>
          </a:xfrm>
          <a:prstGeom prst="rect">
            <a:avLst/>
          </a:prstGeom>
        </p:spPr>
      </p:pic>
      <p:sp>
        <p:nvSpPr>
          <p:cNvPr id="5" name="Title 1"/>
          <p:cNvSpPr txBox="1">
            <a:spLocks/>
          </p:cNvSpPr>
          <p:nvPr/>
        </p:nvSpPr>
        <p:spPr>
          <a:xfrm>
            <a:off x="1125860" y="332656"/>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3600" b="1" smtClean="0"/>
              <a:t>TIMEPLAN AND WORK COMPLETED</a:t>
            </a:r>
            <a:endParaRPr lang="en-IN" sz="3600" b="1" dirty="0"/>
          </a:p>
        </p:txBody>
      </p:sp>
    </p:spTree>
    <p:extLst>
      <p:ext uri="{BB962C8B-B14F-4D97-AF65-F5344CB8AC3E}">
        <p14:creationId xmlns:p14="http://schemas.microsoft.com/office/powerpoint/2010/main" val="137094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INDIVIDUAL WORK DONE</a:t>
            </a:r>
            <a:endParaRPr lang="en-IN" sz="3600" b="1" dirty="0"/>
          </a:p>
        </p:txBody>
      </p:sp>
      <p:sp>
        <p:nvSpPr>
          <p:cNvPr id="3" name="Content Placeholder 2"/>
          <p:cNvSpPr>
            <a:spLocks noGrp="1"/>
          </p:cNvSpPr>
          <p:nvPr>
            <p:ph idx="1"/>
          </p:nvPr>
        </p:nvSpPr>
        <p:spPr>
          <a:xfrm>
            <a:off x="1125860" y="1803400"/>
            <a:ext cx="9937104" cy="4267200"/>
          </a:xfrm>
        </p:spPr>
        <p:txBody>
          <a:bodyPr/>
          <a:lstStyle/>
          <a:p>
            <a:pPr marL="0" indent="0">
              <a:buNone/>
            </a:pPr>
            <a:r>
              <a:rPr lang="en-IN" b="1" i="1" dirty="0" smtClean="0"/>
              <a:t>Ashish Kumar</a:t>
            </a:r>
          </a:p>
          <a:p>
            <a:r>
              <a:rPr lang="en-IN" sz="1800" dirty="0" smtClean="0"/>
              <a:t>Creating the full structure of the framework.</a:t>
            </a:r>
          </a:p>
          <a:p>
            <a:r>
              <a:rPr lang="en-IN" sz="1800" dirty="0" smtClean="0"/>
              <a:t>Writing the core files of controller, views and session which will be available in 2 version of the framework.</a:t>
            </a:r>
          </a:p>
          <a:p>
            <a:r>
              <a:rPr lang="en-IN" sz="1800" dirty="0" smtClean="0"/>
              <a:t>Creating the sample application on the framework and designing the frontend logic of the application .</a:t>
            </a:r>
            <a:endParaRPr lang="en-IN" sz="1800" dirty="0"/>
          </a:p>
          <a:p>
            <a:r>
              <a:rPr lang="en-IN" sz="1800" dirty="0" smtClean="0"/>
              <a:t>Writing the helpers class, default functions class and validation class.</a:t>
            </a:r>
          </a:p>
          <a:p>
            <a:r>
              <a:rPr lang="en-IN" sz="1800" dirty="0" smtClean="0"/>
              <a:t>Will be providing the </a:t>
            </a:r>
            <a:r>
              <a:rPr lang="en-IN" sz="1800" smtClean="0"/>
              <a:t>user interface </a:t>
            </a:r>
            <a:r>
              <a:rPr lang="en-IN" sz="1800" dirty="0" smtClean="0"/>
              <a:t>to users to easily manage the resources and ram taken by the application.</a:t>
            </a:r>
            <a:endParaRPr lang="en-IN" sz="1800" dirty="0"/>
          </a:p>
          <a:p>
            <a:endParaRPr lang="en-IN" sz="1800" dirty="0"/>
          </a:p>
        </p:txBody>
      </p:sp>
    </p:spTree>
    <p:extLst>
      <p:ext uri="{BB962C8B-B14F-4D97-AF65-F5344CB8AC3E}">
        <p14:creationId xmlns:p14="http://schemas.microsoft.com/office/powerpoint/2010/main" val="204170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7868" y="1196752"/>
            <a:ext cx="9751060" cy="4843264"/>
          </a:xfrm>
        </p:spPr>
        <p:txBody>
          <a:bodyPr/>
          <a:lstStyle/>
          <a:p>
            <a:pPr marL="0" indent="0">
              <a:buNone/>
            </a:pPr>
            <a:r>
              <a:rPr lang="en-IN" b="1" i="1" dirty="0" smtClean="0"/>
              <a:t>Deepak Chopra</a:t>
            </a:r>
          </a:p>
          <a:p>
            <a:r>
              <a:rPr lang="en-IN" sz="1800" dirty="0" smtClean="0"/>
              <a:t>Creating the blueprint of the application.</a:t>
            </a:r>
          </a:p>
          <a:p>
            <a:r>
              <a:rPr lang="en-IN" sz="1800" dirty="0" smtClean="0"/>
              <a:t>Writing the core files of database, model and application class of the framework.</a:t>
            </a:r>
          </a:p>
          <a:p>
            <a:r>
              <a:rPr lang="en-IN" sz="1800" dirty="0" smtClean="0"/>
              <a:t>Session and request or data encryption class which will be available in 2 version of the framework.</a:t>
            </a:r>
          </a:p>
          <a:p>
            <a:r>
              <a:rPr lang="en-IN" sz="1800" dirty="0" smtClean="0"/>
              <a:t>Writing the backend logic of the sample application on the framework.</a:t>
            </a:r>
          </a:p>
          <a:p>
            <a:r>
              <a:rPr lang="en-IN" sz="1800" dirty="0" smtClean="0"/>
              <a:t>Writing further libraries to improve the functionality of the framework and making the framework more scalable.</a:t>
            </a:r>
            <a:endParaRPr lang="en-IN" sz="1800" dirty="0"/>
          </a:p>
        </p:txBody>
      </p:sp>
    </p:spTree>
    <p:extLst>
      <p:ext uri="{BB962C8B-B14F-4D97-AF65-F5344CB8AC3E}">
        <p14:creationId xmlns:p14="http://schemas.microsoft.com/office/powerpoint/2010/main" val="287894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88" y="538310"/>
            <a:ext cx="11249025" cy="59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7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1884" y="1227337"/>
            <a:ext cx="9435241" cy="1625599"/>
          </a:xfrm>
        </p:spPr>
        <p:txBody>
          <a:bodyPr>
            <a:normAutofit/>
          </a:bodyPr>
          <a:lstStyle/>
          <a:p>
            <a:r>
              <a:rPr lang="en-US" sz="6000" dirty="0" smtClean="0"/>
              <a:t>PHP MVC FRAMEWORK</a:t>
            </a:r>
            <a:endParaRPr lang="en-IN" sz="6000" dirty="0"/>
          </a:p>
        </p:txBody>
      </p:sp>
      <p:sp>
        <p:nvSpPr>
          <p:cNvPr id="5" name="Subtitle 4"/>
          <p:cNvSpPr>
            <a:spLocks noGrp="1"/>
          </p:cNvSpPr>
          <p:nvPr>
            <p:ph type="subTitle" idx="1"/>
          </p:nvPr>
        </p:nvSpPr>
        <p:spPr>
          <a:xfrm>
            <a:off x="1362135" y="3284984"/>
            <a:ext cx="9429931" cy="1440160"/>
          </a:xfrm>
        </p:spPr>
        <p:txBody>
          <a:bodyPr>
            <a:normAutofit/>
          </a:bodyPr>
          <a:lstStyle/>
          <a:p>
            <a:r>
              <a:rPr lang="en-US" dirty="0"/>
              <a:t>MENTOR : Mr. </a:t>
            </a:r>
            <a:r>
              <a:rPr lang="en-US" dirty="0" err="1"/>
              <a:t>Gourav</a:t>
            </a:r>
            <a:r>
              <a:rPr lang="en-US" dirty="0"/>
              <a:t> </a:t>
            </a:r>
            <a:r>
              <a:rPr lang="en-US" dirty="0" err="1" smtClean="0"/>
              <a:t>sharma</a:t>
            </a:r>
            <a:endParaRPr lang="en-US" dirty="0" smtClean="0"/>
          </a:p>
          <a:p>
            <a:endParaRPr lang="en-US" dirty="0"/>
          </a:p>
          <a:p>
            <a:pPr algn="l"/>
            <a:endParaRPr lang="en-US" sz="1100" dirty="0"/>
          </a:p>
          <a:p>
            <a:pPr algn="l"/>
            <a:r>
              <a:rPr lang="en-US" dirty="0">
                <a:latin typeface="Calibri" panose="020F0502020204030204" pitchFamily="34" charset="0"/>
                <a:cs typeface="Calibri" panose="020F0502020204030204" pitchFamily="34" charset="0"/>
              </a:rPr>
              <a:t>Ashish kumar                			        		                   DEEPAK CHOPRA</a:t>
            </a:r>
          </a:p>
          <a:p>
            <a:pPr algn="l"/>
            <a:r>
              <a:rPr lang="en-US" dirty="0">
                <a:latin typeface="Calibri" panose="020F0502020204030204" pitchFamily="34" charset="0"/>
                <a:cs typeface="Calibri" panose="020F0502020204030204" pitchFamily="34" charset="0"/>
              </a:rPr>
              <a:t>06425602714 							         06325602714</a:t>
            </a:r>
          </a:p>
          <a:p>
            <a:endParaRPr lang="en-IN" dirty="0"/>
          </a:p>
        </p:txBody>
      </p:sp>
    </p:spTree>
    <p:extLst>
      <p:ext uri="{BB962C8B-B14F-4D97-AF65-F5344CB8AC3E}">
        <p14:creationId xmlns:p14="http://schemas.microsoft.com/office/powerpoint/2010/main" val="6615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sz="3600" b="1" dirty="0" smtClean="0"/>
              <a:t>INTRODUCTION</a:t>
            </a:r>
            <a:endParaRPr lang="en-US" b="1" dirty="0"/>
          </a:p>
        </p:txBody>
      </p:sp>
      <p:sp>
        <p:nvSpPr>
          <p:cNvPr id="14" name="Content Placeholder 13"/>
          <p:cNvSpPr>
            <a:spLocks noGrp="1"/>
          </p:cNvSpPr>
          <p:nvPr>
            <p:ph idx="1"/>
          </p:nvPr>
        </p:nvSpPr>
        <p:spPr/>
        <p:txBody>
          <a:bodyPr/>
          <a:lstStyle/>
          <a:p>
            <a:pPr marL="0" indent="0">
              <a:buNone/>
            </a:pPr>
            <a:r>
              <a:rPr lang="en-US" dirty="0" smtClean="0">
                <a:latin typeface="Aharoni" panose="02010803020104030203" pitchFamily="2" charset="-79"/>
                <a:cs typeface="Aharoni" panose="02010803020104030203" pitchFamily="2" charset="-79"/>
              </a:rPr>
              <a:t>PHP MVC Framework</a:t>
            </a:r>
          </a:p>
          <a:p>
            <a:r>
              <a:rPr lang="en-IN" sz="2200" dirty="0">
                <a:latin typeface="Calibri" panose="020F0502020204030204" pitchFamily="34" charset="0"/>
                <a:cs typeface="Calibri" panose="020F0502020204030204" pitchFamily="34" charset="0"/>
              </a:rPr>
              <a:t>PHP MVC is an application design pattern that separates the application data and business logic (model) from the presentation (view). MVC stands for Model, View &amp; Controller.</a:t>
            </a:r>
          </a:p>
          <a:p>
            <a:r>
              <a:rPr lang="en-IN" sz="2200" dirty="0">
                <a:latin typeface="Calibri" panose="020F0502020204030204" pitchFamily="34" charset="0"/>
                <a:cs typeface="Calibri" panose="020F0502020204030204" pitchFamily="34" charset="0"/>
              </a:rPr>
              <a:t>The controller mediates between the models and views.</a:t>
            </a:r>
          </a:p>
          <a:p>
            <a:r>
              <a:rPr lang="en-IN" sz="2200" dirty="0">
                <a:latin typeface="Calibri" panose="020F0502020204030204" pitchFamily="34" charset="0"/>
                <a:cs typeface="Calibri" panose="020F0502020204030204" pitchFamily="34" charset="0"/>
              </a:rPr>
              <a:t>Think of the MVC design pattern as a car and the driver.</a:t>
            </a:r>
          </a:p>
          <a:p>
            <a:r>
              <a:rPr lang="en-IN" sz="2200" dirty="0">
                <a:latin typeface="Calibri" panose="020F0502020204030204" pitchFamily="34" charset="0"/>
                <a:cs typeface="Calibri" panose="020F0502020204030204" pitchFamily="34" charset="0"/>
              </a:rPr>
              <a:t>The car has the windscreens (view) which the driver (controller) uses to monitor traffic ahead then speed or brake (model) depending on what he sees ahead.</a:t>
            </a:r>
          </a:p>
          <a:p>
            <a:pPr marL="0" indent="0">
              <a:buNone/>
            </a:pP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1804" y="548680"/>
            <a:ext cx="6336704" cy="5623520"/>
          </a:xfrm>
        </p:spPr>
        <p:txBody>
          <a:bodyPr/>
          <a:lstStyle/>
          <a:p>
            <a:endParaRPr lang="en-IN" sz="2200" dirty="0" smtClean="0">
              <a:latin typeface="Calibri" panose="020F0502020204030204" pitchFamily="34" charset="0"/>
              <a:cs typeface="Calibri" panose="020F0502020204030204" pitchFamily="34" charset="0"/>
            </a:endParaRPr>
          </a:p>
          <a:p>
            <a:r>
              <a:rPr lang="en-IN" sz="2200" dirty="0" smtClean="0">
                <a:latin typeface="Calibri" panose="020F0502020204030204" pitchFamily="34" charset="0"/>
                <a:cs typeface="Calibri" panose="020F0502020204030204" pitchFamily="34" charset="0"/>
              </a:rPr>
              <a:t>The</a:t>
            </a:r>
            <a:r>
              <a:rPr lang="en-IN" sz="2200" dirty="0">
                <a:latin typeface="Calibri" panose="020F0502020204030204" pitchFamily="34" charset="0"/>
                <a:cs typeface="Calibri" panose="020F0502020204030204" pitchFamily="34" charset="0"/>
              </a:rPr>
              <a:t> </a:t>
            </a:r>
            <a:r>
              <a:rPr lang="en-IN" sz="2200" b="1" i="1" dirty="0">
                <a:latin typeface="Calibri" panose="020F0502020204030204" pitchFamily="34" charset="0"/>
                <a:cs typeface="Calibri" panose="020F0502020204030204" pitchFamily="34" charset="0"/>
              </a:rPr>
              <a:t>model</a:t>
            </a:r>
            <a:r>
              <a:rPr lang="en-IN" sz="2200" dirty="0">
                <a:latin typeface="Calibri" panose="020F0502020204030204" pitchFamily="34" charset="0"/>
                <a:cs typeface="Calibri" panose="020F0502020204030204" pitchFamily="34" charset="0"/>
              </a:rPr>
              <a:t> is the central component of the pattern. It expresses the application's </a:t>
            </a:r>
            <a:r>
              <a:rPr lang="en-IN" sz="2200" dirty="0" smtClean="0">
                <a:latin typeface="Calibri" panose="020F0502020204030204" pitchFamily="34" charset="0"/>
                <a:cs typeface="Calibri" panose="020F0502020204030204" pitchFamily="34" charset="0"/>
              </a:rPr>
              <a:t>behaviour </a:t>
            </a:r>
            <a:r>
              <a:rPr lang="en-IN" sz="2200" dirty="0">
                <a:latin typeface="Calibri" panose="020F0502020204030204" pitchFamily="34" charset="0"/>
                <a:cs typeface="Calibri" panose="020F0502020204030204" pitchFamily="34" charset="0"/>
              </a:rPr>
              <a:t>in terms of the </a:t>
            </a:r>
            <a:r>
              <a:rPr lang="en-IN" sz="2200" dirty="0" smtClean="0">
                <a:latin typeface="Calibri" panose="020F0502020204030204" pitchFamily="34" charset="0"/>
                <a:cs typeface="Calibri" panose="020F0502020204030204" pitchFamily="34" charset="0"/>
              </a:rPr>
              <a:t>problem domain, </a:t>
            </a:r>
            <a:r>
              <a:rPr lang="en-IN" sz="2200" dirty="0">
                <a:latin typeface="Calibri" panose="020F0502020204030204" pitchFamily="34" charset="0"/>
                <a:cs typeface="Calibri" panose="020F0502020204030204" pitchFamily="34" charset="0"/>
              </a:rPr>
              <a:t>independent of the user interface</a:t>
            </a:r>
            <a:r>
              <a:rPr lang="en-IN" sz="2200" dirty="0" smtClean="0">
                <a:latin typeface="Calibri" panose="020F0502020204030204" pitchFamily="34" charset="0"/>
                <a:cs typeface="Calibri" panose="020F0502020204030204" pitchFamily="34" charset="0"/>
              </a:rPr>
              <a:t>.</a:t>
            </a:r>
            <a:r>
              <a:rPr lang="en-IN" sz="2200" baseline="300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It directly manages the data, logic and rules of the application.</a:t>
            </a:r>
          </a:p>
          <a:p>
            <a:r>
              <a:rPr lang="en-IN" sz="2200" dirty="0">
                <a:latin typeface="Calibri" panose="020F0502020204030204" pitchFamily="34" charset="0"/>
                <a:cs typeface="Calibri" panose="020F0502020204030204" pitchFamily="34" charset="0"/>
              </a:rPr>
              <a:t>A </a:t>
            </a:r>
            <a:r>
              <a:rPr lang="en-IN" sz="2200" b="1" i="1" dirty="0">
                <a:latin typeface="Calibri" panose="020F0502020204030204" pitchFamily="34" charset="0"/>
                <a:cs typeface="Calibri" panose="020F0502020204030204" pitchFamily="34" charset="0"/>
              </a:rPr>
              <a:t>view</a:t>
            </a:r>
            <a:r>
              <a:rPr lang="en-IN" sz="2200" dirty="0">
                <a:latin typeface="Calibri" panose="020F0502020204030204" pitchFamily="34" charset="0"/>
                <a:cs typeface="Calibri" panose="020F0502020204030204" pitchFamily="34" charset="0"/>
              </a:rPr>
              <a:t> can be any output representation of information, such as a chart or a diagram. Multiple views of the same information are possible, such as a bar chart for management and a tabular view for accountants.</a:t>
            </a:r>
          </a:p>
          <a:p>
            <a:r>
              <a:rPr lang="en-IN" sz="2200" dirty="0">
                <a:latin typeface="Calibri" panose="020F0502020204030204" pitchFamily="34" charset="0"/>
                <a:cs typeface="Calibri" panose="020F0502020204030204" pitchFamily="34" charset="0"/>
              </a:rPr>
              <a:t>The third part or section, the </a:t>
            </a:r>
            <a:r>
              <a:rPr lang="en-IN" sz="2200" b="1" i="1" dirty="0">
                <a:latin typeface="Calibri" panose="020F0502020204030204" pitchFamily="34" charset="0"/>
                <a:cs typeface="Calibri" panose="020F0502020204030204" pitchFamily="34" charset="0"/>
              </a:rPr>
              <a:t>controller</a:t>
            </a:r>
            <a:r>
              <a:rPr lang="en-IN" sz="2200" dirty="0">
                <a:latin typeface="Calibri" panose="020F0502020204030204" pitchFamily="34" charset="0"/>
                <a:cs typeface="Calibri" panose="020F0502020204030204" pitchFamily="34" charset="0"/>
              </a:rPr>
              <a:t>, accepts input and converts it to commands for the model or </a:t>
            </a:r>
            <a:r>
              <a:rPr lang="en-IN" sz="2200" dirty="0" smtClean="0">
                <a:latin typeface="Calibri" panose="020F0502020204030204" pitchFamily="34" charset="0"/>
                <a:cs typeface="Calibri" panose="020F0502020204030204" pitchFamily="34" charset="0"/>
              </a:rPr>
              <a:t>view</a:t>
            </a:r>
            <a:endParaRPr lang="en-IN" sz="2200" dirty="0">
              <a:latin typeface="Calibri" panose="020F0502020204030204" pitchFamily="34" charset="0"/>
              <a:cs typeface="Calibri" panose="020F0502020204030204" pitchFamily="34" charset="0"/>
            </a:endParaRPr>
          </a:p>
        </p:txBody>
      </p:sp>
      <p:pic>
        <p:nvPicPr>
          <p:cNvPr id="1028" name="Picture 4" descr="https://upload.wikimedia.org/wikipedia/commons/thumb/a/a0/MVC-Process.svg/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564" y="1052736"/>
            <a:ext cx="4014661" cy="441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7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OBJECTIVE</a:t>
            </a:r>
            <a:endParaRPr lang="en-IN" sz="3600" b="1" dirty="0"/>
          </a:p>
        </p:txBody>
      </p:sp>
      <p:sp>
        <p:nvSpPr>
          <p:cNvPr id="3" name="Content Placeholder 2"/>
          <p:cNvSpPr>
            <a:spLocks noGrp="1"/>
          </p:cNvSpPr>
          <p:nvPr>
            <p:ph idx="1"/>
          </p:nvPr>
        </p:nvSpPr>
        <p:spPr>
          <a:xfrm>
            <a:off x="909836" y="1803400"/>
            <a:ext cx="10801200" cy="4267200"/>
          </a:xfrm>
        </p:spPr>
        <p:txBody>
          <a:bodyPr>
            <a:normAutofit fontScale="92500" lnSpcReduction="20000"/>
          </a:bodyPr>
          <a:lstStyle/>
          <a:p>
            <a:r>
              <a:rPr lang="en-IN" dirty="0" smtClean="0">
                <a:latin typeface="Calibri" panose="020F0502020204030204" pitchFamily="34" charset="0"/>
                <a:cs typeface="Calibri" panose="020F0502020204030204" pitchFamily="34" charset="0"/>
              </a:rPr>
              <a:t>Creating a MVC framework that can provide a fast structure and functionality to a web application.</a:t>
            </a:r>
          </a:p>
          <a:p>
            <a:r>
              <a:rPr lang="en-IN" dirty="0" smtClean="0">
                <a:latin typeface="Calibri" panose="020F0502020204030204" pitchFamily="34" charset="0"/>
                <a:cs typeface="Calibri" panose="020F0502020204030204" pitchFamily="34" charset="0"/>
              </a:rPr>
              <a:t>This framework can improve the overall development period of the project as well as the overall security of the project.</a:t>
            </a:r>
          </a:p>
          <a:p>
            <a:pPr marL="0" indent="0">
              <a:buNone/>
            </a:pPr>
            <a:r>
              <a:rPr lang="en-IN" b="1" dirty="0">
                <a:latin typeface="Calibri" panose="020F0502020204030204" pitchFamily="34" charset="0"/>
                <a:cs typeface="Calibri" panose="020F0502020204030204" pitchFamily="34" charset="0"/>
              </a:rPr>
              <a:t>Features </a:t>
            </a:r>
            <a:r>
              <a:rPr lang="en-IN" b="1" dirty="0" smtClean="0">
                <a:latin typeface="Calibri" panose="020F0502020204030204" pitchFamily="34" charset="0"/>
                <a:cs typeface="Calibri" panose="020F0502020204030204" pitchFamily="34" charset="0"/>
              </a:rPr>
              <a:t>:-</a:t>
            </a:r>
          </a:p>
          <a:p>
            <a:r>
              <a:rPr lang="en-IN" dirty="0" smtClean="0">
                <a:latin typeface="Calibri" panose="020F0502020204030204" pitchFamily="34" charset="0"/>
                <a:cs typeface="Calibri" panose="020F0502020204030204" pitchFamily="34" charset="0"/>
              </a:rPr>
              <a:t>Time efficient and is easy to update.</a:t>
            </a:r>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It </a:t>
            </a:r>
            <a:r>
              <a:rPr lang="en-IN" dirty="0">
                <a:latin typeface="Calibri" panose="020F0502020204030204" pitchFamily="34" charset="0"/>
                <a:cs typeface="Calibri" panose="020F0502020204030204" pitchFamily="34" charset="0"/>
              </a:rPr>
              <a:t>is easy to understand the whole </a:t>
            </a:r>
            <a:r>
              <a:rPr lang="en-IN" dirty="0" smtClean="0">
                <a:latin typeface="Calibri" panose="020F0502020204030204" pitchFamily="34" charset="0"/>
                <a:cs typeface="Calibri" panose="020F0502020204030204" pitchFamily="34" charset="0"/>
              </a:rPr>
              <a:t>structure.</a:t>
            </a:r>
          </a:p>
          <a:p>
            <a:r>
              <a:rPr lang="en-IN" dirty="0" smtClean="0">
                <a:latin typeface="Calibri" panose="020F0502020204030204" pitchFamily="34" charset="0"/>
                <a:cs typeface="Calibri" panose="020F0502020204030204" pitchFamily="34" charset="0"/>
              </a:rPr>
              <a:t>Faster development.</a:t>
            </a:r>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Easy </a:t>
            </a:r>
            <a:r>
              <a:rPr lang="en-IN" dirty="0">
                <a:latin typeface="Calibri" panose="020F0502020204030204" pitchFamily="34" charset="0"/>
                <a:cs typeface="Calibri" panose="020F0502020204030204" pitchFamily="34" charset="0"/>
              </a:rPr>
              <a:t>to </a:t>
            </a:r>
            <a:r>
              <a:rPr lang="en-IN" dirty="0" smtClean="0">
                <a:latin typeface="Calibri" panose="020F0502020204030204" pitchFamily="34" charset="0"/>
                <a:cs typeface="Calibri" panose="020F0502020204030204" pitchFamily="34" charset="0"/>
              </a:rPr>
              <a:t>troubleshoot. </a:t>
            </a:r>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Easy deployment to web servers.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43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EFFECTIVENESS</a:t>
            </a:r>
            <a:endParaRPr lang="en-IN" sz="3600" b="1" dirty="0"/>
          </a:p>
        </p:txBody>
      </p:sp>
      <p:sp>
        <p:nvSpPr>
          <p:cNvPr id="3" name="Content Placeholder 2"/>
          <p:cNvSpPr>
            <a:spLocks noGrp="1"/>
          </p:cNvSpPr>
          <p:nvPr>
            <p:ph idx="1"/>
          </p:nvPr>
        </p:nvSpPr>
        <p:spPr>
          <a:xfrm>
            <a:off x="1218883" y="1970112"/>
            <a:ext cx="9751060" cy="4267200"/>
          </a:xfrm>
        </p:spPr>
        <p:txBody>
          <a:bodyPr>
            <a:normAutofit/>
          </a:bodyPr>
          <a:lstStyle/>
          <a:p>
            <a:r>
              <a:rPr lang="en-IN" sz="2200" dirty="0" smtClean="0">
                <a:latin typeface="Calibri" panose="020F0502020204030204" pitchFamily="34" charset="0"/>
                <a:cs typeface="Calibri" panose="020F0502020204030204" pitchFamily="34" charset="0"/>
              </a:rPr>
              <a:t>This Project isolates the business logic from the user interface, with the goal of creating applications that are easier to manage and maintain because designers can modify the underlying business rules with fewer harmful effects.</a:t>
            </a:r>
          </a:p>
          <a:p>
            <a:r>
              <a:rPr lang="en-US" sz="2200" dirty="0" smtClean="0">
                <a:latin typeface="Calibri" panose="020F0502020204030204" pitchFamily="34" charset="0"/>
                <a:cs typeface="Calibri" panose="020F0502020204030204" pitchFamily="34" charset="0"/>
              </a:rPr>
              <a:t>It separates </a:t>
            </a:r>
            <a:r>
              <a:rPr lang="en-US" sz="2200" dirty="0">
                <a:latin typeface="Calibri" panose="020F0502020204030204" pitchFamily="34" charset="0"/>
                <a:cs typeface="Calibri" panose="020F0502020204030204" pitchFamily="34" charset="0"/>
              </a:rPr>
              <a:t>input, processing, and output of an application. </a:t>
            </a:r>
            <a:r>
              <a:rPr lang="en-US" sz="2200" dirty="0" smtClean="0">
                <a:latin typeface="Calibri" panose="020F0502020204030204" pitchFamily="34" charset="0"/>
                <a:cs typeface="Calibri" panose="020F0502020204030204" pitchFamily="34" charset="0"/>
              </a:rPr>
              <a:t>The project consist of Model, View &amp; Controller all of them are built </a:t>
            </a:r>
            <a:r>
              <a:rPr lang="en-US" sz="2200" dirty="0">
                <a:latin typeface="Calibri" panose="020F0502020204030204" pitchFamily="34" charset="0"/>
                <a:cs typeface="Calibri" panose="020F0502020204030204" pitchFamily="34" charset="0"/>
              </a:rPr>
              <a:t>to handle some specific development aspects of any web or software </a:t>
            </a:r>
            <a:r>
              <a:rPr lang="en-US" sz="2200" dirty="0" smtClean="0">
                <a:latin typeface="Calibri" panose="020F0502020204030204" pitchFamily="34" charset="0"/>
                <a:cs typeface="Calibri" panose="020F0502020204030204" pitchFamily="34" charset="0"/>
              </a:rPr>
              <a:t>application.</a:t>
            </a:r>
            <a:endParaRPr lang="en-US" sz="2200" dirty="0">
              <a:latin typeface="Calibri" panose="020F0502020204030204" pitchFamily="34" charset="0"/>
              <a:cs typeface="Calibri" panose="020F0502020204030204" pitchFamily="34" charset="0"/>
            </a:endParaRPr>
          </a:p>
          <a:p>
            <a:r>
              <a:rPr lang="en-IN" sz="2200" dirty="0" smtClean="0">
                <a:latin typeface="Calibri" panose="020F0502020204030204" pitchFamily="34" charset="0"/>
                <a:cs typeface="Calibri" panose="020F0502020204030204" pitchFamily="34" charset="0"/>
              </a:rPr>
              <a:t>Increased </a:t>
            </a:r>
            <a:r>
              <a:rPr lang="en-IN" sz="2200" dirty="0">
                <a:latin typeface="Calibri" panose="020F0502020204030204" pitchFamily="34" charset="0"/>
                <a:cs typeface="Calibri" panose="020F0502020204030204" pitchFamily="34" charset="0"/>
              </a:rPr>
              <a:t>developer productivity, this is because the base implementation of activities such as connecting to the database, sanitizing user input etc. are already partially implemented</a:t>
            </a:r>
            <a:r>
              <a:rPr lang="en-IN" sz="2200" dirty="0" smtClean="0">
                <a:latin typeface="Calibri" panose="020F0502020204030204" pitchFamily="34" charset="0"/>
                <a:cs typeface="Calibri" panose="020F0502020204030204" pitchFamily="34" charset="0"/>
              </a:rPr>
              <a:t>.</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029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PROJECT </a:t>
            </a:r>
            <a:r>
              <a:rPr lang="en-IN" sz="3600" b="1" dirty="0"/>
              <a:t>SCREENSHOTS</a:t>
            </a:r>
            <a:endParaRPr lang="en-IN" sz="3600" b="1" dirty="0"/>
          </a:p>
        </p:txBody>
      </p:sp>
      <p:sp>
        <p:nvSpPr>
          <p:cNvPr id="3" name="Content Placeholder 2"/>
          <p:cNvSpPr>
            <a:spLocks noGrp="1"/>
          </p:cNvSpPr>
          <p:nvPr>
            <p:ph idx="1"/>
          </p:nvPr>
        </p:nvSpPr>
        <p:spPr>
          <a:xfrm>
            <a:off x="1218883" y="2042120"/>
            <a:ext cx="9751060" cy="4267200"/>
          </a:xfrm>
        </p:spPr>
        <p:txBody>
          <a:bodyPr>
            <a:normAutofit/>
          </a:bodyPr>
          <a:lstStyle/>
          <a:p>
            <a:pPr>
              <a:buFont typeface="Wingdings" panose="05000000000000000000" pitchFamily="2" charset="2"/>
              <a:buChar char="Ø"/>
            </a:pPr>
            <a:r>
              <a:rPr lang="en-IN" sz="2200" b="1" dirty="0" smtClean="0">
                <a:latin typeface="Times New Roman" panose="02020603050405020304" pitchFamily="18" charset="0"/>
                <a:cs typeface="Times New Roman" panose="02020603050405020304" pitchFamily="18" charset="0"/>
              </a:rPr>
              <a:t>Apache server code that works before every request</a:t>
            </a:r>
          </a:p>
        </p:txBody>
      </p:sp>
      <p:pic>
        <p:nvPicPr>
          <p:cNvPr id="4" name="Picture 3"/>
          <p:cNvPicPr>
            <a:picLocks noChangeAspect="1"/>
          </p:cNvPicPr>
          <p:nvPr/>
        </p:nvPicPr>
        <p:blipFill rotWithShape="1">
          <a:blip r:embed="rId2"/>
          <a:srcRect r="5357" b="9212"/>
          <a:stretch/>
        </p:blipFill>
        <p:spPr>
          <a:xfrm>
            <a:off x="1629916" y="2492896"/>
            <a:ext cx="8064896" cy="3652028"/>
          </a:xfrm>
          <a:prstGeom prst="rect">
            <a:avLst/>
          </a:prstGeom>
        </p:spPr>
      </p:pic>
    </p:spTree>
    <p:extLst>
      <p:ext uri="{BB962C8B-B14F-4D97-AF65-F5344CB8AC3E}">
        <p14:creationId xmlns:p14="http://schemas.microsoft.com/office/powerpoint/2010/main" val="106604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692696"/>
            <a:ext cx="9751060" cy="4267200"/>
          </a:xfrm>
        </p:spPr>
        <p:txBody>
          <a:bodyPr/>
          <a:lstStyle/>
          <a:p>
            <a:pPr>
              <a:buFont typeface="Wingdings" panose="05000000000000000000" pitchFamily="2" charset="2"/>
              <a:buChar char="Ø"/>
            </a:pPr>
            <a:r>
              <a:rPr lang="en-IN" sz="2200" dirty="0" smtClean="0"/>
              <a:t> </a:t>
            </a:r>
            <a:r>
              <a:rPr lang="en-IN" sz="2200" b="1" dirty="0" smtClean="0"/>
              <a:t>Directory Structure</a:t>
            </a:r>
          </a:p>
          <a:p>
            <a:pPr marL="0" indent="0">
              <a:buNone/>
            </a:pPr>
            <a:endParaRPr lang="en-IN" dirty="0"/>
          </a:p>
        </p:txBody>
      </p:sp>
      <p:pic>
        <p:nvPicPr>
          <p:cNvPr id="5" name="Picture 4"/>
          <p:cNvPicPr>
            <a:picLocks noChangeAspect="1"/>
          </p:cNvPicPr>
          <p:nvPr/>
        </p:nvPicPr>
        <p:blipFill>
          <a:blip r:embed="rId2"/>
          <a:stretch>
            <a:fillRect/>
          </a:stretch>
        </p:blipFill>
        <p:spPr>
          <a:xfrm>
            <a:off x="693812" y="1268760"/>
            <a:ext cx="10799170" cy="4320480"/>
          </a:xfrm>
          <a:prstGeom prst="rect">
            <a:avLst/>
          </a:prstGeom>
        </p:spPr>
      </p:pic>
    </p:spTree>
    <p:extLst>
      <p:ext uri="{BB962C8B-B14F-4D97-AF65-F5344CB8AC3E}">
        <p14:creationId xmlns:p14="http://schemas.microsoft.com/office/powerpoint/2010/main" val="217762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88" y="476672"/>
            <a:ext cx="11233248" cy="4824536"/>
          </a:xfrm>
        </p:spPr>
        <p:txBody>
          <a:bodyPr>
            <a:normAutofit/>
          </a:bodyPr>
          <a:lstStyle/>
          <a:p>
            <a:pPr>
              <a:buFont typeface="Wingdings" panose="05000000000000000000" pitchFamily="2" charset="2"/>
              <a:buChar char="Ø"/>
            </a:pPr>
            <a:r>
              <a:rPr lang="en-IN" sz="2200" b="1" dirty="0" smtClean="0"/>
              <a:t> Core Classes</a:t>
            </a:r>
          </a:p>
          <a:p>
            <a:pPr marL="0" lvl="0" indent="0" algn="ctr">
              <a:buNone/>
            </a:pPr>
            <a:endParaRPr lang="en-IN" sz="200" b="1" dirty="0" smtClean="0"/>
          </a:p>
        </p:txBody>
      </p:sp>
      <p:pic>
        <p:nvPicPr>
          <p:cNvPr id="2" name="Picture 1"/>
          <p:cNvPicPr>
            <a:picLocks noChangeAspect="1"/>
          </p:cNvPicPr>
          <p:nvPr/>
        </p:nvPicPr>
        <p:blipFill>
          <a:blip r:embed="rId2"/>
          <a:stretch>
            <a:fillRect/>
          </a:stretch>
        </p:blipFill>
        <p:spPr>
          <a:xfrm>
            <a:off x="1638828" y="908720"/>
            <a:ext cx="9064096" cy="5472608"/>
          </a:xfrm>
          <a:prstGeom prst="rect">
            <a:avLst/>
          </a:prstGeom>
        </p:spPr>
      </p:pic>
    </p:spTree>
    <p:extLst>
      <p:ext uri="{BB962C8B-B14F-4D97-AF65-F5344CB8AC3E}">
        <p14:creationId xmlns:p14="http://schemas.microsoft.com/office/powerpoint/2010/main" val="26088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metadata/properties"/>
    <ds:schemaRef ds:uri="http://purl.org/dc/elements/1.1/"/>
    <ds:schemaRef ds:uri="4873beb7-5857-4685-be1f-d57550cc96cc"/>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704</TotalTime>
  <Words>484</Words>
  <Application>Microsoft Office PowerPoint</Application>
  <PresentationFormat>Custom</PresentationFormat>
  <Paragraphs>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Aharoni</vt:lpstr>
      <vt:lpstr>Arial</vt:lpstr>
      <vt:lpstr>Calibri</vt:lpstr>
      <vt:lpstr>Constantia</vt:lpstr>
      <vt:lpstr>Times New Roman</vt:lpstr>
      <vt:lpstr>Wingdings</vt:lpstr>
      <vt:lpstr>Books Classic 16x9</vt:lpstr>
      <vt:lpstr>You Don’t Need to be a Genius or Visionary or even a College graduate to be successful.  You just need a framework and Dream.                                                 - Michael Dell </vt:lpstr>
      <vt:lpstr>PHP MVC FRAMEWORK</vt:lpstr>
      <vt:lpstr>INTRODUCTION</vt:lpstr>
      <vt:lpstr>PowerPoint Presentation</vt:lpstr>
      <vt:lpstr>OBJECTIVE</vt:lpstr>
      <vt:lpstr>EFFECTIVENESS</vt:lpstr>
      <vt:lpstr>PROJECT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INDIVIDUAL WORK DONE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GO FAST,  GO ALONE IF YOU WANT TO GO FAR,  GO WITH OTHERS!!</dc:title>
  <dc:creator>dell</dc:creator>
  <cp:lastModifiedBy>dell</cp:lastModifiedBy>
  <cp:revision>53</cp:revision>
  <dcterms:created xsi:type="dcterms:W3CDTF">2017-10-12T07:00:47Z</dcterms:created>
  <dcterms:modified xsi:type="dcterms:W3CDTF">2018-03-04T08:43:19Z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