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5"/>
  </p:notesMasterIdLst>
  <p:handoutMasterIdLst>
    <p:handoutMasterId r:id="rId26"/>
  </p:handoutMasterIdLst>
  <p:sldIdLst>
    <p:sldId id="267" r:id="rId5"/>
    <p:sldId id="283" r:id="rId6"/>
    <p:sldId id="278" r:id="rId7"/>
    <p:sldId id="284" r:id="rId8"/>
    <p:sldId id="285" r:id="rId9"/>
    <p:sldId id="286" r:id="rId10"/>
    <p:sldId id="287" r:id="rId11"/>
    <p:sldId id="288" r:id="rId12"/>
    <p:sldId id="292" r:id="rId13"/>
    <p:sldId id="289" r:id="rId14"/>
    <p:sldId id="293" r:id="rId15"/>
    <p:sldId id="290" r:id="rId16"/>
    <p:sldId id="294" r:id="rId17"/>
    <p:sldId id="297" r:id="rId18"/>
    <p:sldId id="296" r:id="rId19"/>
    <p:sldId id="295" r:id="rId20"/>
    <p:sldId id="298" r:id="rId21"/>
    <p:sldId id="291" r:id="rId22"/>
    <p:sldId id="299" r:id="rId23"/>
    <p:sldId id="300" r:id="rId2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9" autoAdjust="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9/15/2019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9/15/2019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9/15/2019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9/15/2019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9/15/2019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9/15/2019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9/15/2019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9/15/2019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9/15/2019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9/15/2019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9/15/2019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9/15/2019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9/15/2019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9/15/2019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3356992"/>
            <a:ext cx="9435241" cy="162559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YOU WANT TO GO FAST,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 ALONE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YOU WANT TO GO FAR,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 TOGETHER!!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African Proverb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 smtClean="0"/>
              <a:t>TIMEPLAN AND WORK COMPLETED</a:t>
            </a:r>
            <a:endParaRPr lang="en-IN" sz="3600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7073" t="19690" r="17636" b="11895"/>
          <a:stretch/>
        </p:blipFill>
        <p:spPr bwMode="auto">
          <a:xfrm>
            <a:off x="1485900" y="1600200"/>
            <a:ext cx="9196009" cy="47811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2566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_x0000_t75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9915" y="1412776"/>
            <a:ext cx="8858250" cy="3048000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3664763" y="4797152"/>
            <a:ext cx="4788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</a:rPr>
              <a:t>FIGURE </a:t>
            </a:r>
            <a:r>
              <a:rPr lang="en-IN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I : </a:t>
            </a: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</a:rPr>
              <a:t>FLOW DEPICTION OF SCRUM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981844" y="5502860"/>
            <a:ext cx="10295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NOTE: Gantt 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</a:rPr>
              <a:t>chart uses a Software Development methodology among </a:t>
            </a: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</a:rPr>
              <a:t>Agile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</a:rPr>
              <a:t> Methodology, knows as </a:t>
            </a: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</a:rPr>
              <a:t>Scrum.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316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 smtClean="0"/>
              <a:t>PROJECT SCREENSHOTS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None/>
            </a:pPr>
            <a:r>
              <a:rPr lang="en-IN" sz="1600" b="1" dirty="0"/>
              <a:t>COMMUNICATING IN SAME </a:t>
            </a:r>
            <a:r>
              <a:rPr lang="en-IN" sz="1600" b="1" dirty="0" smtClean="0"/>
              <a:t>NETWORK &amp; DIFFERENT NETWORK</a:t>
            </a:r>
            <a:endParaRPr lang="en-IN" sz="16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l="16487" t="24546" r="44150" b="27176"/>
          <a:stretch/>
        </p:blipFill>
        <p:spPr bwMode="auto">
          <a:xfrm>
            <a:off x="586498" y="2294890"/>
            <a:ext cx="5475605" cy="37757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/>
          <p:nvPr/>
        </p:nvPicPr>
        <p:blipFill rotWithShape="1">
          <a:blip r:embed="rId3"/>
          <a:srcRect l="64695" t="81829" b="8489"/>
          <a:stretch/>
        </p:blipFill>
        <p:spPr bwMode="auto">
          <a:xfrm>
            <a:off x="6118254" y="2751326"/>
            <a:ext cx="5475605" cy="8216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/>
          <p:nvPr/>
        </p:nvPicPr>
        <p:blipFill rotWithShape="1">
          <a:blip r:embed="rId4"/>
          <a:srcRect l="64516" t="81289" b="8191"/>
          <a:stretch/>
        </p:blipFill>
        <p:spPr bwMode="auto">
          <a:xfrm>
            <a:off x="6060905" y="4221596"/>
            <a:ext cx="5541424" cy="9355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7762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796" y="476672"/>
            <a:ext cx="11233248" cy="4824536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IN" sz="1800" b="1" dirty="0"/>
              <a:t>ANOTHER NETWORK SHOWING PC COMMUNICATING TO ROUTER AND ROUTER TO PC </a:t>
            </a:r>
            <a:r>
              <a:rPr lang="en-IN" sz="1800" b="1" dirty="0" smtClean="0"/>
              <a:t>&amp; </a:t>
            </a:r>
            <a:r>
              <a:rPr lang="en-IN" sz="1800" b="1" dirty="0"/>
              <a:t>PC TO PC</a:t>
            </a:r>
            <a:endParaRPr lang="en-IN" sz="1800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sz="1200" dirty="0"/>
          </a:p>
          <a:p>
            <a:pPr marL="0" indent="0">
              <a:buNone/>
            </a:pPr>
            <a:endParaRPr lang="en-IN" sz="200" b="1" dirty="0" smtClean="0"/>
          </a:p>
          <a:p>
            <a:pPr marL="0" indent="0" algn="ctr">
              <a:buNone/>
            </a:pPr>
            <a:r>
              <a:rPr lang="en-IN" sz="1800" b="1" dirty="0" smtClean="0"/>
              <a:t>GHAZIABAD </a:t>
            </a:r>
            <a:r>
              <a:rPr lang="en-IN" sz="1800" b="1" dirty="0"/>
              <a:t>ROUTER COMMUNICATING WITH </a:t>
            </a:r>
            <a:r>
              <a:rPr lang="en-IN" sz="1800" b="1" dirty="0" smtClean="0"/>
              <a:t>GHAZIABAD </a:t>
            </a:r>
            <a:r>
              <a:rPr lang="en-IN" sz="1800" b="1" dirty="0"/>
              <a:t>SERVER AND VICE VERSA</a:t>
            </a:r>
            <a:endParaRPr lang="en-IN" sz="1800" dirty="0"/>
          </a:p>
        </p:txBody>
      </p:sp>
      <p:pic>
        <p:nvPicPr>
          <p:cNvPr id="13" name="Picture 12"/>
          <p:cNvPicPr/>
          <p:nvPr/>
        </p:nvPicPr>
        <p:blipFill rotWithShape="1">
          <a:blip r:embed="rId2"/>
          <a:srcRect l="7168" t="15939" r="15232" b="49951"/>
          <a:stretch/>
        </p:blipFill>
        <p:spPr bwMode="auto">
          <a:xfrm>
            <a:off x="2494012" y="1052736"/>
            <a:ext cx="7308088" cy="20162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/>
          <p:cNvPicPr/>
          <p:nvPr/>
        </p:nvPicPr>
        <p:blipFill rotWithShape="1">
          <a:blip r:embed="rId3"/>
          <a:srcRect l="64652" t="81607" r="500" b="8511"/>
          <a:stretch/>
        </p:blipFill>
        <p:spPr bwMode="auto">
          <a:xfrm>
            <a:off x="2494012" y="3284984"/>
            <a:ext cx="7308088" cy="10081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/>
          <p:cNvPicPr/>
          <p:nvPr/>
        </p:nvPicPr>
        <p:blipFill rotWithShape="1">
          <a:blip r:embed="rId4"/>
          <a:srcRect l="64695" t="81608" r="436" b="10423"/>
          <a:stretch/>
        </p:blipFill>
        <p:spPr bwMode="auto">
          <a:xfrm>
            <a:off x="2479784" y="4846711"/>
            <a:ext cx="7322316" cy="10305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088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796" y="548680"/>
            <a:ext cx="11017224" cy="4824536"/>
          </a:xfrm>
        </p:spPr>
        <p:txBody>
          <a:bodyPr/>
          <a:lstStyle/>
          <a:p>
            <a:pPr marL="0" lvl="0" indent="0">
              <a:buNone/>
            </a:pPr>
            <a:endParaRPr lang="en-IN" b="1" dirty="0" smtClean="0"/>
          </a:p>
          <a:p>
            <a:pPr marL="0" lvl="0" indent="0" algn="ctr">
              <a:buNone/>
            </a:pPr>
            <a:r>
              <a:rPr lang="en-IN" sz="1800" b="1" dirty="0"/>
              <a:t>DIFFERENT NETWORKS COMMUNICATING TO EACH OTHER AND LAPTOP CONNECTED TO WIRELESS </a:t>
            </a:r>
            <a:r>
              <a:rPr lang="en-IN" sz="1800" b="1" dirty="0" smtClean="0"/>
              <a:t>ROUTER</a:t>
            </a:r>
          </a:p>
          <a:p>
            <a:pPr marL="0" lvl="0" indent="0">
              <a:buNone/>
            </a:pPr>
            <a:endParaRPr lang="en-IN" sz="1800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0753" t="15939" r="7169" b="54733"/>
          <a:stretch/>
        </p:blipFill>
        <p:spPr bwMode="auto">
          <a:xfrm>
            <a:off x="1773932" y="1798832"/>
            <a:ext cx="8712968" cy="23242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2"/>
          <a:srcRect l="64695" t="81608" r="1792" b="7235"/>
          <a:stretch/>
        </p:blipFill>
        <p:spPr bwMode="auto">
          <a:xfrm>
            <a:off x="1845940" y="4435240"/>
            <a:ext cx="8568952" cy="12260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1536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692696"/>
            <a:ext cx="9751060" cy="53779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000" b="1" dirty="0"/>
              <a:t>SAME VLANS ABLE TO </a:t>
            </a:r>
            <a:r>
              <a:rPr lang="en-IN" sz="2000" b="1" dirty="0" smtClean="0"/>
              <a:t>COMMUNICATE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9176" t="14668" r="13269" b="25248"/>
          <a:stretch/>
        </p:blipFill>
        <p:spPr bwMode="auto">
          <a:xfrm>
            <a:off x="2926060" y="1124744"/>
            <a:ext cx="6624736" cy="38884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2"/>
          <a:srcRect l="64875" t="81926" r="1434" b="8511"/>
          <a:stretch/>
        </p:blipFill>
        <p:spPr bwMode="auto">
          <a:xfrm>
            <a:off x="2945278" y="5202899"/>
            <a:ext cx="6605518" cy="9624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6038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820" y="764704"/>
            <a:ext cx="10657184" cy="4267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800" b="1" dirty="0"/>
              <a:t>MANAGER AND CEO COMMUNICATING WITH EACH OTHER AND WITH HR </a:t>
            </a:r>
            <a:r>
              <a:rPr lang="en-IN" sz="1800" b="1" dirty="0" smtClean="0"/>
              <a:t>DEPARTMENT</a:t>
            </a:r>
          </a:p>
          <a:p>
            <a:pPr marL="0" indent="0" algn="ctr">
              <a:buNone/>
            </a:pPr>
            <a:endParaRPr lang="en-IN" sz="1800" b="1" dirty="0"/>
          </a:p>
          <a:p>
            <a:pPr marL="0" indent="0" algn="ctr">
              <a:buNone/>
            </a:pPr>
            <a:endParaRPr lang="en-IN" sz="1800" b="1" dirty="0" smtClean="0"/>
          </a:p>
          <a:p>
            <a:pPr marL="0" indent="0" algn="ctr">
              <a:buNone/>
            </a:pPr>
            <a:endParaRPr lang="en-IN" sz="1800" b="1" dirty="0" smtClean="0"/>
          </a:p>
          <a:p>
            <a:pPr marL="0" indent="0" algn="ctr">
              <a:buNone/>
            </a:pPr>
            <a:endParaRPr lang="en-IN" sz="1800" b="1" dirty="0" smtClean="0"/>
          </a:p>
          <a:p>
            <a:pPr marL="0" indent="0" algn="ctr">
              <a:buNone/>
            </a:pPr>
            <a:r>
              <a:rPr lang="en-IN" sz="1800" b="1" dirty="0" smtClean="0"/>
              <a:t>PCs </a:t>
            </a:r>
            <a:r>
              <a:rPr lang="en-IN" sz="1800" b="1" dirty="0"/>
              <a:t>CONNECTED WITH HELP OF HUBS ABLE TO COMMUNICATE IN </a:t>
            </a:r>
            <a:r>
              <a:rPr lang="en-IN" sz="1800" b="1" dirty="0" smtClean="0"/>
              <a:t>NETWORK</a:t>
            </a:r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9" name="Picture 8"/>
          <p:cNvPicPr/>
          <p:nvPr/>
        </p:nvPicPr>
        <p:blipFill rotWithShape="1">
          <a:blip r:embed="rId2"/>
          <a:srcRect l="64875" t="81608" r="1971" b="7553"/>
          <a:stretch/>
        </p:blipFill>
        <p:spPr bwMode="auto">
          <a:xfrm>
            <a:off x="1989956" y="1196752"/>
            <a:ext cx="8208912" cy="14401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/>
          <p:nvPr/>
        </p:nvPicPr>
        <p:blipFill rotWithShape="1">
          <a:blip r:embed="rId3"/>
          <a:srcRect l="64695" t="81927" r="1613" b="8191"/>
          <a:stretch/>
        </p:blipFill>
        <p:spPr bwMode="auto">
          <a:xfrm>
            <a:off x="1989956" y="3717032"/>
            <a:ext cx="8208912" cy="13148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9631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848" y="548680"/>
            <a:ext cx="9751060" cy="4267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000" b="1" dirty="0"/>
              <a:t>MANAGER AND CEO ABLE TO COMMUNICATE WITH DELHI’S SERVER</a:t>
            </a:r>
            <a:endParaRPr lang="en-IN" sz="2000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36200" t="17215" r="18997" b="34650"/>
          <a:stretch/>
        </p:blipFill>
        <p:spPr bwMode="auto">
          <a:xfrm>
            <a:off x="2349996" y="1075095"/>
            <a:ext cx="7200800" cy="37407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2"/>
          <a:srcRect l="64876" t="81926" r="2103" b="8392"/>
          <a:stretch/>
        </p:blipFill>
        <p:spPr bwMode="auto">
          <a:xfrm>
            <a:off x="2349710" y="5085185"/>
            <a:ext cx="7201086" cy="11200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3285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 smtClean="0"/>
              <a:t>INDIVIDUAL WORK DONE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860" y="1803400"/>
            <a:ext cx="9937104" cy="4267200"/>
          </a:xfrm>
        </p:spPr>
        <p:txBody>
          <a:bodyPr/>
          <a:lstStyle/>
          <a:p>
            <a:pPr marL="0" indent="0">
              <a:buNone/>
            </a:pPr>
            <a:r>
              <a:rPr lang="en-IN" b="1" i="1" dirty="0" smtClean="0"/>
              <a:t>Ashish Kumar</a:t>
            </a:r>
          </a:p>
          <a:p>
            <a:r>
              <a:rPr lang="en-IN" sz="1800" dirty="0" smtClean="0"/>
              <a:t>Setting up the scenario for the company network (A random scenario is taken in the project as CCNA labs are created according to needs of customer)</a:t>
            </a:r>
          </a:p>
          <a:p>
            <a:r>
              <a:rPr lang="en-IN" sz="1800" dirty="0" smtClean="0"/>
              <a:t>Making connections in trunk for the different users to communicate with each other (Manager, CEO and HR department) </a:t>
            </a:r>
          </a:p>
          <a:p>
            <a:r>
              <a:rPr lang="en-IN" sz="1800" dirty="0"/>
              <a:t>Configuring Routers, Switches, </a:t>
            </a:r>
            <a:r>
              <a:rPr lang="en-IN" sz="1800" dirty="0" smtClean="0"/>
              <a:t>Hubs, </a:t>
            </a:r>
            <a:r>
              <a:rPr lang="en-IN" sz="1800" dirty="0"/>
              <a:t>Servers and </a:t>
            </a:r>
            <a:r>
              <a:rPr lang="en-IN" sz="1800" dirty="0" smtClean="0"/>
              <a:t>End </a:t>
            </a:r>
            <a:r>
              <a:rPr lang="en-IN" sz="1800" dirty="0"/>
              <a:t>devices like laptops and PC’s for Router </a:t>
            </a:r>
            <a:r>
              <a:rPr lang="en-IN" sz="1800" dirty="0" smtClean="0"/>
              <a:t>Delhi</a:t>
            </a:r>
            <a:endParaRPr lang="en-IN" sz="1800" dirty="0"/>
          </a:p>
          <a:p>
            <a:r>
              <a:rPr lang="en-IN" sz="1800" dirty="0"/>
              <a:t>IP addresses configuration in PC’s for the main headquarter network </a:t>
            </a:r>
            <a:r>
              <a:rPr lang="en-IN" sz="1800" dirty="0" smtClean="0"/>
              <a:t>Delhi </a:t>
            </a:r>
            <a:endParaRPr lang="en-IN" sz="1800" dirty="0"/>
          </a:p>
          <a:p>
            <a:r>
              <a:rPr lang="en-IN" sz="1800" dirty="0"/>
              <a:t>Configuring Vlans for different department in Router Delhi Network (Technical, Finance, HR department and other users department)</a:t>
            </a:r>
          </a:p>
        </p:txBody>
      </p:sp>
    </p:spTree>
    <p:extLst>
      <p:ext uri="{BB962C8B-B14F-4D97-AF65-F5344CB8AC3E}">
        <p14:creationId xmlns:p14="http://schemas.microsoft.com/office/powerpoint/2010/main" val="204170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868" y="1196752"/>
            <a:ext cx="9751060" cy="4843264"/>
          </a:xfrm>
        </p:spPr>
        <p:txBody>
          <a:bodyPr/>
          <a:lstStyle/>
          <a:p>
            <a:pPr marL="0" indent="0">
              <a:buNone/>
            </a:pPr>
            <a:r>
              <a:rPr lang="en-IN" b="1" i="1" dirty="0" smtClean="0"/>
              <a:t>Deepak Chopra</a:t>
            </a:r>
          </a:p>
          <a:p>
            <a:r>
              <a:rPr lang="en-IN" sz="1800" dirty="0" smtClean="0"/>
              <a:t>Implementing the best routing protocol for he given scenario (Routing Information Protocol, RIP)</a:t>
            </a:r>
          </a:p>
          <a:p>
            <a:r>
              <a:rPr lang="en-IN" sz="1800" dirty="0" smtClean="0"/>
              <a:t>IP addresses configuration in PC’s </a:t>
            </a:r>
            <a:r>
              <a:rPr lang="en-IN" sz="1800" dirty="0"/>
              <a:t>for </a:t>
            </a:r>
            <a:r>
              <a:rPr lang="en-IN" sz="1800" dirty="0" smtClean="0"/>
              <a:t>the following network </a:t>
            </a:r>
            <a:r>
              <a:rPr lang="en-IN" sz="1800" dirty="0" err="1"/>
              <a:t>Nirman</a:t>
            </a:r>
            <a:r>
              <a:rPr lang="en-IN" sz="1800" dirty="0"/>
              <a:t> </a:t>
            </a:r>
            <a:r>
              <a:rPr lang="en-IN" sz="1800" dirty="0" err="1"/>
              <a:t>Vihar</a:t>
            </a:r>
            <a:r>
              <a:rPr lang="en-IN" sz="1800" dirty="0"/>
              <a:t>, </a:t>
            </a:r>
            <a:r>
              <a:rPr lang="en-IN" sz="1800" dirty="0" err="1"/>
              <a:t>Dwarka</a:t>
            </a:r>
            <a:r>
              <a:rPr lang="en-IN" sz="1800" dirty="0"/>
              <a:t>, </a:t>
            </a:r>
            <a:r>
              <a:rPr lang="en-IN" sz="1800" dirty="0" err="1"/>
              <a:t>Vaishali</a:t>
            </a:r>
            <a:r>
              <a:rPr lang="en-IN" sz="1800" dirty="0"/>
              <a:t> and Ghaziabad.</a:t>
            </a:r>
            <a:r>
              <a:rPr lang="en-IN" sz="1800" dirty="0" smtClean="0"/>
              <a:t> </a:t>
            </a:r>
          </a:p>
          <a:p>
            <a:r>
              <a:rPr lang="en-IN" sz="1800" dirty="0" smtClean="0"/>
              <a:t>Configuring </a:t>
            </a:r>
            <a:r>
              <a:rPr lang="en-IN" sz="1800" dirty="0"/>
              <a:t>Routers, Switches, Wireless Router, Servers and </a:t>
            </a:r>
            <a:r>
              <a:rPr lang="en-IN" sz="1800" dirty="0" smtClean="0"/>
              <a:t>End </a:t>
            </a:r>
            <a:r>
              <a:rPr lang="en-IN" sz="1800" dirty="0"/>
              <a:t>devices like laptops and PC’s for Router </a:t>
            </a:r>
            <a:r>
              <a:rPr lang="en-IN" sz="1800" dirty="0" err="1"/>
              <a:t>Nirman</a:t>
            </a:r>
            <a:r>
              <a:rPr lang="en-IN" sz="1800" dirty="0"/>
              <a:t> </a:t>
            </a:r>
            <a:r>
              <a:rPr lang="en-IN" sz="1800" dirty="0" err="1"/>
              <a:t>Vihar</a:t>
            </a:r>
            <a:r>
              <a:rPr lang="en-IN" sz="1800" dirty="0"/>
              <a:t>, </a:t>
            </a:r>
            <a:r>
              <a:rPr lang="en-IN" sz="1800" dirty="0" err="1"/>
              <a:t>Dwarka</a:t>
            </a:r>
            <a:r>
              <a:rPr lang="en-IN" sz="1800" dirty="0"/>
              <a:t>, </a:t>
            </a:r>
            <a:r>
              <a:rPr lang="en-IN" sz="1800" dirty="0" err="1"/>
              <a:t>Vaishali</a:t>
            </a:r>
            <a:r>
              <a:rPr lang="en-IN" sz="1800" dirty="0"/>
              <a:t> and Ghaziabad</a:t>
            </a:r>
            <a:r>
              <a:rPr lang="en-IN" sz="1800" dirty="0" smtClean="0"/>
              <a:t>.</a:t>
            </a:r>
          </a:p>
          <a:p>
            <a:r>
              <a:rPr lang="en-IN" sz="1800" dirty="0" smtClean="0"/>
              <a:t>Checking for sending/receiving of data in the entire network </a:t>
            </a:r>
          </a:p>
          <a:p>
            <a:r>
              <a:rPr lang="en-IN" sz="1800" dirty="0" smtClean="0"/>
              <a:t>Enabling gateways for all PC’s in </a:t>
            </a:r>
            <a:r>
              <a:rPr lang="en-IN" sz="1800" dirty="0" err="1"/>
              <a:t>Nirman</a:t>
            </a:r>
            <a:r>
              <a:rPr lang="en-IN" sz="1800" dirty="0"/>
              <a:t> </a:t>
            </a:r>
            <a:r>
              <a:rPr lang="en-IN" sz="1800" dirty="0" err="1"/>
              <a:t>Vihar</a:t>
            </a:r>
            <a:r>
              <a:rPr lang="en-IN" sz="1800" dirty="0"/>
              <a:t>, </a:t>
            </a:r>
            <a:r>
              <a:rPr lang="en-IN" sz="1800" dirty="0" err="1"/>
              <a:t>Dwarka</a:t>
            </a:r>
            <a:r>
              <a:rPr lang="en-IN" sz="1800" dirty="0"/>
              <a:t>, </a:t>
            </a:r>
            <a:r>
              <a:rPr lang="en-IN" sz="1800" dirty="0" err="1"/>
              <a:t>Vaishali</a:t>
            </a:r>
            <a:r>
              <a:rPr lang="en-IN" sz="1800" dirty="0"/>
              <a:t> and </a:t>
            </a:r>
            <a:r>
              <a:rPr lang="en-IN" sz="1800" dirty="0" smtClean="0"/>
              <a:t>Ghaziabad network and making sure the sending and receiving of data is done(package transfer viewing done in both realtime and simulation)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7894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COMPANY NETWORK IMPLEMENTING ROUTING PROTOCOL AND LAN SWITCHING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MENTOR : Mr. Gourav sharma</a:t>
            </a:r>
          </a:p>
          <a:p>
            <a:pPr algn="l"/>
            <a:endParaRPr lang="en-US" sz="1100" dirty="0"/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Ashish kumar                			        		                   DEEPAK CHOPRA</a:t>
            </a: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06425602714 							         06325602714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155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19" y="466302"/>
            <a:ext cx="11249025" cy="591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77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/>
              <a:t>INTRODUCTION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COMPANY 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HAVING COMPUTER NETWORK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 computer network or data network is a telecommunications network which allows computers to exchange data.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computer networks, networked computing devices exchange data with each other using a data link.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connections between nodes are established using either cable media or wireless media.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868" y="1803400"/>
            <a:ext cx="9751060" cy="42672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best-known computer network is the 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Internet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project helps an organization to establish WAN network and the network is secured for the user.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also reduces the wastage of IP Addresses.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Sub-netting is used here for creating the networks in a network.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Many security features and technologies are also implemented on this network.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155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 smtClean="0"/>
              <a:t>OBJECTIVE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836" y="1803400"/>
            <a:ext cx="10801200" cy="4267200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Creating a company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network have best routing protocol for the 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given scenario and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show LAN switching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To create a better communication at different branches of the company at different locations </a:t>
            </a:r>
            <a:endParaRPr lang="en-I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Features </a:t>
            </a:r>
            <a:r>
              <a:rPr lang="en-I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:-</a:t>
            </a:r>
          </a:p>
          <a:p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network is secured. </a:t>
            </a:r>
          </a:p>
          <a:p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is easy to understand the whole network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Networking is done by areas.   </a:t>
            </a:r>
          </a:p>
          <a:p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Easy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troubleshoot. 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Whole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of the network is intelligent. </a:t>
            </a:r>
          </a:p>
        </p:txBody>
      </p:sp>
    </p:spTree>
    <p:extLst>
      <p:ext uri="{BB962C8B-B14F-4D97-AF65-F5344CB8AC3E}">
        <p14:creationId xmlns:p14="http://schemas.microsoft.com/office/powerpoint/2010/main" val="227435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EFFECTIVENESS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970112"/>
            <a:ext cx="9751060" cy="42672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project is designed to provide security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 your network to secure your private data and make a reliable and excellent communication in a WAN connection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network is secured &amp; easy to understand.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Easy to troubleshoot because of its easy understanding.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We can extend the range of slots in routers.</a:t>
            </a:r>
          </a:p>
          <a:p>
            <a:pPr lvl="0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Networking By areas.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029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 smtClean="0"/>
              <a:t>PROJECT WORKING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2042120"/>
            <a:ext cx="9751060" cy="4267200"/>
          </a:xfrm>
        </p:spPr>
        <p:txBody>
          <a:bodyPr>
            <a:normAutofit/>
          </a:bodyPr>
          <a:lstStyle/>
          <a:p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This project consist of 5 </a:t>
            </a:r>
            <a:r>
              <a:rPr lang="en-IN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routers.</a:t>
            </a:r>
          </a:p>
          <a:p>
            <a:r>
              <a:rPr lang="en-IN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main router is the Delhi Router which is further connected to 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Nirman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Vihar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Vaishali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 router which are connected to 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Dwarka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 and Ghaziabad router respectively</a:t>
            </a:r>
            <a:r>
              <a:rPr lang="en-IN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IN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The main Delhi Router is Password protected and it is assumed that headquarter of the company is located there. </a:t>
            </a:r>
            <a:endParaRPr lang="en-IN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is assumed that the 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other offices of </a:t>
            </a:r>
            <a:r>
              <a:rPr lang="en-IN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company 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are located at different places like: 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Dwarka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Nirman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Vihar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, Ghaziabad and 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Vaishali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6604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868" y="1124744"/>
            <a:ext cx="9751060" cy="525658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ROUTING INFORMATION PROTOCOL (</a:t>
            </a:r>
            <a:r>
              <a:rPr lang="en-US" b="1" dirty="0"/>
              <a:t>RIP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RIP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is a true distance-vector routing protocol.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 smtClean="0"/>
              <a:t>RIP Features:</a:t>
            </a:r>
            <a:endParaRPr lang="en-US" sz="2200" b="1" dirty="0"/>
          </a:p>
          <a:p>
            <a:pPr lvl="0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Distance Vector Routing Protocol</a:t>
            </a:r>
          </a:p>
          <a:p>
            <a:pPr lvl="0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Maximum Reachable hop-count is 15</a:t>
            </a:r>
          </a:p>
          <a:p>
            <a:pPr lvl="0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Hop 16 is considered unreachable</a:t>
            </a:r>
          </a:p>
          <a:p>
            <a:pPr lvl="0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Metric is HOP COUNT</a:t>
            </a:r>
          </a:p>
          <a:p>
            <a:pPr lvl="0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Administrative distance 120</a:t>
            </a:r>
          </a:p>
          <a:p>
            <a:pPr lvl="0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Sends periodic update every 30 seconds</a:t>
            </a:r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F8271879-9BCD-4D59-9153-374F30CECC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7" t="6511" r="12338" b="6532"/>
          <a:stretch/>
        </p:blipFill>
        <p:spPr bwMode="auto">
          <a:xfrm>
            <a:off x="6670476" y="1700808"/>
            <a:ext cx="4884415" cy="43204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7102524" y="4509120"/>
            <a:ext cx="1728192" cy="15121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40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075432"/>
            <a:ext cx="9751060" cy="5305896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VLAN (Virtual LAN</a:t>
            </a:r>
            <a:r>
              <a:rPr lang="en-US" b="1" dirty="0" smtClean="0"/>
              <a:t>)</a:t>
            </a:r>
          </a:p>
          <a:p>
            <a:endParaRPr lang="en-US" sz="100" dirty="0" smtClean="0"/>
          </a:p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VLANs are operating at OSI Layer </a:t>
            </a:r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</a:p>
          <a:p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VLANs 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can be characterized as “logically separated networks”. </a:t>
            </a:r>
            <a:endParaRPr lang="en-I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devices, which are member of same Vlan, are able to communicate with each other.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devices of different Vlan may communicate with each other with routing.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 that different Vlan devices will use different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networking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addresses.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Advantage – To enhance Network Security.</a:t>
            </a:r>
          </a:p>
          <a:p>
            <a:pPr marL="0" indent="0">
              <a:buNone/>
            </a:pP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359937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059.potx" id="{C5FD5170-17AC-4815-968A-FDC1AAB6E99D}" vid="{74C691A5-1550-4555-B870-169F3443F41D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D80E12-3BE9-4746-820E-FFB249F467F2}">
  <ds:schemaRefs>
    <ds:schemaRef ds:uri="http://purl.org/dc/terms/"/>
    <ds:schemaRef ds:uri="http://purl.org/dc/dcmitype/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book education presentation (widescreen)</Template>
  <TotalTime>498</TotalTime>
  <Words>679</Words>
  <Application>Microsoft Office PowerPoint</Application>
  <PresentationFormat>Custom</PresentationFormat>
  <Paragraphs>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Aharoni</vt:lpstr>
      <vt:lpstr>Arial</vt:lpstr>
      <vt:lpstr>Calibri</vt:lpstr>
      <vt:lpstr>Constantia</vt:lpstr>
      <vt:lpstr>Times New Roman</vt:lpstr>
      <vt:lpstr>Wingdings</vt:lpstr>
      <vt:lpstr>Books Classic 16x9</vt:lpstr>
      <vt:lpstr>IF YOU WANT TO GO FAST,  GO ALONE IF YOU WANT TO GO FAR,  GO TOGETHER!! - African Proverb </vt:lpstr>
      <vt:lpstr>COMPANY NETWORK IMPLEMENTING ROUTING PROTOCOL AND LAN SWITCHING</vt:lpstr>
      <vt:lpstr>INTRODUCTION</vt:lpstr>
      <vt:lpstr>PowerPoint Presentation</vt:lpstr>
      <vt:lpstr>OBJECTIVE</vt:lpstr>
      <vt:lpstr>EFFECTIVENESS</vt:lpstr>
      <vt:lpstr>PROJECT WORKING</vt:lpstr>
      <vt:lpstr>PowerPoint Presentation</vt:lpstr>
      <vt:lpstr>PowerPoint Presentation</vt:lpstr>
      <vt:lpstr>TIMEPLAN AND WORK COMPLETED</vt:lpstr>
      <vt:lpstr>PowerPoint Presentation</vt:lpstr>
      <vt:lpstr>PROJECT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INDIVIDUAL WORK DONE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YOU WANT TO GO FAST,  GO ALONE IF YOU WANT TO GO FAR,  GO WITH OTHERS!!</dc:title>
  <dc:creator>dell</dc:creator>
  <cp:lastModifiedBy>dell</cp:lastModifiedBy>
  <cp:revision>32</cp:revision>
  <dcterms:created xsi:type="dcterms:W3CDTF">2017-10-12T07:00:47Z</dcterms:created>
  <dcterms:modified xsi:type="dcterms:W3CDTF">2019-09-15T10:26:27Z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