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55" r:id="rId2"/>
    <p:sldId id="258" r:id="rId3"/>
    <p:sldId id="362" r:id="rId4"/>
    <p:sldId id="364" r:id="rId5"/>
    <p:sldId id="366" r:id="rId6"/>
    <p:sldId id="365" r:id="rId7"/>
    <p:sldId id="368" r:id="rId8"/>
    <p:sldId id="359" r:id="rId9"/>
    <p:sldId id="292" r:id="rId10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8787" autoAdjust="0"/>
  </p:normalViewPr>
  <p:slideViewPr>
    <p:cSldViewPr>
      <p:cViewPr varScale="1">
        <p:scale>
          <a:sx n="65" d="100"/>
          <a:sy n="65" d="100"/>
        </p:scale>
        <p:origin x="612" y="72"/>
      </p:cViewPr>
      <p:guideLst>
        <p:guide orient="horz" pos="2160"/>
        <p:guide pos="54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B3E7-4A3A-4E56-A4D4-F340CBEAE39A}" type="datetimeFigureOut">
              <a:rPr lang="en-GB" smtClean="0"/>
              <a:pPr/>
              <a:t>31/03/2020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98BA-139B-4DC9-AB8C-0229CE52E4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6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9D99E9-197B-400F-96BE-B7581A490113}" type="datetimeFigureOut">
              <a:rPr lang="zh-TW" altLang="en-US" smtClean="0"/>
              <a:pPr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3A152A-3943-4FBD-B145-8B16DFE94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6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2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60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777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2490" r="12569" b="41600"/>
          <a:stretch/>
        </p:blipFill>
        <p:spPr>
          <a:xfrm>
            <a:off x="0" y="0"/>
            <a:ext cx="9144000" cy="246764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0" y="2420888"/>
            <a:ext cx="912371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Long-Distance </a:t>
            </a:r>
            <a:r>
              <a:rPr lang="en-IN" sz="2400" dirty="0">
                <a:solidFill>
                  <a:srgbClr val="FF0000"/>
                </a:solidFill>
              </a:rPr>
              <a:t>Sensing Fiber Sensor System Using Broadband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Source and Raman Amplifier</a:t>
            </a:r>
            <a:endParaRPr kumimoji="0" lang="en-US" sz="11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574271"/>
            <a:ext cx="9123718" cy="2236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Y.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C. Tang, Y.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K. Lu and P. C. Peng, "Long-distance sensing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system using broadband source and Raman amplifier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Consumer Electronics - Taiwan (ICCE-TW)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Taipei, 2017, pp. 413-414. 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ID: 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108998404</a:t>
            </a: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Instructor: 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Prof.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Peng-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chun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450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2006" y="53752"/>
            <a:ext cx="9096498" cy="1143000"/>
          </a:xfrm>
        </p:spPr>
        <p:txBody>
          <a:bodyPr/>
          <a:lstStyle/>
          <a:p>
            <a:pPr algn="ctr" eaLnBrk="1" hangingPunct="1"/>
            <a:r>
              <a:rPr lang="en-US" altLang="zh-TW" b="0" dirty="0" smtClean="0">
                <a:solidFill>
                  <a:srgbClr val="00B050"/>
                </a:solidFill>
              </a:rPr>
              <a:t>OUTLINE</a:t>
            </a:r>
            <a:endParaRPr lang="zh-TW" altLang="en-US" b="0" dirty="0" smtClean="0">
              <a:solidFill>
                <a:srgbClr val="00B05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428625" y="980728"/>
            <a:ext cx="8229600" cy="4680520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PROPOSED WORK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95536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propose a long-distance fiber sensor system using </a:t>
            </a:r>
            <a:r>
              <a:rPr kumimoji="0"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broadband source</a:t>
            </a:r>
            <a:r>
              <a:rPr kumimoji="0"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</a:t>
            </a:r>
            <a:r>
              <a:rPr kumimoji="0"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amplifier</a:t>
            </a:r>
            <a:r>
              <a:rPr kumimoji="0"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kumimoji="0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uses </a:t>
            </a:r>
            <a:r>
              <a:rPr kumimoji="0"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raman</a:t>
            </a:r>
            <a:r>
              <a:rPr kumimoji="0"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 to increase the sensing signal transmission distance which improves the signal quality of long-distance sensing.</a:t>
            </a:r>
          </a:p>
        </p:txBody>
      </p:sp>
    </p:spTree>
    <p:extLst>
      <p:ext uri="{BB962C8B-B14F-4D97-AF65-F5344CB8AC3E}">
        <p14:creationId xmlns:p14="http://schemas.microsoft.com/office/powerpoint/2010/main" val="1057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INTRODUCTION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1340768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7584" y="1556792"/>
            <a:ext cx="2088232" cy="2088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FBG</a:t>
            </a:r>
            <a:r>
              <a:rPr lang="en-IN" sz="24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Pressure and Strain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40152" y="1556792"/>
            <a:ext cx="2088232" cy="2088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IWDM</a:t>
            </a:r>
          </a:p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Intensity wavelength division multiplexing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3861048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Bragg wavelength drifts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– long distance transmission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– multiplexing capability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8104" y="3861048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to increase number of FBG sensors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– low complexity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0"/>
            <a:ext cx="8892988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EXPERIMENT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251520" y="1412776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1. The Experimental setup of the proposed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845" t="31296" r="41735" b="26869"/>
          <a:stretch/>
        </p:blipFill>
        <p:spPr>
          <a:xfrm>
            <a:off x="84630" y="1268760"/>
            <a:ext cx="5855522" cy="3888432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868144" y="1556792"/>
            <a:ext cx="35283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coupler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bragg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granting 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single mode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optical spectrum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WDM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multiplexing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coupler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laser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polarization beam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</a:p>
          <a:p>
            <a:pPr marL="0" indent="0">
              <a:buNone/>
            </a:pPr>
            <a:endParaRPr kumimoji="0"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FBG sensors have       3-db bandwidth of 0.16nm.</a:t>
            </a:r>
            <a:endParaRPr kumimoji="0"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4653136"/>
            <a:ext cx="19442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1420 and1450 nm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508" y="2420888"/>
            <a:ext cx="1332148" cy="397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Shows back-</a:t>
            </a:r>
            <a:r>
              <a:rPr lang="en-IN" sz="1000" dirty="0">
                <a:solidFill>
                  <a:schemeClr val="tx1"/>
                </a:solidFill>
              </a:rPr>
              <a:t> reflected</a:t>
            </a:r>
            <a:r>
              <a:rPr lang="en-IN" sz="1000" dirty="0" smtClean="0">
                <a:solidFill>
                  <a:schemeClr val="tx1"/>
                </a:solidFill>
              </a:rPr>
              <a:t> wavelength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2348880"/>
            <a:ext cx="4320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2x2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RESULTS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2564904"/>
            <a:ext cx="504056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maximum Raman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is about 14 dB at 1530 nm.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600" t="27360" r="64389" b="29328"/>
          <a:stretch/>
        </p:blipFill>
        <p:spPr>
          <a:xfrm>
            <a:off x="5148064" y="1300934"/>
            <a:ext cx="3888432" cy="3640234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148064" y="5013176"/>
            <a:ext cx="38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Raman gain at different wavelengths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5496" y="2276872"/>
            <a:ext cx="529550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correspond to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Bragg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wavelengths of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FBGs.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25 km SMF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back-reflect light from 70% output increase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Raman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amplifier.</a:t>
            </a:r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599" t="41140" r="63837" b="18501"/>
          <a:stretch/>
        </p:blipFill>
        <p:spPr>
          <a:xfrm>
            <a:off x="5076056" y="1556791"/>
            <a:ext cx="4032448" cy="3444383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220072" y="5013176"/>
            <a:ext cx="38884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The Output spectrum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system</a:t>
            </a: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8" y="29029"/>
            <a:ext cx="9144857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CONCLUSIONS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0768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Long-distance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system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broadband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raman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 has been proposed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experimentally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Raman amplifier,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long-distance sensing signal transmission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optimizes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the signal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 is possible to accurately detect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Bragg wavelengths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long-distance sensing FBG systems.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53853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kumimoji="0" lang="en-US" altLang="zh-TW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921168"/>
            <a:ext cx="5292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1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11887</TotalTime>
  <Words>368</Words>
  <Application>Microsoft Office PowerPoint</Application>
  <PresentationFormat>On-screen Show (4:3)</PresentationFormat>
  <Paragraphs>88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JhengHei</vt:lpstr>
      <vt:lpstr>Microsoft JhengHei</vt:lpstr>
      <vt:lpstr>Arial</vt:lpstr>
      <vt:lpstr>Calibri</vt:lpstr>
      <vt:lpstr>新細明體</vt:lpstr>
      <vt:lpstr>Times New Roman</vt:lpstr>
      <vt:lpstr>NTUTPP1</vt:lpstr>
      <vt:lpstr>`</vt:lpstr>
      <vt:lpstr>OUTLINE</vt:lpstr>
      <vt:lpstr>PROPOSED WORK</vt:lpstr>
      <vt:lpstr>INTRODUCTION</vt:lpstr>
      <vt:lpstr>EXPERIMENT</vt:lpstr>
      <vt:lpstr>RESULTS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Lance Huang</dc:creator>
  <cp:lastModifiedBy>dell</cp:lastModifiedBy>
  <cp:revision>528</cp:revision>
  <cp:lastPrinted>2014-05-01T04:37:06Z</cp:lastPrinted>
  <dcterms:modified xsi:type="dcterms:W3CDTF">2020-03-31T10:39:20Z</dcterms:modified>
</cp:coreProperties>
</file>