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EEn9rMTj0abNCIwk+ETb7xnq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Downloads\Insigh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Downloads\Insigh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Downloads\Insigh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Downloads\Insigh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Downloads\Insigh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D%20Capture\Downloads\Untitled%20spread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Downloads\Insigh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err="1"/>
              <a:t>Confrimed</a:t>
            </a:r>
            <a:r>
              <a:rPr lang="en-IN" dirty="0"/>
              <a:t> Cases Year 2020 vs Year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'Month Trend'!$D$4</c:f>
              <c:strCache>
                <c:ptCount val="1"/>
                <c:pt idx="0">
                  <c:v>confirmed_2020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'Month Trend'!$C$5:$C$16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'Month Trend'!$D$5:$D$16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1632</c:v>
                </c:pt>
                <c:pt idx="3">
                  <c:v>33232</c:v>
                </c:pt>
                <c:pt idx="4">
                  <c:v>155786</c:v>
                </c:pt>
                <c:pt idx="5">
                  <c:v>401094</c:v>
                </c:pt>
                <c:pt idx="6">
                  <c:v>1118685</c:v>
                </c:pt>
                <c:pt idx="7">
                  <c:v>1990888</c:v>
                </c:pt>
                <c:pt idx="8">
                  <c:v>2622324</c:v>
                </c:pt>
                <c:pt idx="9">
                  <c:v>1873130</c:v>
                </c:pt>
                <c:pt idx="10">
                  <c:v>1279860</c:v>
                </c:pt>
                <c:pt idx="11">
                  <c:v>828970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9C-448E-A859-D66DC8C36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509904"/>
        <c:axId val="314172728"/>
      </c:lineChart>
      <c:lineChart>
        <c:grouping val="standard"/>
        <c:varyColors val="0"/>
        <c:ser>
          <c:idx val="1"/>
          <c:order val="1"/>
          <c:tx>
            <c:strRef>
              <c:f>'Month Trend'!$E$4</c:f>
              <c:strCache>
                <c:ptCount val="1"/>
                <c:pt idx="0">
                  <c:v>confirmed_2021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'Month Trend'!$C$5:$C$16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'Month Trend'!$E$5:$E$16</c:f>
              <c:numCache>
                <c:formatCode>General</c:formatCode>
                <c:ptCount val="12"/>
                <c:pt idx="0">
                  <c:v>472317</c:v>
                </c:pt>
                <c:pt idx="1">
                  <c:v>353802</c:v>
                </c:pt>
                <c:pt idx="2">
                  <c:v>1108660</c:v>
                </c:pt>
                <c:pt idx="3">
                  <c:v>6936479</c:v>
                </c:pt>
                <c:pt idx="4">
                  <c:v>9016687</c:v>
                </c:pt>
                <c:pt idx="5">
                  <c:v>2236885</c:v>
                </c:pt>
                <c:pt idx="6">
                  <c:v>1243973</c:v>
                </c:pt>
                <c:pt idx="7">
                  <c:v>1156005</c:v>
                </c:pt>
                <c:pt idx="8">
                  <c:v>968166</c:v>
                </c:pt>
                <c:pt idx="9">
                  <c:v>520110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9C-448E-A859-D66DC8C36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648240"/>
        <c:axId val="312647856"/>
      </c:lineChart>
      <c:catAx>
        <c:axId val="31350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172728"/>
        <c:crosses val="autoZero"/>
        <c:auto val="1"/>
        <c:lblAlgn val="ctr"/>
        <c:lblOffset val="100"/>
        <c:noMultiLvlLbl val="0"/>
      </c:catAx>
      <c:valAx>
        <c:axId val="31417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509904"/>
        <c:crosses val="autoZero"/>
        <c:crossBetween val="between"/>
      </c:valAx>
      <c:valAx>
        <c:axId val="312647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648240"/>
        <c:crosses val="max"/>
        <c:crossBetween val="between"/>
      </c:valAx>
      <c:catAx>
        <c:axId val="312648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2647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Deceased</a:t>
            </a:r>
            <a:r>
              <a:rPr lang="en-IN" baseline="0"/>
              <a:t> Year 2020 vs 2021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'Month Trend'!$F$4</c:f>
              <c:strCache>
                <c:ptCount val="1"/>
                <c:pt idx="0">
                  <c:v>deceased_2020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'Month Trend'!$C$5:$C$16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'Month Trend'!$F$5:$F$16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1107</c:v>
                </c:pt>
                <c:pt idx="4">
                  <c:v>4251</c:v>
                </c:pt>
                <c:pt idx="5">
                  <c:v>12006</c:v>
                </c:pt>
                <c:pt idx="6">
                  <c:v>19147</c:v>
                </c:pt>
                <c:pt idx="7">
                  <c:v>28880</c:v>
                </c:pt>
                <c:pt idx="8">
                  <c:v>33273</c:v>
                </c:pt>
                <c:pt idx="9">
                  <c:v>23443</c:v>
                </c:pt>
                <c:pt idx="10">
                  <c:v>15508</c:v>
                </c:pt>
                <c:pt idx="11">
                  <c:v>11359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3E-4995-877B-5D6CDC383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267288"/>
        <c:axId val="314267672"/>
      </c:lineChart>
      <c:lineChart>
        <c:grouping val="standard"/>
        <c:varyColors val="0"/>
        <c:ser>
          <c:idx val="1"/>
          <c:order val="1"/>
          <c:tx>
            <c:strRef>
              <c:f>'Month Trend'!$G$4</c:f>
              <c:strCache>
                <c:ptCount val="1"/>
                <c:pt idx="0">
                  <c:v>deceased_2021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'Month Trend'!$C$5:$C$16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'Month Trend'!$G$5:$G$16</c:f>
              <c:numCache>
                <c:formatCode>General</c:formatCode>
                <c:ptCount val="12"/>
                <c:pt idx="0">
                  <c:v>5410</c:v>
                </c:pt>
                <c:pt idx="1">
                  <c:v>2769</c:v>
                </c:pt>
                <c:pt idx="2">
                  <c:v>5767</c:v>
                </c:pt>
                <c:pt idx="3">
                  <c:v>48879</c:v>
                </c:pt>
                <c:pt idx="4">
                  <c:v>120072</c:v>
                </c:pt>
                <c:pt idx="5">
                  <c:v>67578</c:v>
                </c:pt>
                <c:pt idx="6">
                  <c:v>24897</c:v>
                </c:pt>
                <c:pt idx="7">
                  <c:v>14816</c:v>
                </c:pt>
                <c:pt idx="8">
                  <c:v>9329</c:v>
                </c:pt>
                <c:pt idx="9">
                  <c:v>10099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3E-4995-877B-5D6CDC383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643664"/>
        <c:axId val="314300792"/>
      </c:lineChart>
      <c:catAx>
        <c:axId val="31426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267672"/>
        <c:crosses val="autoZero"/>
        <c:auto val="1"/>
        <c:lblAlgn val="ctr"/>
        <c:lblOffset val="100"/>
        <c:noMultiLvlLbl val="0"/>
      </c:catAx>
      <c:valAx>
        <c:axId val="3142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267288"/>
        <c:crosses val="autoZero"/>
        <c:crossBetween val="between"/>
      </c:valAx>
      <c:valAx>
        <c:axId val="3143007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643664"/>
        <c:crosses val="max"/>
        <c:crossBetween val="between"/>
      </c:valAx>
      <c:catAx>
        <c:axId val="31264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4300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No of Test vs Test Positivity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Sheet2!$C$4</c:f>
              <c:strCache>
                <c:ptCount val="1"/>
                <c:pt idx="0">
                  <c:v>delta7_tested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Sheet2!$B$5:$B$602</c:f>
              <c:numCache>
                <c:formatCode>m/d/yyyy</c:formatCode>
                <c:ptCount val="598"/>
                <c:pt idx="0">
                  <c:v>43903</c:v>
                </c:pt>
                <c:pt idx="1">
                  <c:v>43904</c:v>
                </c:pt>
                <c:pt idx="2">
                  <c:v>43905</c:v>
                </c:pt>
                <c:pt idx="3">
                  <c:v>43906</c:v>
                </c:pt>
                <c:pt idx="4">
                  <c:v>43907</c:v>
                </c:pt>
                <c:pt idx="5">
                  <c:v>43908</c:v>
                </c:pt>
                <c:pt idx="6">
                  <c:v>43909</c:v>
                </c:pt>
                <c:pt idx="7">
                  <c:v>43910</c:v>
                </c:pt>
                <c:pt idx="8">
                  <c:v>43911</c:v>
                </c:pt>
                <c:pt idx="9">
                  <c:v>43912</c:v>
                </c:pt>
                <c:pt idx="10">
                  <c:v>43913</c:v>
                </c:pt>
                <c:pt idx="11">
                  <c:v>43914</c:v>
                </c:pt>
                <c:pt idx="12">
                  <c:v>43915</c:v>
                </c:pt>
                <c:pt idx="13">
                  <c:v>43916</c:v>
                </c:pt>
                <c:pt idx="14">
                  <c:v>43917</c:v>
                </c:pt>
                <c:pt idx="15">
                  <c:v>43918</c:v>
                </c:pt>
                <c:pt idx="16">
                  <c:v>43919</c:v>
                </c:pt>
                <c:pt idx="17">
                  <c:v>43920</c:v>
                </c:pt>
                <c:pt idx="18">
                  <c:v>43921</c:v>
                </c:pt>
                <c:pt idx="19">
                  <c:v>43922</c:v>
                </c:pt>
                <c:pt idx="20">
                  <c:v>43923</c:v>
                </c:pt>
                <c:pt idx="21">
                  <c:v>43924</c:v>
                </c:pt>
                <c:pt idx="22">
                  <c:v>43925</c:v>
                </c:pt>
                <c:pt idx="23">
                  <c:v>43926</c:v>
                </c:pt>
                <c:pt idx="24">
                  <c:v>43927</c:v>
                </c:pt>
                <c:pt idx="25">
                  <c:v>43928</c:v>
                </c:pt>
                <c:pt idx="26">
                  <c:v>43929</c:v>
                </c:pt>
                <c:pt idx="27">
                  <c:v>43930</c:v>
                </c:pt>
                <c:pt idx="28">
                  <c:v>43931</c:v>
                </c:pt>
                <c:pt idx="29">
                  <c:v>43932</c:v>
                </c:pt>
                <c:pt idx="30">
                  <c:v>43933</c:v>
                </c:pt>
                <c:pt idx="31">
                  <c:v>43934</c:v>
                </c:pt>
                <c:pt idx="32">
                  <c:v>43935</c:v>
                </c:pt>
                <c:pt idx="33">
                  <c:v>43936</c:v>
                </c:pt>
                <c:pt idx="34">
                  <c:v>43937</c:v>
                </c:pt>
                <c:pt idx="35">
                  <c:v>43938</c:v>
                </c:pt>
                <c:pt idx="36">
                  <c:v>43939</c:v>
                </c:pt>
                <c:pt idx="37">
                  <c:v>43940</c:v>
                </c:pt>
                <c:pt idx="38">
                  <c:v>43941</c:v>
                </c:pt>
                <c:pt idx="39">
                  <c:v>43942</c:v>
                </c:pt>
                <c:pt idx="40">
                  <c:v>43943</c:v>
                </c:pt>
                <c:pt idx="41">
                  <c:v>43944</c:v>
                </c:pt>
                <c:pt idx="42">
                  <c:v>43945</c:v>
                </c:pt>
                <c:pt idx="43">
                  <c:v>43946</c:v>
                </c:pt>
                <c:pt idx="44">
                  <c:v>43947</c:v>
                </c:pt>
                <c:pt idx="45">
                  <c:v>43948</c:v>
                </c:pt>
                <c:pt idx="46">
                  <c:v>43949</c:v>
                </c:pt>
                <c:pt idx="47">
                  <c:v>43950</c:v>
                </c:pt>
                <c:pt idx="48">
                  <c:v>43951</c:v>
                </c:pt>
                <c:pt idx="49">
                  <c:v>43952</c:v>
                </c:pt>
                <c:pt idx="50">
                  <c:v>43953</c:v>
                </c:pt>
                <c:pt idx="51">
                  <c:v>43954</c:v>
                </c:pt>
                <c:pt idx="52">
                  <c:v>43955</c:v>
                </c:pt>
                <c:pt idx="53">
                  <c:v>43956</c:v>
                </c:pt>
                <c:pt idx="54">
                  <c:v>43957</c:v>
                </c:pt>
                <c:pt idx="55">
                  <c:v>43958</c:v>
                </c:pt>
                <c:pt idx="56">
                  <c:v>43959</c:v>
                </c:pt>
                <c:pt idx="57">
                  <c:v>43960</c:v>
                </c:pt>
                <c:pt idx="58">
                  <c:v>43961</c:v>
                </c:pt>
                <c:pt idx="59">
                  <c:v>43962</c:v>
                </c:pt>
                <c:pt idx="60">
                  <c:v>43963</c:v>
                </c:pt>
                <c:pt idx="61">
                  <c:v>43964</c:v>
                </c:pt>
                <c:pt idx="62">
                  <c:v>43965</c:v>
                </c:pt>
                <c:pt idx="63">
                  <c:v>43966</c:v>
                </c:pt>
                <c:pt idx="64">
                  <c:v>43967</c:v>
                </c:pt>
                <c:pt idx="65">
                  <c:v>43968</c:v>
                </c:pt>
                <c:pt idx="66">
                  <c:v>43969</c:v>
                </c:pt>
                <c:pt idx="67">
                  <c:v>43970</c:v>
                </c:pt>
                <c:pt idx="68">
                  <c:v>43971</c:v>
                </c:pt>
                <c:pt idx="69">
                  <c:v>43972</c:v>
                </c:pt>
                <c:pt idx="70">
                  <c:v>43973</c:v>
                </c:pt>
                <c:pt idx="71">
                  <c:v>43974</c:v>
                </c:pt>
                <c:pt idx="72">
                  <c:v>43975</c:v>
                </c:pt>
                <c:pt idx="73">
                  <c:v>43976</c:v>
                </c:pt>
                <c:pt idx="74">
                  <c:v>43977</c:v>
                </c:pt>
                <c:pt idx="75">
                  <c:v>43978</c:v>
                </c:pt>
                <c:pt idx="76">
                  <c:v>43979</c:v>
                </c:pt>
                <c:pt idx="77">
                  <c:v>43980</c:v>
                </c:pt>
                <c:pt idx="78">
                  <c:v>43981</c:v>
                </c:pt>
                <c:pt idx="79">
                  <c:v>43982</c:v>
                </c:pt>
                <c:pt idx="80">
                  <c:v>43983</c:v>
                </c:pt>
                <c:pt idx="81">
                  <c:v>43984</c:v>
                </c:pt>
                <c:pt idx="82">
                  <c:v>43985</c:v>
                </c:pt>
                <c:pt idx="83">
                  <c:v>43986</c:v>
                </c:pt>
                <c:pt idx="84">
                  <c:v>43987</c:v>
                </c:pt>
                <c:pt idx="85">
                  <c:v>43988</c:v>
                </c:pt>
                <c:pt idx="86">
                  <c:v>43989</c:v>
                </c:pt>
                <c:pt idx="87">
                  <c:v>43990</c:v>
                </c:pt>
                <c:pt idx="88">
                  <c:v>43991</c:v>
                </c:pt>
                <c:pt idx="89">
                  <c:v>43992</c:v>
                </c:pt>
                <c:pt idx="90">
                  <c:v>43993</c:v>
                </c:pt>
                <c:pt idx="91">
                  <c:v>43994</c:v>
                </c:pt>
                <c:pt idx="92">
                  <c:v>43995</c:v>
                </c:pt>
                <c:pt idx="93">
                  <c:v>43996</c:v>
                </c:pt>
                <c:pt idx="94">
                  <c:v>43997</c:v>
                </c:pt>
                <c:pt idx="95">
                  <c:v>43998</c:v>
                </c:pt>
                <c:pt idx="96">
                  <c:v>43999</c:v>
                </c:pt>
                <c:pt idx="97">
                  <c:v>44000</c:v>
                </c:pt>
                <c:pt idx="98">
                  <c:v>44001</c:v>
                </c:pt>
                <c:pt idx="99">
                  <c:v>44002</c:v>
                </c:pt>
                <c:pt idx="100">
                  <c:v>44003</c:v>
                </c:pt>
                <c:pt idx="101">
                  <c:v>44004</c:v>
                </c:pt>
                <c:pt idx="102">
                  <c:v>44005</c:v>
                </c:pt>
                <c:pt idx="103">
                  <c:v>44006</c:v>
                </c:pt>
                <c:pt idx="104">
                  <c:v>44007</c:v>
                </c:pt>
                <c:pt idx="105">
                  <c:v>44008</c:v>
                </c:pt>
                <c:pt idx="106">
                  <c:v>44009</c:v>
                </c:pt>
                <c:pt idx="107">
                  <c:v>44010</c:v>
                </c:pt>
                <c:pt idx="108">
                  <c:v>44011</c:v>
                </c:pt>
                <c:pt idx="109">
                  <c:v>44012</c:v>
                </c:pt>
                <c:pt idx="110">
                  <c:v>44013</c:v>
                </c:pt>
                <c:pt idx="111">
                  <c:v>44014</c:v>
                </c:pt>
                <c:pt idx="112">
                  <c:v>44015</c:v>
                </c:pt>
                <c:pt idx="113">
                  <c:v>44016</c:v>
                </c:pt>
                <c:pt idx="114">
                  <c:v>44017</c:v>
                </c:pt>
                <c:pt idx="115">
                  <c:v>44018</c:v>
                </c:pt>
                <c:pt idx="116">
                  <c:v>44019</c:v>
                </c:pt>
                <c:pt idx="117">
                  <c:v>44020</c:v>
                </c:pt>
                <c:pt idx="118">
                  <c:v>44021</c:v>
                </c:pt>
                <c:pt idx="119">
                  <c:v>44022</c:v>
                </c:pt>
                <c:pt idx="120">
                  <c:v>44023</c:v>
                </c:pt>
                <c:pt idx="121">
                  <c:v>44024</c:v>
                </c:pt>
                <c:pt idx="122">
                  <c:v>44025</c:v>
                </c:pt>
                <c:pt idx="123">
                  <c:v>44026</c:v>
                </c:pt>
                <c:pt idx="124">
                  <c:v>44027</c:v>
                </c:pt>
                <c:pt idx="125">
                  <c:v>44028</c:v>
                </c:pt>
                <c:pt idx="126">
                  <c:v>44029</c:v>
                </c:pt>
                <c:pt idx="127">
                  <c:v>44030</c:v>
                </c:pt>
                <c:pt idx="128">
                  <c:v>44031</c:v>
                </c:pt>
                <c:pt idx="129">
                  <c:v>44032</c:v>
                </c:pt>
                <c:pt idx="130">
                  <c:v>44033</c:v>
                </c:pt>
                <c:pt idx="131">
                  <c:v>44034</c:v>
                </c:pt>
                <c:pt idx="132">
                  <c:v>44035</c:v>
                </c:pt>
                <c:pt idx="133">
                  <c:v>44036</c:v>
                </c:pt>
                <c:pt idx="134">
                  <c:v>44037</c:v>
                </c:pt>
                <c:pt idx="135">
                  <c:v>44038</c:v>
                </c:pt>
                <c:pt idx="136">
                  <c:v>44039</c:v>
                </c:pt>
                <c:pt idx="137">
                  <c:v>44040</c:v>
                </c:pt>
                <c:pt idx="138">
                  <c:v>44041</c:v>
                </c:pt>
                <c:pt idx="139">
                  <c:v>44042</c:v>
                </c:pt>
                <c:pt idx="140">
                  <c:v>44043</c:v>
                </c:pt>
                <c:pt idx="141">
                  <c:v>44044</c:v>
                </c:pt>
                <c:pt idx="142">
                  <c:v>44045</c:v>
                </c:pt>
                <c:pt idx="143">
                  <c:v>44046</c:v>
                </c:pt>
                <c:pt idx="144">
                  <c:v>44047</c:v>
                </c:pt>
                <c:pt idx="145">
                  <c:v>44048</c:v>
                </c:pt>
                <c:pt idx="146">
                  <c:v>44049</c:v>
                </c:pt>
                <c:pt idx="147">
                  <c:v>44050</c:v>
                </c:pt>
                <c:pt idx="148">
                  <c:v>44051</c:v>
                </c:pt>
                <c:pt idx="149">
                  <c:v>44052</c:v>
                </c:pt>
                <c:pt idx="150">
                  <c:v>44053</c:v>
                </c:pt>
                <c:pt idx="151">
                  <c:v>44054</c:v>
                </c:pt>
                <c:pt idx="152">
                  <c:v>44055</c:v>
                </c:pt>
                <c:pt idx="153">
                  <c:v>44056</c:v>
                </c:pt>
                <c:pt idx="154">
                  <c:v>44057</c:v>
                </c:pt>
                <c:pt idx="155">
                  <c:v>44058</c:v>
                </c:pt>
                <c:pt idx="156">
                  <c:v>44059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44065</c:v>
                </c:pt>
                <c:pt idx="163">
                  <c:v>44066</c:v>
                </c:pt>
                <c:pt idx="164">
                  <c:v>44067</c:v>
                </c:pt>
                <c:pt idx="165">
                  <c:v>44068</c:v>
                </c:pt>
                <c:pt idx="166">
                  <c:v>44069</c:v>
                </c:pt>
                <c:pt idx="167">
                  <c:v>44070</c:v>
                </c:pt>
                <c:pt idx="168">
                  <c:v>44071</c:v>
                </c:pt>
                <c:pt idx="169">
                  <c:v>44072</c:v>
                </c:pt>
                <c:pt idx="170">
                  <c:v>44073</c:v>
                </c:pt>
                <c:pt idx="171">
                  <c:v>44074</c:v>
                </c:pt>
                <c:pt idx="172">
                  <c:v>44075</c:v>
                </c:pt>
                <c:pt idx="173">
                  <c:v>44076</c:v>
                </c:pt>
                <c:pt idx="174">
                  <c:v>44077</c:v>
                </c:pt>
                <c:pt idx="175">
                  <c:v>44078</c:v>
                </c:pt>
                <c:pt idx="176">
                  <c:v>44079</c:v>
                </c:pt>
                <c:pt idx="177">
                  <c:v>44080</c:v>
                </c:pt>
                <c:pt idx="178">
                  <c:v>44081</c:v>
                </c:pt>
                <c:pt idx="179">
                  <c:v>44082</c:v>
                </c:pt>
                <c:pt idx="180">
                  <c:v>44083</c:v>
                </c:pt>
                <c:pt idx="181">
                  <c:v>44084</c:v>
                </c:pt>
                <c:pt idx="182">
                  <c:v>44085</c:v>
                </c:pt>
                <c:pt idx="183">
                  <c:v>44086</c:v>
                </c:pt>
                <c:pt idx="184">
                  <c:v>44087</c:v>
                </c:pt>
                <c:pt idx="185">
                  <c:v>44088</c:v>
                </c:pt>
                <c:pt idx="186">
                  <c:v>44089</c:v>
                </c:pt>
                <c:pt idx="187">
                  <c:v>44090</c:v>
                </c:pt>
                <c:pt idx="188">
                  <c:v>44091</c:v>
                </c:pt>
                <c:pt idx="189">
                  <c:v>44092</c:v>
                </c:pt>
                <c:pt idx="190">
                  <c:v>44093</c:v>
                </c:pt>
                <c:pt idx="191">
                  <c:v>44094</c:v>
                </c:pt>
                <c:pt idx="192">
                  <c:v>44095</c:v>
                </c:pt>
                <c:pt idx="193">
                  <c:v>44096</c:v>
                </c:pt>
                <c:pt idx="194">
                  <c:v>44097</c:v>
                </c:pt>
                <c:pt idx="195">
                  <c:v>44098</c:v>
                </c:pt>
                <c:pt idx="196">
                  <c:v>44099</c:v>
                </c:pt>
                <c:pt idx="197">
                  <c:v>44100</c:v>
                </c:pt>
                <c:pt idx="198">
                  <c:v>44101</c:v>
                </c:pt>
                <c:pt idx="199">
                  <c:v>44102</c:v>
                </c:pt>
                <c:pt idx="200">
                  <c:v>44103</c:v>
                </c:pt>
                <c:pt idx="201">
                  <c:v>44104</c:v>
                </c:pt>
                <c:pt idx="202">
                  <c:v>44105</c:v>
                </c:pt>
                <c:pt idx="203">
                  <c:v>44106</c:v>
                </c:pt>
                <c:pt idx="204">
                  <c:v>44107</c:v>
                </c:pt>
                <c:pt idx="205">
                  <c:v>44108</c:v>
                </c:pt>
                <c:pt idx="206">
                  <c:v>44109</c:v>
                </c:pt>
                <c:pt idx="207">
                  <c:v>44110</c:v>
                </c:pt>
                <c:pt idx="208">
                  <c:v>44111</c:v>
                </c:pt>
                <c:pt idx="209">
                  <c:v>44112</c:v>
                </c:pt>
                <c:pt idx="210">
                  <c:v>44113</c:v>
                </c:pt>
                <c:pt idx="211">
                  <c:v>44114</c:v>
                </c:pt>
                <c:pt idx="212">
                  <c:v>44115</c:v>
                </c:pt>
                <c:pt idx="213">
                  <c:v>44116</c:v>
                </c:pt>
                <c:pt idx="214">
                  <c:v>44117</c:v>
                </c:pt>
                <c:pt idx="215">
                  <c:v>44118</c:v>
                </c:pt>
                <c:pt idx="216">
                  <c:v>44119</c:v>
                </c:pt>
                <c:pt idx="217">
                  <c:v>44120</c:v>
                </c:pt>
                <c:pt idx="218">
                  <c:v>44121</c:v>
                </c:pt>
                <c:pt idx="219">
                  <c:v>44122</c:v>
                </c:pt>
                <c:pt idx="220">
                  <c:v>44123</c:v>
                </c:pt>
                <c:pt idx="221">
                  <c:v>44124</c:v>
                </c:pt>
                <c:pt idx="222">
                  <c:v>44125</c:v>
                </c:pt>
                <c:pt idx="223">
                  <c:v>44126</c:v>
                </c:pt>
                <c:pt idx="224">
                  <c:v>44127</c:v>
                </c:pt>
                <c:pt idx="225">
                  <c:v>44128</c:v>
                </c:pt>
                <c:pt idx="226">
                  <c:v>44129</c:v>
                </c:pt>
                <c:pt idx="227">
                  <c:v>44130</c:v>
                </c:pt>
                <c:pt idx="228">
                  <c:v>44131</c:v>
                </c:pt>
                <c:pt idx="229">
                  <c:v>44132</c:v>
                </c:pt>
                <c:pt idx="230">
                  <c:v>44133</c:v>
                </c:pt>
                <c:pt idx="231">
                  <c:v>44134</c:v>
                </c:pt>
                <c:pt idx="232">
                  <c:v>44135</c:v>
                </c:pt>
                <c:pt idx="233">
                  <c:v>44136</c:v>
                </c:pt>
                <c:pt idx="234">
                  <c:v>44137</c:v>
                </c:pt>
                <c:pt idx="235">
                  <c:v>44138</c:v>
                </c:pt>
                <c:pt idx="236">
                  <c:v>44139</c:v>
                </c:pt>
                <c:pt idx="237">
                  <c:v>44140</c:v>
                </c:pt>
                <c:pt idx="238">
                  <c:v>44141</c:v>
                </c:pt>
                <c:pt idx="239">
                  <c:v>44142</c:v>
                </c:pt>
                <c:pt idx="240">
                  <c:v>44143</c:v>
                </c:pt>
                <c:pt idx="241">
                  <c:v>44144</c:v>
                </c:pt>
                <c:pt idx="242">
                  <c:v>44145</c:v>
                </c:pt>
                <c:pt idx="243">
                  <c:v>44146</c:v>
                </c:pt>
                <c:pt idx="244">
                  <c:v>44147</c:v>
                </c:pt>
                <c:pt idx="245">
                  <c:v>44148</c:v>
                </c:pt>
                <c:pt idx="246">
                  <c:v>44149</c:v>
                </c:pt>
                <c:pt idx="247">
                  <c:v>44150</c:v>
                </c:pt>
                <c:pt idx="248">
                  <c:v>44151</c:v>
                </c:pt>
                <c:pt idx="249">
                  <c:v>44152</c:v>
                </c:pt>
                <c:pt idx="250">
                  <c:v>44153</c:v>
                </c:pt>
                <c:pt idx="251">
                  <c:v>44154</c:v>
                </c:pt>
                <c:pt idx="252">
                  <c:v>44155</c:v>
                </c:pt>
                <c:pt idx="253">
                  <c:v>44156</c:v>
                </c:pt>
                <c:pt idx="254">
                  <c:v>44157</c:v>
                </c:pt>
                <c:pt idx="255">
                  <c:v>44158</c:v>
                </c:pt>
                <c:pt idx="256">
                  <c:v>44159</c:v>
                </c:pt>
                <c:pt idx="257">
                  <c:v>44160</c:v>
                </c:pt>
                <c:pt idx="258">
                  <c:v>44161</c:v>
                </c:pt>
                <c:pt idx="259">
                  <c:v>44162</c:v>
                </c:pt>
                <c:pt idx="260">
                  <c:v>44163</c:v>
                </c:pt>
                <c:pt idx="261">
                  <c:v>44164</c:v>
                </c:pt>
                <c:pt idx="262">
                  <c:v>44165</c:v>
                </c:pt>
                <c:pt idx="263">
                  <c:v>44166</c:v>
                </c:pt>
                <c:pt idx="264">
                  <c:v>44167</c:v>
                </c:pt>
                <c:pt idx="265">
                  <c:v>44168</c:v>
                </c:pt>
                <c:pt idx="266">
                  <c:v>44169</c:v>
                </c:pt>
                <c:pt idx="267">
                  <c:v>44170</c:v>
                </c:pt>
                <c:pt idx="268">
                  <c:v>44171</c:v>
                </c:pt>
                <c:pt idx="269">
                  <c:v>44172</c:v>
                </c:pt>
                <c:pt idx="270">
                  <c:v>44173</c:v>
                </c:pt>
                <c:pt idx="271">
                  <c:v>44174</c:v>
                </c:pt>
                <c:pt idx="272">
                  <c:v>44175</c:v>
                </c:pt>
                <c:pt idx="273">
                  <c:v>44176</c:v>
                </c:pt>
                <c:pt idx="274">
                  <c:v>44177</c:v>
                </c:pt>
                <c:pt idx="275">
                  <c:v>44178</c:v>
                </c:pt>
                <c:pt idx="276">
                  <c:v>44179</c:v>
                </c:pt>
                <c:pt idx="277">
                  <c:v>44180</c:v>
                </c:pt>
                <c:pt idx="278">
                  <c:v>44181</c:v>
                </c:pt>
                <c:pt idx="279">
                  <c:v>44182</c:v>
                </c:pt>
                <c:pt idx="280">
                  <c:v>44183</c:v>
                </c:pt>
                <c:pt idx="281">
                  <c:v>44184</c:v>
                </c:pt>
                <c:pt idx="282">
                  <c:v>44185</c:v>
                </c:pt>
                <c:pt idx="283">
                  <c:v>44186</c:v>
                </c:pt>
                <c:pt idx="284">
                  <c:v>44187</c:v>
                </c:pt>
                <c:pt idx="285">
                  <c:v>44188</c:v>
                </c:pt>
                <c:pt idx="286">
                  <c:v>44189</c:v>
                </c:pt>
                <c:pt idx="287">
                  <c:v>44190</c:v>
                </c:pt>
                <c:pt idx="288">
                  <c:v>44191</c:v>
                </c:pt>
                <c:pt idx="289">
                  <c:v>44192</c:v>
                </c:pt>
                <c:pt idx="290">
                  <c:v>44193</c:v>
                </c:pt>
                <c:pt idx="291">
                  <c:v>44194</c:v>
                </c:pt>
                <c:pt idx="292">
                  <c:v>44195</c:v>
                </c:pt>
                <c:pt idx="293">
                  <c:v>44196</c:v>
                </c:pt>
                <c:pt idx="294">
                  <c:v>44197</c:v>
                </c:pt>
                <c:pt idx="295">
                  <c:v>44198</c:v>
                </c:pt>
                <c:pt idx="296">
                  <c:v>44199</c:v>
                </c:pt>
                <c:pt idx="297">
                  <c:v>44200</c:v>
                </c:pt>
                <c:pt idx="298">
                  <c:v>44201</c:v>
                </c:pt>
                <c:pt idx="299">
                  <c:v>44202</c:v>
                </c:pt>
                <c:pt idx="300">
                  <c:v>44203</c:v>
                </c:pt>
                <c:pt idx="301">
                  <c:v>44204</c:v>
                </c:pt>
                <c:pt idx="302">
                  <c:v>44205</c:v>
                </c:pt>
                <c:pt idx="303">
                  <c:v>44206</c:v>
                </c:pt>
                <c:pt idx="304">
                  <c:v>44207</c:v>
                </c:pt>
                <c:pt idx="305">
                  <c:v>44208</c:v>
                </c:pt>
                <c:pt idx="306">
                  <c:v>44209</c:v>
                </c:pt>
                <c:pt idx="307">
                  <c:v>44210</c:v>
                </c:pt>
                <c:pt idx="308">
                  <c:v>44211</c:v>
                </c:pt>
                <c:pt idx="309">
                  <c:v>44212</c:v>
                </c:pt>
                <c:pt idx="310">
                  <c:v>44213</c:v>
                </c:pt>
                <c:pt idx="311">
                  <c:v>44214</c:v>
                </c:pt>
                <c:pt idx="312">
                  <c:v>44215</c:v>
                </c:pt>
                <c:pt idx="313">
                  <c:v>44216</c:v>
                </c:pt>
                <c:pt idx="314">
                  <c:v>44217</c:v>
                </c:pt>
                <c:pt idx="315">
                  <c:v>44218</c:v>
                </c:pt>
                <c:pt idx="316">
                  <c:v>44219</c:v>
                </c:pt>
                <c:pt idx="317">
                  <c:v>44220</c:v>
                </c:pt>
                <c:pt idx="318">
                  <c:v>44221</c:v>
                </c:pt>
                <c:pt idx="319">
                  <c:v>44222</c:v>
                </c:pt>
                <c:pt idx="320">
                  <c:v>44223</c:v>
                </c:pt>
                <c:pt idx="321">
                  <c:v>44224</c:v>
                </c:pt>
                <c:pt idx="322">
                  <c:v>44225</c:v>
                </c:pt>
                <c:pt idx="323">
                  <c:v>44226</c:v>
                </c:pt>
                <c:pt idx="324">
                  <c:v>44227</c:v>
                </c:pt>
                <c:pt idx="325">
                  <c:v>44228</c:v>
                </c:pt>
                <c:pt idx="326">
                  <c:v>44229</c:v>
                </c:pt>
                <c:pt idx="327">
                  <c:v>44230</c:v>
                </c:pt>
                <c:pt idx="328">
                  <c:v>44231</c:v>
                </c:pt>
                <c:pt idx="329">
                  <c:v>44232</c:v>
                </c:pt>
                <c:pt idx="330">
                  <c:v>44233</c:v>
                </c:pt>
                <c:pt idx="331">
                  <c:v>44234</c:v>
                </c:pt>
                <c:pt idx="332">
                  <c:v>44235</c:v>
                </c:pt>
                <c:pt idx="333">
                  <c:v>44236</c:v>
                </c:pt>
                <c:pt idx="334">
                  <c:v>44237</c:v>
                </c:pt>
                <c:pt idx="335">
                  <c:v>44238</c:v>
                </c:pt>
                <c:pt idx="336">
                  <c:v>44239</c:v>
                </c:pt>
                <c:pt idx="337">
                  <c:v>44240</c:v>
                </c:pt>
                <c:pt idx="338">
                  <c:v>44241</c:v>
                </c:pt>
                <c:pt idx="339">
                  <c:v>44242</c:v>
                </c:pt>
                <c:pt idx="340">
                  <c:v>44243</c:v>
                </c:pt>
                <c:pt idx="341">
                  <c:v>44244</c:v>
                </c:pt>
                <c:pt idx="342">
                  <c:v>44245</c:v>
                </c:pt>
                <c:pt idx="343">
                  <c:v>44246</c:v>
                </c:pt>
                <c:pt idx="344">
                  <c:v>44247</c:v>
                </c:pt>
                <c:pt idx="345">
                  <c:v>44248</c:v>
                </c:pt>
                <c:pt idx="346">
                  <c:v>44249</c:v>
                </c:pt>
                <c:pt idx="347">
                  <c:v>44250</c:v>
                </c:pt>
                <c:pt idx="348">
                  <c:v>44251</c:v>
                </c:pt>
                <c:pt idx="349">
                  <c:v>44252</c:v>
                </c:pt>
                <c:pt idx="350">
                  <c:v>44253</c:v>
                </c:pt>
                <c:pt idx="351">
                  <c:v>44254</c:v>
                </c:pt>
                <c:pt idx="352">
                  <c:v>44255</c:v>
                </c:pt>
                <c:pt idx="353">
                  <c:v>44256</c:v>
                </c:pt>
                <c:pt idx="354">
                  <c:v>44257</c:v>
                </c:pt>
                <c:pt idx="355">
                  <c:v>44258</c:v>
                </c:pt>
                <c:pt idx="356">
                  <c:v>44259</c:v>
                </c:pt>
                <c:pt idx="357">
                  <c:v>44260</c:v>
                </c:pt>
                <c:pt idx="358">
                  <c:v>44261</c:v>
                </c:pt>
                <c:pt idx="359">
                  <c:v>44262</c:v>
                </c:pt>
                <c:pt idx="360">
                  <c:v>44263</c:v>
                </c:pt>
                <c:pt idx="361">
                  <c:v>44264</c:v>
                </c:pt>
                <c:pt idx="362">
                  <c:v>44265</c:v>
                </c:pt>
                <c:pt idx="363">
                  <c:v>44266</c:v>
                </c:pt>
                <c:pt idx="364">
                  <c:v>44267</c:v>
                </c:pt>
                <c:pt idx="365">
                  <c:v>44268</c:v>
                </c:pt>
                <c:pt idx="366">
                  <c:v>44269</c:v>
                </c:pt>
                <c:pt idx="367">
                  <c:v>44270</c:v>
                </c:pt>
                <c:pt idx="368">
                  <c:v>44271</c:v>
                </c:pt>
                <c:pt idx="369">
                  <c:v>44272</c:v>
                </c:pt>
                <c:pt idx="370">
                  <c:v>44273</c:v>
                </c:pt>
                <c:pt idx="371">
                  <c:v>44274</c:v>
                </c:pt>
                <c:pt idx="372">
                  <c:v>44275</c:v>
                </c:pt>
                <c:pt idx="373">
                  <c:v>44276</c:v>
                </c:pt>
                <c:pt idx="374">
                  <c:v>44277</c:v>
                </c:pt>
                <c:pt idx="375">
                  <c:v>44278</c:v>
                </c:pt>
                <c:pt idx="376">
                  <c:v>44279</c:v>
                </c:pt>
                <c:pt idx="377">
                  <c:v>44280</c:v>
                </c:pt>
                <c:pt idx="378">
                  <c:v>44281</c:v>
                </c:pt>
                <c:pt idx="379">
                  <c:v>44282</c:v>
                </c:pt>
                <c:pt idx="380">
                  <c:v>44283</c:v>
                </c:pt>
                <c:pt idx="381">
                  <c:v>44284</c:v>
                </c:pt>
                <c:pt idx="382">
                  <c:v>44285</c:v>
                </c:pt>
                <c:pt idx="383">
                  <c:v>44286</c:v>
                </c:pt>
                <c:pt idx="384">
                  <c:v>44287</c:v>
                </c:pt>
                <c:pt idx="385">
                  <c:v>44288</c:v>
                </c:pt>
                <c:pt idx="386">
                  <c:v>44289</c:v>
                </c:pt>
                <c:pt idx="387">
                  <c:v>44290</c:v>
                </c:pt>
                <c:pt idx="388">
                  <c:v>44291</c:v>
                </c:pt>
                <c:pt idx="389">
                  <c:v>44292</c:v>
                </c:pt>
                <c:pt idx="390">
                  <c:v>44293</c:v>
                </c:pt>
                <c:pt idx="391">
                  <c:v>44294</c:v>
                </c:pt>
                <c:pt idx="392">
                  <c:v>44295</c:v>
                </c:pt>
                <c:pt idx="393">
                  <c:v>44296</c:v>
                </c:pt>
                <c:pt idx="394">
                  <c:v>44297</c:v>
                </c:pt>
                <c:pt idx="395">
                  <c:v>44298</c:v>
                </c:pt>
                <c:pt idx="396">
                  <c:v>44299</c:v>
                </c:pt>
                <c:pt idx="397">
                  <c:v>44300</c:v>
                </c:pt>
                <c:pt idx="398">
                  <c:v>44301</c:v>
                </c:pt>
                <c:pt idx="399">
                  <c:v>44302</c:v>
                </c:pt>
                <c:pt idx="400">
                  <c:v>44303</c:v>
                </c:pt>
                <c:pt idx="401">
                  <c:v>44304</c:v>
                </c:pt>
                <c:pt idx="402">
                  <c:v>44305</c:v>
                </c:pt>
                <c:pt idx="403">
                  <c:v>44306</c:v>
                </c:pt>
                <c:pt idx="404">
                  <c:v>44307</c:v>
                </c:pt>
                <c:pt idx="405">
                  <c:v>44308</c:v>
                </c:pt>
                <c:pt idx="406">
                  <c:v>44309</c:v>
                </c:pt>
                <c:pt idx="407">
                  <c:v>44310</c:v>
                </c:pt>
                <c:pt idx="408">
                  <c:v>44311</c:v>
                </c:pt>
                <c:pt idx="409">
                  <c:v>44312</c:v>
                </c:pt>
                <c:pt idx="410">
                  <c:v>44313</c:v>
                </c:pt>
                <c:pt idx="411">
                  <c:v>44314</c:v>
                </c:pt>
                <c:pt idx="412">
                  <c:v>44315</c:v>
                </c:pt>
                <c:pt idx="413">
                  <c:v>44316</c:v>
                </c:pt>
                <c:pt idx="414">
                  <c:v>44317</c:v>
                </c:pt>
                <c:pt idx="415">
                  <c:v>44318</c:v>
                </c:pt>
                <c:pt idx="416">
                  <c:v>44319</c:v>
                </c:pt>
                <c:pt idx="417">
                  <c:v>44320</c:v>
                </c:pt>
                <c:pt idx="418">
                  <c:v>44321</c:v>
                </c:pt>
                <c:pt idx="419">
                  <c:v>44322</c:v>
                </c:pt>
                <c:pt idx="420">
                  <c:v>44323</c:v>
                </c:pt>
                <c:pt idx="421">
                  <c:v>44324</c:v>
                </c:pt>
                <c:pt idx="422">
                  <c:v>44325</c:v>
                </c:pt>
                <c:pt idx="423">
                  <c:v>44326</c:v>
                </c:pt>
                <c:pt idx="424">
                  <c:v>44327</c:v>
                </c:pt>
                <c:pt idx="425">
                  <c:v>44328</c:v>
                </c:pt>
                <c:pt idx="426">
                  <c:v>44329</c:v>
                </c:pt>
                <c:pt idx="427">
                  <c:v>44330</c:v>
                </c:pt>
                <c:pt idx="428">
                  <c:v>44331</c:v>
                </c:pt>
                <c:pt idx="429">
                  <c:v>44332</c:v>
                </c:pt>
                <c:pt idx="430">
                  <c:v>44333</c:v>
                </c:pt>
                <c:pt idx="431">
                  <c:v>44334</c:v>
                </c:pt>
                <c:pt idx="432">
                  <c:v>44335</c:v>
                </c:pt>
                <c:pt idx="433">
                  <c:v>44336</c:v>
                </c:pt>
                <c:pt idx="434">
                  <c:v>44337</c:v>
                </c:pt>
                <c:pt idx="435">
                  <c:v>44338</c:v>
                </c:pt>
                <c:pt idx="436">
                  <c:v>44339</c:v>
                </c:pt>
                <c:pt idx="437">
                  <c:v>44340</c:v>
                </c:pt>
                <c:pt idx="438">
                  <c:v>44341</c:v>
                </c:pt>
                <c:pt idx="439">
                  <c:v>44342</c:v>
                </c:pt>
                <c:pt idx="440">
                  <c:v>44343</c:v>
                </c:pt>
                <c:pt idx="441">
                  <c:v>44344</c:v>
                </c:pt>
                <c:pt idx="442">
                  <c:v>44345</c:v>
                </c:pt>
                <c:pt idx="443">
                  <c:v>44346</c:v>
                </c:pt>
                <c:pt idx="444">
                  <c:v>44347</c:v>
                </c:pt>
                <c:pt idx="445">
                  <c:v>44348</c:v>
                </c:pt>
                <c:pt idx="446">
                  <c:v>44349</c:v>
                </c:pt>
                <c:pt idx="447">
                  <c:v>44350</c:v>
                </c:pt>
                <c:pt idx="448">
                  <c:v>44351</c:v>
                </c:pt>
                <c:pt idx="449">
                  <c:v>44352</c:v>
                </c:pt>
                <c:pt idx="450">
                  <c:v>44353</c:v>
                </c:pt>
                <c:pt idx="451">
                  <c:v>44354</c:v>
                </c:pt>
                <c:pt idx="452">
                  <c:v>44355</c:v>
                </c:pt>
                <c:pt idx="453">
                  <c:v>44356</c:v>
                </c:pt>
                <c:pt idx="454">
                  <c:v>44357</c:v>
                </c:pt>
                <c:pt idx="455">
                  <c:v>44358</c:v>
                </c:pt>
                <c:pt idx="456">
                  <c:v>44359</c:v>
                </c:pt>
                <c:pt idx="457">
                  <c:v>44360</c:v>
                </c:pt>
                <c:pt idx="458">
                  <c:v>44361</c:v>
                </c:pt>
                <c:pt idx="459">
                  <c:v>44362</c:v>
                </c:pt>
                <c:pt idx="460">
                  <c:v>44363</c:v>
                </c:pt>
                <c:pt idx="461">
                  <c:v>44364</c:v>
                </c:pt>
                <c:pt idx="462">
                  <c:v>44365</c:v>
                </c:pt>
                <c:pt idx="463">
                  <c:v>44366</c:v>
                </c:pt>
                <c:pt idx="464">
                  <c:v>44367</c:v>
                </c:pt>
                <c:pt idx="465">
                  <c:v>44368</c:v>
                </c:pt>
                <c:pt idx="466">
                  <c:v>44369</c:v>
                </c:pt>
                <c:pt idx="467">
                  <c:v>44370</c:v>
                </c:pt>
                <c:pt idx="468">
                  <c:v>44371</c:v>
                </c:pt>
                <c:pt idx="469">
                  <c:v>44372</c:v>
                </c:pt>
                <c:pt idx="470">
                  <c:v>44373</c:v>
                </c:pt>
                <c:pt idx="471">
                  <c:v>44374</c:v>
                </c:pt>
                <c:pt idx="472">
                  <c:v>44375</c:v>
                </c:pt>
                <c:pt idx="473">
                  <c:v>44376</c:v>
                </c:pt>
                <c:pt idx="474">
                  <c:v>44377</c:v>
                </c:pt>
                <c:pt idx="475">
                  <c:v>44378</c:v>
                </c:pt>
                <c:pt idx="476">
                  <c:v>44379</c:v>
                </c:pt>
                <c:pt idx="477">
                  <c:v>44380</c:v>
                </c:pt>
                <c:pt idx="478">
                  <c:v>44381</c:v>
                </c:pt>
                <c:pt idx="479">
                  <c:v>44382</c:v>
                </c:pt>
                <c:pt idx="480">
                  <c:v>44383</c:v>
                </c:pt>
                <c:pt idx="481">
                  <c:v>44384</c:v>
                </c:pt>
                <c:pt idx="482">
                  <c:v>44385</c:v>
                </c:pt>
                <c:pt idx="483">
                  <c:v>44386</c:v>
                </c:pt>
                <c:pt idx="484">
                  <c:v>44387</c:v>
                </c:pt>
                <c:pt idx="485">
                  <c:v>44388</c:v>
                </c:pt>
                <c:pt idx="486">
                  <c:v>44389</c:v>
                </c:pt>
                <c:pt idx="487">
                  <c:v>44390</c:v>
                </c:pt>
                <c:pt idx="488">
                  <c:v>44391</c:v>
                </c:pt>
                <c:pt idx="489">
                  <c:v>44392</c:v>
                </c:pt>
                <c:pt idx="490">
                  <c:v>44393</c:v>
                </c:pt>
                <c:pt idx="491">
                  <c:v>44394</c:v>
                </c:pt>
                <c:pt idx="492">
                  <c:v>44395</c:v>
                </c:pt>
                <c:pt idx="493">
                  <c:v>44396</c:v>
                </c:pt>
                <c:pt idx="494">
                  <c:v>44397</c:v>
                </c:pt>
                <c:pt idx="495">
                  <c:v>44398</c:v>
                </c:pt>
                <c:pt idx="496">
                  <c:v>44399</c:v>
                </c:pt>
                <c:pt idx="497">
                  <c:v>44400</c:v>
                </c:pt>
                <c:pt idx="498">
                  <c:v>44401</c:v>
                </c:pt>
                <c:pt idx="499">
                  <c:v>44402</c:v>
                </c:pt>
                <c:pt idx="500">
                  <c:v>44403</c:v>
                </c:pt>
                <c:pt idx="501">
                  <c:v>44404</c:v>
                </c:pt>
                <c:pt idx="502">
                  <c:v>44405</c:v>
                </c:pt>
                <c:pt idx="503">
                  <c:v>44406</c:v>
                </c:pt>
                <c:pt idx="504">
                  <c:v>44407</c:v>
                </c:pt>
                <c:pt idx="505">
                  <c:v>44408</c:v>
                </c:pt>
                <c:pt idx="506">
                  <c:v>44409</c:v>
                </c:pt>
                <c:pt idx="507">
                  <c:v>44410</c:v>
                </c:pt>
                <c:pt idx="508">
                  <c:v>44411</c:v>
                </c:pt>
                <c:pt idx="509">
                  <c:v>44412</c:v>
                </c:pt>
                <c:pt idx="510">
                  <c:v>44413</c:v>
                </c:pt>
                <c:pt idx="511">
                  <c:v>44414</c:v>
                </c:pt>
                <c:pt idx="512">
                  <c:v>44415</c:v>
                </c:pt>
                <c:pt idx="513">
                  <c:v>44416</c:v>
                </c:pt>
                <c:pt idx="514">
                  <c:v>44417</c:v>
                </c:pt>
                <c:pt idx="515">
                  <c:v>44418</c:v>
                </c:pt>
                <c:pt idx="516">
                  <c:v>44419</c:v>
                </c:pt>
                <c:pt idx="517">
                  <c:v>44420</c:v>
                </c:pt>
                <c:pt idx="518">
                  <c:v>44421</c:v>
                </c:pt>
                <c:pt idx="519">
                  <c:v>44422</c:v>
                </c:pt>
                <c:pt idx="520">
                  <c:v>44423</c:v>
                </c:pt>
                <c:pt idx="521">
                  <c:v>44424</c:v>
                </c:pt>
                <c:pt idx="522">
                  <c:v>44425</c:v>
                </c:pt>
                <c:pt idx="523">
                  <c:v>44426</c:v>
                </c:pt>
                <c:pt idx="524">
                  <c:v>44427</c:v>
                </c:pt>
                <c:pt idx="525">
                  <c:v>44428</c:v>
                </c:pt>
                <c:pt idx="526">
                  <c:v>44429</c:v>
                </c:pt>
                <c:pt idx="527">
                  <c:v>44430</c:v>
                </c:pt>
                <c:pt idx="528">
                  <c:v>44431</c:v>
                </c:pt>
                <c:pt idx="529">
                  <c:v>44432</c:v>
                </c:pt>
                <c:pt idx="530">
                  <c:v>44433</c:v>
                </c:pt>
                <c:pt idx="531">
                  <c:v>44434</c:v>
                </c:pt>
                <c:pt idx="532">
                  <c:v>44435</c:v>
                </c:pt>
                <c:pt idx="533">
                  <c:v>44436</c:v>
                </c:pt>
                <c:pt idx="534">
                  <c:v>44437</c:v>
                </c:pt>
                <c:pt idx="535">
                  <c:v>44438</c:v>
                </c:pt>
                <c:pt idx="536">
                  <c:v>44439</c:v>
                </c:pt>
                <c:pt idx="537">
                  <c:v>44440</c:v>
                </c:pt>
                <c:pt idx="538">
                  <c:v>44441</c:v>
                </c:pt>
                <c:pt idx="539">
                  <c:v>44442</c:v>
                </c:pt>
                <c:pt idx="540">
                  <c:v>44443</c:v>
                </c:pt>
                <c:pt idx="541">
                  <c:v>44444</c:v>
                </c:pt>
                <c:pt idx="542">
                  <c:v>44445</c:v>
                </c:pt>
                <c:pt idx="543">
                  <c:v>44446</c:v>
                </c:pt>
                <c:pt idx="544">
                  <c:v>44447</c:v>
                </c:pt>
                <c:pt idx="545">
                  <c:v>44448</c:v>
                </c:pt>
                <c:pt idx="546">
                  <c:v>44449</c:v>
                </c:pt>
                <c:pt idx="547">
                  <c:v>44450</c:v>
                </c:pt>
                <c:pt idx="548">
                  <c:v>44451</c:v>
                </c:pt>
                <c:pt idx="549">
                  <c:v>44452</c:v>
                </c:pt>
                <c:pt idx="550">
                  <c:v>44453</c:v>
                </c:pt>
                <c:pt idx="551">
                  <c:v>44454</c:v>
                </c:pt>
                <c:pt idx="552">
                  <c:v>44455</c:v>
                </c:pt>
                <c:pt idx="553">
                  <c:v>44456</c:v>
                </c:pt>
                <c:pt idx="554">
                  <c:v>44457</c:v>
                </c:pt>
                <c:pt idx="555">
                  <c:v>44458</c:v>
                </c:pt>
                <c:pt idx="556">
                  <c:v>44459</c:v>
                </c:pt>
                <c:pt idx="557">
                  <c:v>44460</c:v>
                </c:pt>
                <c:pt idx="558">
                  <c:v>44461</c:v>
                </c:pt>
                <c:pt idx="559">
                  <c:v>44462</c:v>
                </c:pt>
                <c:pt idx="560">
                  <c:v>44463</c:v>
                </c:pt>
                <c:pt idx="561">
                  <c:v>44464</c:v>
                </c:pt>
                <c:pt idx="562">
                  <c:v>44465</c:v>
                </c:pt>
                <c:pt idx="563">
                  <c:v>44466</c:v>
                </c:pt>
                <c:pt idx="564">
                  <c:v>44467</c:v>
                </c:pt>
                <c:pt idx="565">
                  <c:v>44468</c:v>
                </c:pt>
                <c:pt idx="566">
                  <c:v>44469</c:v>
                </c:pt>
                <c:pt idx="567">
                  <c:v>44470</c:v>
                </c:pt>
                <c:pt idx="568">
                  <c:v>44471</c:v>
                </c:pt>
                <c:pt idx="569">
                  <c:v>44472</c:v>
                </c:pt>
                <c:pt idx="570">
                  <c:v>44473</c:v>
                </c:pt>
                <c:pt idx="571">
                  <c:v>44474</c:v>
                </c:pt>
                <c:pt idx="572">
                  <c:v>44475</c:v>
                </c:pt>
                <c:pt idx="573">
                  <c:v>44476</c:v>
                </c:pt>
                <c:pt idx="574">
                  <c:v>44477</c:v>
                </c:pt>
                <c:pt idx="575">
                  <c:v>44478</c:v>
                </c:pt>
                <c:pt idx="576">
                  <c:v>44479</c:v>
                </c:pt>
                <c:pt idx="577">
                  <c:v>44480</c:v>
                </c:pt>
                <c:pt idx="578">
                  <c:v>44481</c:v>
                </c:pt>
                <c:pt idx="579">
                  <c:v>44482</c:v>
                </c:pt>
                <c:pt idx="580">
                  <c:v>44483</c:v>
                </c:pt>
                <c:pt idx="581">
                  <c:v>44484</c:v>
                </c:pt>
                <c:pt idx="582">
                  <c:v>44485</c:v>
                </c:pt>
                <c:pt idx="583">
                  <c:v>44486</c:v>
                </c:pt>
                <c:pt idx="584">
                  <c:v>44487</c:v>
                </c:pt>
                <c:pt idx="585">
                  <c:v>44488</c:v>
                </c:pt>
                <c:pt idx="586">
                  <c:v>44489</c:v>
                </c:pt>
                <c:pt idx="587">
                  <c:v>44490</c:v>
                </c:pt>
                <c:pt idx="588">
                  <c:v>44491</c:v>
                </c:pt>
                <c:pt idx="589">
                  <c:v>44492</c:v>
                </c:pt>
                <c:pt idx="590">
                  <c:v>44493</c:v>
                </c:pt>
                <c:pt idx="591">
                  <c:v>44494</c:v>
                </c:pt>
                <c:pt idx="592">
                  <c:v>44495</c:v>
                </c:pt>
                <c:pt idx="593">
                  <c:v>44496</c:v>
                </c:pt>
                <c:pt idx="594">
                  <c:v>44497</c:v>
                </c:pt>
                <c:pt idx="595">
                  <c:v>44498</c:v>
                </c:pt>
                <c:pt idx="596">
                  <c:v>44499</c:v>
                </c:pt>
                <c:pt idx="597">
                  <c:v>44500</c:v>
                </c:pt>
              </c:numCache>
            </c:numRef>
          </c:cat>
          <c:val>
            <c:numRef>
              <c:f>Sheet2!$C$5:$C$602</c:f>
              <c:numCache>
                <c:formatCode>General</c:formatCode>
                <c:ptCount val="598"/>
                <c:pt idx="0">
                  <c:v>6500</c:v>
                </c:pt>
                <c:pt idx="1">
                  <c:v>6500</c:v>
                </c:pt>
                <c:pt idx="2">
                  <c:v>6500</c:v>
                </c:pt>
                <c:pt idx="3">
                  <c:v>6500</c:v>
                </c:pt>
                <c:pt idx="4">
                  <c:v>6500</c:v>
                </c:pt>
                <c:pt idx="5">
                  <c:v>13125</c:v>
                </c:pt>
                <c:pt idx="6">
                  <c:v>14175</c:v>
                </c:pt>
                <c:pt idx="7">
                  <c:v>8904</c:v>
                </c:pt>
                <c:pt idx="8">
                  <c:v>10411</c:v>
                </c:pt>
                <c:pt idx="9">
                  <c:v>11627</c:v>
                </c:pt>
                <c:pt idx="10">
                  <c:v>14207</c:v>
                </c:pt>
                <c:pt idx="11">
                  <c:v>16194</c:v>
                </c:pt>
                <c:pt idx="12">
                  <c:v>12019</c:v>
                </c:pt>
                <c:pt idx="13">
                  <c:v>13513</c:v>
                </c:pt>
                <c:pt idx="14">
                  <c:v>12284</c:v>
                </c:pt>
                <c:pt idx="15">
                  <c:v>10777</c:v>
                </c:pt>
                <c:pt idx="16">
                  <c:v>9561</c:v>
                </c:pt>
                <c:pt idx="17">
                  <c:v>17735</c:v>
                </c:pt>
                <c:pt idx="18">
                  <c:v>20094</c:v>
                </c:pt>
                <c:pt idx="19">
                  <c:v>22807</c:v>
                </c:pt>
                <c:pt idx="20">
                  <c:v>28163</c:v>
                </c:pt>
                <c:pt idx="21">
                  <c:v>41557</c:v>
                </c:pt>
                <c:pt idx="22">
                  <c:v>52262</c:v>
                </c:pt>
                <c:pt idx="23">
                  <c:v>61846</c:v>
                </c:pt>
                <c:pt idx="24">
                  <c:v>62626</c:v>
                </c:pt>
                <c:pt idx="25">
                  <c:v>71227</c:v>
                </c:pt>
                <c:pt idx="26">
                  <c:v>79968</c:v>
                </c:pt>
                <c:pt idx="27">
                  <c:v>89059</c:v>
                </c:pt>
                <c:pt idx="28">
                  <c:v>92085</c:v>
                </c:pt>
                <c:pt idx="29">
                  <c:v>99424</c:v>
                </c:pt>
                <c:pt idx="30">
                  <c:v>106214</c:v>
                </c:pt>
                <c:pt idx="31">
                  <c:v>116486</c:v>
                </c:pt>
                <c:pt idx="32">
                  <c:v>130878</c:v>
                </c:pt>
                <c:pt idx="33">
                  <c:v>146680</c:v>
                </c:pt>
                <c:pt idx="34">
                  <c:v>158046</c:v>
                </c:pt>
                <c:pt idx="35">
                  <c:v>173793</c:v>
                </c:pt>
                <c:pt idx="36">
                  <c:v>192749</c:v>
                </c:pt>
                <c:pt idx="37">
                  <c:v>205838</c:v>
                </c:pt>
                <c:pt idx="38">
                  <c:v>184032</c:v>
                </c:pt>
                <c:pt idx="39">
                  <c:v>217728</c:v>
                </c:pt>
                <c:pt idx="40">
                  <c:v>225943</c:v>
                </c:pt>
                <c:pt idx="41">
                  <c:v>238833</c:v>
                </c:pt>
                <c:pt idx="42">
                  <c:v>244834</c:v>
                </c:pt>
                <c:pt idx="43">
                  <c:v>253186</c:v>
                </c:pt>
                <c:pt idx="44">
                  <c:v>264233</c:v>
                </c:pt>
                <c:pt idx="45">
                  <c:v>315147</c:v>
                </c:pt>
                <c:pt idx="46">
                  <c:v>308143</c:v>
                </c:pt>
                <c:pt idx="47">
                  <c:v>329659</c:v>
                </c:pt>
                <c:pt idx="48">
                  <c:v>360865</c:v>
                </c:pt>
                <c:pt idx="49">
                  <c:v>396406</c:v>
                </c:pt>
                <c:pt idx="50">
                  <c:v>421141</c:v>
                </c:pt>
                <c:pt idx="51">
                  <c:v>441414</c:v>
                </c:pt>
                <c:pt idx="52">
                  <c:v>475213</c:v>
                </c:pt>
                <c:pt idx="53">
                  <c:v>506017</c:v>
                </c:pt>
                <c:pt idx="54">
                  <c:v>527212</c:v>
                </c:pt>
                <c:pt idx="55">
                  <c:v>535134</c:v>
                </c:pt>
                <c:pt idx="56">
                  <c:v>546850</c:v>
                </c:pt>
                <c:pt idx="57">
                  <c:v>562587</c:v>
                </c:pt>
                <c:pt idx="58">
                  <c:v>566455</c:v>
                </c:pt>
                <c:pt idx="59">
                  <c:v>567633</c:v>
                </c:pt>
                <c:pt idx="60">
                  <c:v>577469</c:v>
                </c:pt>
                <c:pt idx="61">
                  <c:v>589628</c:v>
                </c:pt>
                <c:pt idx="62">
                  <c:v>602164</c:v>
                </c:pt>
                <c:pt idx="63">
                  <c:v>611064</c:v>
                </c:pt>
                <c:pt idx="64">
                  <c:v>618605</c:v>
                </c:pt>
                <c:pt idx="65">
                  <c:v>629104</c:v>
                </c:pt>
                <c:pt idx="66">
                  <c:v>644688</c:v>
                </c:pt>
                <c:pt idx="67">
                  <c:v>658138</c:v>
                </c:pt>
                <c:pt idx="68">
                  <c:v>668879</c:v>
                </c:pt>
                <c:pt idx="69">
                  <c:v>679482</c:v>
                </c:pt>
                <c:pt idx="70">
                  <c:v>700521</c:v>
                </c:pt>
                <c:pt idx="71">
                  <c:v>715779</c:v>
                </c:pt>
                <c:pt idx="72">
                  <c:v>730799</c:v>
                </c:pt>
                <c:pt idx="73">
                  <c:v>721852</c:v>
                </c:pt>
                <c:pt idx="74">
                  <c:v>729772</c:v>
                </c:pt>
                <c:pt idx="75">
                  <c:v>746216</c:v>
                </c:pt>
                <c:pt idx="76">
                  <c:v>764404</c:v>
                </c:pt>
                <c:pt idx="77">
                  <c:v>776801</c:v>
                </c:pt>
                <c:pt idx="78">
                  <c:v>793606</c:v>
                </c:pt>
                <c:pt idx="79">
                  <c:v>803616</c:v>
                </c:pt>
                <c:pt idx="80">
                  <c:v>839956</c:v>
                </c:pt>
                <c:pt idx="81">
                  <c:v>861073</c:v>
                </c:pt>
                <c:pt idx="82">
                  <c:v>880582</c:v>
                </c:pt>
                <c:pt idx="83">
                  <c:v>902541</c:v>
                </c:pt>
                <c:pt idx="84">
                  <c:v>912718</c:v>
                </c:pt>
                <c:pt idx="85">
                  <c:v>929359</c:v>
                </c:pt>
                <c:pt idx="86">
                  <c:v>937227</c:v>
                </c:pt>
                <c:pt idx="87">
                  <c:v>950041</c:v>
                </c:pt>
                <c:pt idx="88">
                  <c:v>958099</c:v>
                </c:pt>
                <c:pt idx="89">
                  <c:v>970422</c:v>
                </c:pt>
                <c:pt idx="90">
                  <c:v>977066</c:v>
                </c:pt>
                <c:pt idx="91">
                  <c:v>982865</c:v>
                </c:pt>
                <c:pt idx="92">
                  <c:v>992228</c:v>
                </c:pt>
                <c:pt idx="93">
                  <c:v>999699</c:v>
                </c:pt>
                <c:pt idx="94">
                  <c:v>1004953</c:v>
                </c:pt>
                <c:pt idx="95">
                  <c:v>1022924</c:v>
                </c:pt>
                <c:pt idx="96">
                  <c:v>1036528</c:v>
                </c:pt>
                <c:pt idx="97">
                  <c:v>1063182</c:v>
                </c:pt>
                <c:pt idx="98">
                  <c:v>1109314</c:v>
                </c:pt>
                <c:pt idx="99">
                  <c:v>1148612</c:v>
                </c:pt>
                <c:pt idx="100">
                  <c:v>1176360</c:v>
                </c:pt>
                <c:pt idx="101">
                  <c:v>1216647</c:v>
                </c:pt>
                <c:pt idx="102">
                  <c:v>1268655</c:v>
                </c:pt>
                <c:pt idx="103">
                  <c:v>1311114</c:v>
                </c:pt>
                <c:pt idx="104">
                  <c:v>1349601</c:v>
                </c:pt>
                <c:pt idx="105">
                  <c:v>1380211</c:v>
                </c:pt>
                <c:pt idx="106">
                  <c:v>1420576</c:v>
                </c:pt>
                <c:pt idx="107">
                  <c:v>1447869</c:v>
                </c:pt>
                <c:pt idx="108">
                  <c:v>1470938</c:v>
                </c:pt>
                <c:pt idx="109">
                  <c:v>1473674</c:v>
                </c:pt>
                <c:pt idx="110">
                  <c:v>1495391</c:v>
                </c:pt>
                <c:pt idx="111">
                  <c:v>1521521</c:v>
                </c:pt>
                <c:pt idx="112">
                  <c:v>1543425</c:v>
                </c:pt>
                <c:pt idx="113">
                  <c:v>1561264</c:v>
                </c:pt>
                <c:pt idx="114">
                  <c:v>1571300</c:v>
                </c:pt>
                <c:pt idx="115">
                  <c:v>1602438</c:v>
                </c:pt>
                <c:pt idx="116">
                  <c:v>1647186</c:v>
                </c:pt>
                <c:pt idx="117">
                  <c:v>1684659</c:v>
                </c:pt>
                <c:pt idx="118">
                  <c:v>1726742</c:v>
                </c:pt>
                <c:pt idx="119">
                  <c:v>1766870</c:v>
                </c:pt>
                <c:pt idx="120">
                  <c:v>1798087</c:v>
                </c:pt>
                <c:pt idx="121">
                  <c:v>1836594</c:v>
                </c:pt>
                <c:pt idx="122">
                  <c:v>1881411</c:v>
                </c:pt>
                <c:pt idx="123">
                  <c:v>1938893</c:v>
                </c:pt>
                <c:pt idx="124">
                  <c:v>1998658</c:v>
                </c:pt>
                <c:pt idx="125">
                  <c:v>2048227</c:v>
                </c:pt>
                <c:pt idx="126">
                  <c:v>2126740</c:v>
                </c:pt>
                <c:pt idx="127">
                  <c:v>2204716</c:v>
                </c:pt>
                <c:pt idx="128">
                  <c:v>2241652</c:v>
                </c:pt>
                <c:pt idx="129">
                  <c:v>2288800</c:v>
                </c:pt>
                <c:pt idx="130">
                  <c:v>2311882</c:v>
                </c:pt>
                <c:pt idx="131">
                  <c:v>2335879</c:v>
                </c:pt>
                <c:pt idx="132">
                  <c:v>2355452</c:v>
                </c:pt>
                <c:pt idx="133">
                  <c:v>2415326</c:v>
                </c:pt>
                <c:pt idx="134">
                  <c:v>2499462</c:v>
                </c:pt>
                <c:pt idx="135">
                  <c:v>2758895</c:v>
                </c:pt>
                <c:pt idx="136">
                  <c:v>2953582</c:v>
                </c:pt>
                <c:pt idx="137">
                  <c:v>3019194</c:v>
                </c:pt>
                <c:pt idx="138">
                  <c:v>3115013</c:v>
                </c:pt>
                <c:pt idx="139">
                  <c:v>3404800</c:v>
                </c:pt>
                <c:pt idx="140">
                  <c:v>3509591</c:v>
                </c:pt>
                <c:pt idx="141">
                  <c:v>3530500</c:v>
                </c:pt>
                <c:pt idx="142">
                  <c:v>3396055</c:v>
                </c:pt>
                <c:pt idx="143">
                  <c:v>3529865</c:v>
                </c:pt>
                <c:pt idx="144">
                  <c:v>3740662</c:v>
                </c:pt>
                <c:pt idx="145">
                  <c:v>3958969</c:v>
                </c:pt>
                <c:pt idx="146">
                  <c:v>3955423</c:v>
                </c:pt>
                <c:pt idx="147">
                  <c:v>4028512</c:v>
                </c:pt>
                <c:pt idx="148">
                  <c:v>4284704</c:v>
                </c:pt>
                <c:pt idx="149">
                  <c:v>4380700</c:v>
                </c:pt>
                <c:pt idx="150">
                  <c:v>4417098</c:v>
                </c:pt>
                <c:pt idx="151">
                  <c:v>4530895</c:v>
                </c:pt>
                <c:pt idx="152">
                  <c:v>4696337</c:v>
                </c:pt>
                <c:pt idx="153">
                  <c:v>4906023</c:v>
                </c:pt>
                <c:pt idx="154">
                  <c:v>5175924</c:v>
                </c:pt>
                <c:pt idx="155">
                  <c:v>5203168</c:v>
                </c:pt>
                <c:pt idx="156">
                  <c:v>5457842</c:v>
                </c:pt>
                <c:pt idx="157">
                  <c:v>5659416</c:v>
                </c:pt>
                <c:pt idx="158">
                  <c:v>5727485</c:v>
                </c:pt>
                <c:pt idx="159">
                  <c:v>5815564</c:v>
                </c:pt>
                <c:pt idx="160">
                  <c:v>5772821</c:v>
                </c:pt>
                <c:pt idx="161">
                  <c:v>5927978</c:v>
                </c:pt>
                <c:pt idx="162">
                  <c:v>5982517</c:v>
                </c:pt>
                <c:pt idx="163">
                  <c:v>5860737</c:v>
                </c:pt>
                <c:pt idx="164">
                  <c:v>5886256</c:v>
                </c:pt>
                <c:pt idx="165">
                  <c:v>5908730</c:v>
                </c:pt>
                <c:pt idx="166">
                  <c:v>5915258</c:v>
                </c:pt>
                <c:pt idx="167">
                  <c:v>6010611</c:v>
                </c:pt>
                <c:pt idx="168">
                  <c:v>5915536</c:v>
                </c:pt>
                <c:pt idx="169">
                  <c:v>6169416</c:v>
                </c:pt>
                <c:pt idx="170">
                  <c:v>6405777</c:v>
                </c:pt>
                <c:pt idx="171">
                  <c:v>6497314</c:v>
                </c:pt>
                <c:pt idx="172">
                  <c:v>6685689</c:v>
                </c:pt>
                <c:pt idx="173">
                  <c:v>6932870</c:v>
                </c:pt>
                <c:pt idx="174">
                  <c:v>7201297</c:v>
                </c:pt>
                <c:pt idx="175">
                  <c:v>7331882</c:v>
                </c:pt>
                <c:pt idx="176">
                  <c:v>7369509</c:v>
                </c:pt>
                <c:pt idx="177">
                  <c:v>7243593</c:v>
                </c:pt>
                <c:pt idx="178">
                  <c:v>7325294</c:v>
                </c:pt>
                <c:pt idx="179">
                  <c:v>7467476</c:v>
                </c:pt>
                <c:pt idx="180">
                  <c:v>7425053</c:v>
                </c:pt>
                <c:pt idx="181">
                  <c:v>7418830</c:v>
                </c:pt>
                <c:pt idx="182">
                  <c:v>7450735</c:v>
                </c:pt>
                <c:pt idx="183">
                  <c:v>7429783</c:v>
                </c:pt>
                <c:pt idx="184">
                  <c:v>7687921</c:v>
                </c:pt>
                <c:pt idx="185">
                  <c:v>7662145</c:v>
                </c:pt>
                <c:pt idx="186">
                  <c:v>7624438</c:v>
                </c:pt>
                <c:pt idx="187">
                  <c:v>7631295</c:v>
                </c:pt>
                <c:pt idx="188">
                  <c:v>7474368</c:v>
                </c:pt>
                <c:pt idx="189">
                  <c:v>7265028</c:v>
                </c:pt>
                <c:pt idx="190">
                  <c:v>7400132</c:v>
                </c:pt>
                <c:pt idx="191">
                  <c:v>7153166</c:v>
                </c:pt>
                <c:pt idx="192">
                  <c:v>7013506</c:v>
                </c:pt>
                <c:pt idx="193">
                  <c:v>6850347</c:v>
                </c:pt>
                <c:pt idx="194">
                  <c:v>6870303</c:v>
                </c:pt>
                <c:pt idx="195">
                  <c:v>7356097</c:v>
                </c:pt>
                <c:pt idx="196">
                  <c:v>7815721</c:v>
                </c:pt>
                <c:pt idx="197">
                  <c:v>7596776</c:v>
                </c:pt>
                <c:pt idx="198">
                  <c:v>7574636</c:v>
                </c:pt>
                <c:pt idx="199">
                  <c:v>7784262</c:v>
                </c:pt>
                <c:pt idx="200">
                  <c:v>7917267</c:v>
                </c:pt>
                <c:pt idx="201">
                  <c:v>8183750</c:v>
                </c:pt>
                <c:pt idx="202">
                  <c:v>7789288</c:v>
                </c:pt>
                <c:pt idx="203">
                  <c:v>7580428</c:v>
                </c:pt>
                <c:pt idx="204">
                  <c:v>7734698</c:v>
                </c:pt>
                <c:pt idx="205">
                  <c:v>8015164</c:v>
                </c:pt>
                <c:pt idx="206">
                  <c:v>7961756</c:v>
                </c:pt>
                <c:pt idx="207">
                  <c:v>8074925</c:v>
                </c:pt>
                <c:pt idx="208">
                  <c:v>7846194</c:v>
                </c:pt>
                <c:pt idx="209">
                  <c:v>7916952</c:v>
                </c:pt>
                <c:pt idx="210">
                  <c:v>7948295</c:v>
                </c:pt>
                <c:pt idx="211">
                  <c:v>7884708</c:v>
                </c:pt>
                <c:pt idx="212">
                  <c:v>7889699</c:v>
                </c:pt>
                <c:pt idx="213">
                  <c:v>7873310</c:v>
                </c:pt>
                <c:pt idx="214">
                  <c:v>7818468</c:v>
                </c:pt>
                <c:pt idx="215">
                  <c:v>7760330</c:v>
                </c:pt>
                <c:pt idx="216">
                  <c:v>7620247</c:v>
                </c:pt>
                <c:pt idx="217">
                  <c:v>7455319</c:v>
                </c:pt>
                <c:pt idx="218">
                  <c:v>7346948</c:v>
                </c:pt>
                <c:pt idx="219">
                  <c:v>7211883</c:v>
                </c:pt>
                <c:pt idx="220">
                  <c:v>7171664</c:v>
                </c:pt>
                <c:pt idx="221">
                  <c:v>7110257</c:v>
                </c:pt>
                <c:pt idx="222">
                  <c:v>7444058</c:v>
                </c:pt>
                <c:pt idx="223">
                  <c:v>7858158</c:v>
                </c:pt>
                <c:pt idx="224">
                  <c:v>8128547</c:v>
                </c:pt>
                <c:pt idx="225">
                  <c:v>8299279</c:v>
                </c:pt>
                <c:pt idx="226">
                  <c:v>8378802</c:v>
                </c:pt>
                <c:pt idx="227">
                  <c:v>8304123</c:v>
                </c:pt>
                <c:pt idx="228">
                  <c:v>8287301</c:v>
                </c:pt>
                <c:pt idx="229">
                  <c:v>7893077</c:v>
                </c:pt>
                <c:pt idx="230">
                  <c:v>7615003</c:v>
                </c:pt>
                <c:pt idx="231">
                  <c:v>7413500</c:v>
                </c:pt>
                <c:pt idx="232">
                  <c:v>7363834</c:v>
                </c:pt>
                <c:pt idx="233">
                  <c:v>7280325</c:v>
                </c:pt>
                <c:pt idx="234">
                  <c:v>7368456</c:v>
                </c:pt>
                <c:pt idx="235">
                  <c:v>7511279</c:v>
                </c:pt>
                <c:pt idx="236">
                  <c:v>7644944</c:v>
                </c:pt>
                <c:pt idx="237">
                  <c:v>7701007</c:v>
                </c:pt>
                <c:pt idx="238">
                  <c:v>7746240</c:v>
                </c:pt>
                <c:pt idx="239">
                  <c:v>7849488</c:v>
                </c:pt>
                <c:pt idx="240">
                  <c:v>7829089</c:v>
                </c:pt>
                <c:pt idx="241">
                  <c:v>7826507</c:v>
                </c:pt>
                <c:pt idx="242">
                  <c:v>7770192</c:v>
                </c:pt>
                <c:pt idx="243">
                  <c:v>7754125</c:v>
                </c:pt>
                <c:pt idx="244">
                  <c:v>7672644</c:v>
                </c:pt>
                <c:pt idx="245">
                  <c:v>7488926</c:v>
                </c:pt>
                <c:pt idx="246">
                  <c:v>7100028</c:v>
                </c:pt>
                <c:pt idx="247">
                  <c:v>7126333</c:v>
                </c:pt>
                <c:pt idx="248">
                  <c:v>6927050</c:v>
                </c:pt>
                <c:pt idx="249">
                  <c:v>6711035</c:v>
                </c:pt>
                <c:pt idx="250">
                  <c:v>6545880</c:v>
                </c:pt>
                <c:pt idx="251">
                  <c:v>6490047</c:v>
                </c:pt>
                <c:pt idx="252">
                  <c:v>6626578</c:v>
                </c:pt>
                <c:pt idx="253">
                  <c:v>6896315</c:v>
                </c:pt>
                <c:pt idx="254">
                  <c:v>6884205</c:v>
                </c:pt>
                <c:pt idx="255">
                  <c:v>7139368</c:v>
                </c:pt>
                <c:pt idx="256">
                  <c:v>7361121</c:v>
                </c:pt>
                <c:pt idx="257">
                  <c:v>7423156</c:v>
                </c:pt>
                <c:pt idx="258">
                  <c:v>7470963</c:v>
                </c:pt>
                <c:pt idx="259">
                  <c:v>7562546</c:v>
                </c:pt>
                <c:pt idx="260">
                  <c:v>7770669</c:v>
                </c:pt>
                <c:pt idx="261">
                  <c:v>7797246</c:v>
                </c:pt>
                <c:pt idx="262">
                  <c:v>7667026</c:v>
                </c:pt>
                <c:pt idx="263">
                  <c:v>7604645</c:v>
                </c:pt>
                <c:pt idx="264">
                  <c:v>7626105</c:v>
                </c:pt>
                <c:pt idx="265">
                  <c:v>7665000</c:v>
                </c:pt>
                <c:pt idx="266">
                  <c:v>7665158</c:v>
                </c:pt>
                <c:pt idx="267">
                  <c:v>7482772</c:v>
                </c:pt>
                <c:pt idx="268">
                  <c:v>7407680</c:v>
                </c:pt>
                <c:pt idx="269">
                  <c:v>7464754</c:v>
                </c:pt>
                <c:pt idx="270">
                  <c:v>7390815</c:v>
                </c:pt>
                <c:pt idx="271">
                  <c:v>7202076</c:v>
                </c:pt>
                <c:pt idx="272">
                  <c:v>6904474</c:v>
                </c:pt>
                <c:pt idx="273">
                  <c:v>6811887</c:v>
                </c:pt>
                <c:pt idx="274">
                  <c:v>6725258</c:v>
                </c:pt>
                <c:pt idx="275">
                  <c:v>6779334</c:v>
                </c:pt>
                <c:pt idx="276">
                  <c:v>6746600</c:v>
                </c:pt>
                <c:pt idx="277">
                  <c:v>6809513</c:v>
                </c:pt>
                <c:pt idx="278">
                  <c:v>7045514</c:v>
                </c:pt>
                <c:pt idx="279">
                  <c:v>7286423</c:v>
                </c:pt>
                <c:pt idx="280">
                  <c:v>7393115</c:v>
                </c:pt>
                <c:pt idx="281">
                  <c:v>7486362</c:v>
                </c:pt>
                <c:pt idx="282">
                  <c:v>7531339</c:v>
                </c:pt>
                <c:pt idx="283">
                  <c:v>7609902</c:v>
                </c:pt>
                <c:pt idx="284">
                  <c:v>7622441</c:v>
                </c:pt>
                <c:pt idx="285">
                  <c:v>7503126</c:v>
                </c:pt>
                <c:pt idx="286">
                  <c:v>7387116</c:v>
                </c:pt>
                <c:pt idx="287">
                  <c:v>7068775</c:v>
                </c:pt>
                <c:pt idx="288">
                  <c:v>6904462</c:v>
                </c:pt>
                <c:pt idx="289">
                  <c:v>6719725</c:v>
                </c:pt>
                <c:pt idx="290">
                  <c:v>6631192</c:v>
                </c:pt>
                <c:pt idx="291">
                  <c:v>6653309</c:v>
                </c:pt>
                <c:pt idx="292">
                  <c:v>6740908</c:v>
                </c:pt>
                <c:pt idx="293">
                  <c:v>6805932</c:v>
                </c:pt>
                <c:pt idx="294">
                  <c:v>6782369</c:v>
                </c:pt>
                <c:pt idx="295">
                  <c:v>6797126</c:v>
                </c:pt>
                <c:pt idx="296">
                  <c:v>6817707</c:v>
                </c:pt>
                <c:pt idx="297">
                  <c:v>6730248</c:v>
                </c:pt>
                <c:pt idx="298">
                  <c:v>6541375</c:v>
                </c:pt>
                <c:pt idx="299">
                  <c:v>6351721</c:v>
                </c:pt>
                <c:pt idx="300">
                  <c:v>6224670</c:v>
                </c:pt>
                <c:pt idx="301">
                  <c:v>6311657</c:v>
                </c:pt>
                <c:pt idx="302">
                  <c:v>6196839</c:v>
                </c:pt>
                <c:pt idx="303">
                  <c:v>6120070</c:v>
                </c:pt>
                <c:pt idx="304">
                  <c:v>6120890</c:v>
                </c:pt>
                <c:pt idx="305">
                  <c:v>6025709</c:v>
                </c:pt>
                <c:pt idx="306">
                  <c:v>5831310</c:v>
                </c:pt>
                <c:pt idx="307">
                  <c:v>5626037</c:v>
                </c:pt>
                <c:pt idx="308">
                  <c:v>5512176</c:v>
                </c:pt>
                <c:pt idx="309">
                  <c:v>5448246</c:v>
                </c:pt>
                <c:pt idx="310">
                  <c:v>5337205</c:v>
                </c:pt>
                <c:pt idx="311">
                  <c:v>5149940</c:v>
                </c:pt>
                <c:pt idx="312">
                  <c:v>5077833</c:v>
                </c:pt>
                <c:pt idx="313">
                  <c:v>5115477</c:v>
                </c:pt>
                <c:pt idx="314">
                  <c:v>5185623</c:v>
                </c:pt>
                <c:pt idx="315">
                  <c:v>5219628</c:v>
                </c:pt>
                <c:pt idx="316">
                  <c:v>5222003</c:v>
                </c:pt>
                <c:pt idx="317">
                  <c:v>5244081</c:v>
                </c:pt>
                <c:pt idx="318">
                  <c:v>5259867</c:v>
                </c:pt>
                <c:pt idx="319">
                  <c:v>5046173</c:v>
                </c:pt>
                <c:pt idx="320">
                  <c:v>4990991</c:v>
                </c:pt>
                <c:pt idx="321">
                  <c:v>4933055</c:v>
                </c:pt>
                <c:pt idx="322">
                  <c:v>4852289</c:v>
                </c:pt>
                <c:pt idx="323">
                  <c:v>4821501</c:v>
                </c:pt>
                <c:pt idx="324">
                  <c:v>4755518</c:v>
                </c:pt>
                <c:pt idx="325">
                  <c:v>4689363</c:v>
                </c:pt>
                <c:pt idx="326">
                  <c:v>4860058</c:v>
                </c:pt>
                <c:pt idx="327">
                  <c:v>4877246</c:v>
                </c:pt>
                <c:pt idx="328">
                  <c:v>4850716</c:v>
                </c:pt>
                <c:pt idx="329">
                  <c:v>4835181</c:v>
                </c:pt>
                <c:pt idx="330">
                  <c:v>4780006</c:v>
                </c:pt>
                <c:pt idx="331">
                  <c:v>4807979</c:v>
                </c:pt>
                <c:pt idx="332">
                  <c:v>4835695</c:v>
                </c:pt>
                <c:pt idx="333">
                  <c:v>4851477</c:v>
                </c:pt>
                <c:pt idx="334">
                  <c:v>4807821</c:v>
                </c:pt>
                <c:pt idx="335">
                  <c:v>4857989</c:v>
                </c:pt>
                <c:pt idx="336">
                  <c:v>4860809</c:v>
                </c:pt>
                <c:pt idx="337">
                  <c:v>4862134</c:v>
                </c:pt>
                <c:pt idx="338">
                  <c:v>4816020</c:v>
                </c:pt>
                <c:pt idx="339">
                  <c:v>4744546</c:v>
                </c:pt>
                <c:pt idx="340">
                  <c:v>4652574</c:v>
                </c:pt>
                <c:pt idx="341">
                  <c:v>4679951</c:v>
                </c:pt>
                <c:pt idx="342">
                  <c:v>4685078</c:v>
                </c:pt>
                <c:pt idx="343">
                  <c:v>4728082</c:v>
                </c:pt>
                <c:pt idx="344">
                  <c:v>4701018</c:v>
                </c:pt>
                <c:pt idx="345">
                  <c:v>4835112</c:v>
                </c:pt>
                <c:pt idx="346">
                  <c:v>4898133</c:v>
                </c:pt>
                <c:pt idx="347">
                  <c:v>5059046</c:v>
                </c:pt>
                <c:pt idx="348">
                  <c:v>5125867</c:v>
                </c:pt>
                <c:pt idx="349">
                  <c:v>5186603</c:v>
                </c:pt>
                <c:pt idx="350">
                  <c:v>5173903</c:v>
                </c:pt>
                <c:pt idx="351">
                  <c:v>5299576</c:v>
                </c:pt>
                <c:pt idx="352">
                  <c:v>5307028</c:v>
                </c:pt>
                <c:pt idx="353">
                  <c:v>5387626</c:v>
                </c:pt>
                <c:pt idx="354">
                  <c:v>5367002</c:v>
                </c:pt>
                <c:pt idx="355">
                  <c:v>5349250</c:v>
                </c:pt>
                <c:pt idx="356">
                  <c:v>5279277</c:v>
                </c:pt>
                <c:pt idx="357">
                  <c:v>5257294</c:v>
                </c:pt>
                <c:pt idx="358">
                  <c:v>5199401</c:v>
                </c:pt>
                <c:pt idx="359">
                  <c:v>5109497</c:v>
                </c:pt>
                <c:pt idx="360">
                  <c:v>5098739</c:v>
                </c:pt>
                <c:pt idx="361">
                  <c:v>5076600</c:v>
                </c:pt>
                <c:pt idx="362">
                  <c:v>5079385</c:v>
                </c:pt>
                <c:pt idx="363">
                  <c:v>5057896</c:v>
                </c:pt>
                <c:pt idx="364">
                  <c:v>5146596</c:v>
                </c:pt>
                <c:pt idx="365">
                  <c:v>5273134</c:v>
                </c:pt>
                <c:pt idx="366">
                  <c:v>5439142</c:v>
                </c:pt>
                <c:pt idx="367">
                  <c:v>5563967</c:v>
                </c:pt>
                <c:pt idx="368">
                  <c:v>5769907</c:v>
                </c:pt>
                <c:pt idx="369">
                  <c:v>6054870</c:v>
                </c:pt>
                <c:pt idx="370">
                  <c:v>6371908</c:v>
                </c:pt>
                <c:pt idx="371">
                  <c:v>6592244</c:v>
                </c:pt>
                <c:pt idx="372">
                  <c:v>6861478</c:v>
                </c:pt>
                <c:pt idx="373">
                  <c:v>7038361</c:v>
                </c:pt>
                <c:pt idx="374">
                  <c:v>7132470</c:v>
                </c:pt>
                <c:pt idx="375">
                  <c:v>7189077</c:v>
                </c:pt>
                <c:pt idx="376">
                  <c:v>7190719</c:v>
                </c:pt>
                <c:pt idx="377">
                  <c:v>7234092</c:v>
                </c:pt>
                <c:pt idx="378">
                  <c:v>7338036</c:v>
                </c:pt>
                <c:pt idx="379">
                  <c:v>7385723</c:v>
                </c:pt>
                <c:pt idx="380">
                  <c:v>7418387</c:v>
                </c:pt>
                <c:pt idx="381">
                  <c:v>7236792</c:v>
                </c:pt>
                <c:pt idx="382">
                  <c:v>7234079</c:v>
                </c:pt>
                <c:pt idx="383">
                  <c:v>7294739</c:v>
                </c:pt>
                <c:pt idx="384">
                  <c:v>7307949</c:v>
                </c:pt>
                <c:pt idx="385">
                  <c:v>7189639</c:v>
                </c:pt>
                <c:pt idx="386">
                  <c:v>7175066</c:v>
                </c:pt>
                <c:pt idx="387">
                  <c:v>7155496</c:v>
                </c:pt>
                <c:pt idx="388">
                  <c:v>7581244</c:v>
                </c:pt>
                <c:pt idx="389">
                  <c:v>7766658</c:v>
                </c:pt>
                <c:pt idx="390">
                  <c:v>7878758</c:v>
                </c:pt>
                <c:pt idx="391">
                  <c:v>8128997</c:v>
                </c:pt>
                <c:pt idx="392">
                  <c:v>8255611</c:v>
                </c:pt>
                <c:pt idx="393">
                  <c:v>8500942</c:v>
                </c:pt>
                <c:pt idx="394">
                  <c:v>8787329</c:v>
                </c:pt>
                <c:pt idx="395">
                  <c:v>8975839</c:v>
                </c:pt>
                <c:pt idx="396">
                  <c:v>9179268</c:v>
                </c:pt>
                <c:pt idx="397">
                  <c:v>9326036</c:v>
                </c:pt>
                <c:pt idx="398">
                  <c:v>9435041</c:v>
                </c:pt>
                <c:pt idx="399">
                  <c:v>9757219</c:v>
                </c:pt>
                <c:pt idx="400">
                  <c:v>9911566</c:v>
                </c:pt>
                <c:pt idx="401">
                  <c:v>10087563</c:v>
                </c:pt>
                <c:pt idx="402">
                  <c:v>10206927</c:v>
                </c:pt>
                <c:pt idx="403">
                  <c:v>10434526</c:v>
                </c:pt>
                <c:pt idx="404">
                  <c:v>10701688</c:v>
                </c:pt>
                <c:pt idx="405">
                  <c:v>10969028</c:v>
                </c:pt>
                <c:pt idx="406">
                  <c:v>11227200</c:v>
                </c:pt>
                <c:pt idx="407">
                  <c:v>11380394</c:v>
                </c:pt>
                <c:pt idx="408">
                  <c:v>11426628</c:v>
                </c:pt>
                <c:pt idx="409">
                  <c:v>11565842</c:v>
                </c:pt>
                <c:pt idx="410">
                  <c:v>11650397</c:v>
                </c:pt>
                <c:pt idx="411">
                  <c:v>11766876</c:v>
                </c:pt>
                <c:pt idx="412">
                  <c:v>11946433</c:v>
                </c:pt>
                <c:pt idx="413">
                  <c:v>12138163</c:v>
                </c:pt>
                <c:pt idx="414">
                  <c:v>12223529</c:v>
                </c:pt>
                <c:pt idx="415">
                  <c:v>12325860</c:v>
                </c:pt>
                <c:pt idx="416">
                  <c:v>12330902</c:v>
                </c:pt>
                <c:pt idx="417">
                  <c:v>12148289</c:v>
                </c:pt>
                <c:pt idx="418">
                  <c:v>12303230</c:v>
                </c:pt>
                <c:pt idx="419">
                  <c:v>12209613</c:v>
                </c:pt>
                <c:pt idx="420">
                  <c:v>12072658</c:v>
                </c:pt>
                <c:pt idx="421">
                  <c:v>12133132</c:v>
                </c:pt>
                <c:pt idx="422">
                  <c:v>12103040</c:v>
                </c:pt>
                <c:pt idx="423">
                  <c:v>12289408</c:v>
                </c:pt>
                <c:pt idx="424">
                  <c:v>12731913</c:v>
                </c:pt>
                <c:pt idx="425">
                  <c:v>12673376</c:v>
                </c:pt>
                <c:pt idx="426">
                  <c:v>12722401</c:v>
                </c:pt>
                <c:pt idx="427">
                  <c:v>12607150</c:v>
                </c:pt>
                <c:pt idx="428">
                  <c:v>12574672</c:v>
                </c:pt>
                <c:pt idx="429">
                  <c:v>12673581</c:v>
                </c:pt>
                <c:pt idx="430">
                  <c:v>12692694</c:v>
                </c:pt>
                <c:pt idx="431">
                  <c:v>12717186</c:v>
                </c:pt>
                <c:pt idx="432">
                  <c:v>12907602</c:v>
                </c:pt>
                <c:pt idx="433">
                  <c:v>13093770</c:v>
                </c:pt>
                <c:pt idx="434">
                  <c:v>13466962</c:v>
                </c:pt>
                <c:pt idx="435">
                  <c:v>13757794</c:v>
                </c:pt>
                <c:pt idx="436">
                  <c:v>14112406</c:v>
                </c:pt>
                <c:pt idx="437">
                  <c:v>14301295</c:v>
                </c:pt>
                <c:pt idx="438">
                  <c:v>14510319</c:v>
                </c:pt>
                <c:pt idx="439">
                  <c:v>14613166</c:v>
                </c:pt>
                <c:pt idx="440">
                  <c:v>14621991</c:v>
                </c:pt>
                <c:pt idx="441">
                  <c:v>14635754</c:v>
                </c:pt>
                <c:pt idx="442">
                  <c:v>14575811</c:v>
                </c:pt>
                <c:pt idx="443">
                  <c:v>14330819</c:v>
                </c:pt>
                <c:pt idx="444">
                  <c:v>14198081</c:v>
                </c:pt>
                <c:pt idx="445">
                  <c:v>15245834</c:v>
                </c:pt>
                <c:pt idx="446">
                  <c:v>16813296</c:v>
                </c:pt>
                <c:pt idx="447">
                  <c:v>18393984</c:v>
                </c:pt>
                <c:pt idx="448">
                  <c:v>20054232</c:v>
                </c:pt>
                <c:pt idx="449">
                  <c:v>21562774</c:v>
                </c:pt>
                <c:pt idx="450">
                  <c:v>21467228</c:v>
                </c:pt>
                <c:pt idx="451">
                  <c:v>21415340</c:v>
                </c:pt>
                <c:pt idx="452">
                  <c:v>20136232</c:v>
                </c:pt>
                <c:pt idx="453">
                  <c:v>18415604</c:v>
                </c:pt>
                <c:pt idx="454">
                  <c:v>16808538</c:v>
                </c:pt>
                <c:pt idx="455">
                  <c:v>15058020</c:v>
                </c:pt>
                <c:pt idx="456">
                  <c:v>13385952</c:v>
                </c:pt>
                <c:pt idx="457">
                  <c:v>13290515</c:v>
                </c:pt>
                <c:pt idx="458">
                  <c:v>13168388</c:v>
                </c:pt>
                <c:pt idx="459">
                  <c:v>13113408</c:v>
                </c:pt>
                <c:pt idx="460">
                  <c:v>13039967</c:v>
                </c:pt>
                <c:pt idx="461">
                  <c:v>12925312</c:v>
                </c:pt>
                <c:pt idx="462">
                  <c:v>12975475</c:v>
                </c:pt>
                <c:pt idx="463">
                  <c:v>12886609</c:v>
                </c:pt>
                <c:pt idx="464">
                  <c:v>12783156</c:v>
                </c:pt>
                <c:pt idx="465">
                  <c:v>12696158</c:v>
                </c:pt>
                <c:pt idx="466">
                  <c:v>12666227</c:v>
                </c:pt>
                <c:pt idx="467">
                  <c:v>12594447</c:v>
                </c:pt>
                <c:pt idx="468">
                  <c:v>12400752</c:v>
                </c:pt>
                <c:pt idx="469">
                  <c:v>12604255</c:v>
                </c:pt>
                <c:pt idx="470">
                  <c:v>13246018</c:v>
                </c:pt>
                <c:pt idx="471">
                  <c:v>13963497</c:v>
                </c:pt>
                <c:pt idx="472">
                  <c:v>14067145</c:v>
                </c:pt>
                <c:pt idx="473">
                  <c:v>14126846</c:v>
                </c:pt>
                <c:pt idx="474">
                  <c:v>14188827</c:v>
                </c:pt>
                <c:pt idx="475">
                  <c:v>14683072</c:v>
                </c:pt>
                <c:pt idx="476">
                  <c:v>14604571</c:v>
                </c:pt>
                <c:pt idx="477">
                  <c:v>13989852</c:v>
                </c:pt>
                <c:pt idx="478">
                  <c:v>13406178</c:v>
                </c:pt>
                <c:pt idx="479">
                  <c:v>13285594</c:v>
                </c:pt>
                <c:pt idx="480">
                  <c:v>13232053</c:v>
                </c:pt>
                <c:pt idx="481">
                  <c:v>13204403</c:v>
                </c:pt>
                <c:pt idx="482">
                  <c:v>12765085</c:v>
                </c:pt>
                <c:pt idx="483">
                  <c:v>12625507</c:v>
                </c:pt>
                <c:pt idx="484">
                  <c:v>12630517</c:v>
                </c:pt>
                <c:pt idx="485">
                  <c:v>12540356</c:v>
                </c:pt>
                <c:pt idx="486">
                  <c:v>12633257</c:v>
                </c:pt>
                <c:pt idx="487">
                  <c:v>12641542</c:v>
                </c:pt>
                <c:pt idx="488">
                  <c:v>12786061</c:v>
                </c:pt>
                <c:pt idx="489">
                  <c:v>13006634</c:v>
                </c:pt>
                <c:pt idx="490">
                  <c:v>12979984</c:v>
                </c:pt>
                <c:pt idx="491">
                  <c:v>13073193</c:v>
                </c:pt>
                <c:pt idx="492">
                  <c:v>13104443</c:v>
                </c:pt>
                <c:pt idx="493">
                  <c:v>13282995</c:v>
                </c:pt>
                <c:pt idx="494">
                  <c:v>13219634</c:v>
                </c:pt>
                <c:pt idx="495">
                  <c:v>12899754</c:v>
                </c:pt>
                <c:pt idx="496">
                  <c:v>12916306</c:v>
                </c:pt>
                <c:pt idx="497">
                  <c:v>12548857</c:v>
                </c:pt>
                <c:pt idx="498">
                  <c:v>12330904</c:v>
                </c:pt>
                <c:pt idx="499">
                  <c:v>12021755</c:v>
                </c:pt>
                <c:pt idx="500">
                  <c:v>11822988</c:v>
                </c:pt>
                <c:pt idx="501">
                  <c:v>11707705</c:v>
                </c:pt>
                <c:pt idx="502">
                  <c:v>11718061</c:v>
                </c:pt>
                <c:pt idx="503">
                  <c:v>11711178</c:v>
                </c:pt>
                <c:pt idx="504">
                  <c:v>11856227</c:v>
                </c:pt>
                <c:pt idx="505">
                  <c:v>11926943</c:v>
                </c:pt>
                <c:pt idx="506">
                  <c:v>12201483</c:v>
                </c:pt>
                <c:pt idx="507">
                  <c:v>12130668</c:v>
                </c:pt>
                <c:pt idx="508">
                  <c:v>12241329</c:v>
                </c:pt>
                <c:pt idx="509">
                  <c:v>12263590</c:v>
                </c:pt>
                <c:pt idx="510">
                  <c:v>11882927</c:v>
                </c:pt>
                <c:pt idx="511">
                  <c:v>11889926</c:v>
                </c:pt>
                <c:pt idx="512">
                  <c:v>11822675</c:v>
                </c:pt>
                <c:pt idx="513">
                  <c:v>12121738</c:v>
                </c:pt>
                <c:pt idx="514">
                  <c:v>11983756</c:v>
                </c:pt>
                <c:pt idx="515">
                  <c:v>11914200</c:v>
                </c:pt>
                <c:pt idx="516">
                  <c:v>12476833</c:v>
                </c:pt>
                <c:pt idx="517">
                  <c:v>12937129</c:v>
                </c:pt>
                <c:pt idx="518">
                  <c:v>13383613</c:v>
                </c:pt>
                <c:pt idx="519">
                  <c:v>13585255</c:v>
                </c:pt>
                <c:pt idx="520">
                  <c:v>13038420</c:v>
                </c:pt>
                <c:pt idx="521">
                  <c:v>13350979</c:v>
                </c:pt>
                <c:pt idx="522">
                  <c:v>13370576</c:v>
                </c:pt>
                <c:pt idx="523">
                  <c:v>12930644</c:v>
                </c:pt>
                <c:pt idx="524">
                  <c:v>13228923</c:v>
                </c:pt>
                <c:pt idx="525">
                  <c:v>12875581</c:v>
                </c:pt>
                <c:pt idx="526">
                  <c:v>12631799</c:v>
                </c:pt>
                <c:pt idx="527">
                  <c:v>12745747</c:v>
                </c:pt>
                <c:pt idx="528">
                  <c:v>12762268</c:v>
                </c:pt>
                <c:pt idx="529">
                  <c:v>12757464</c:v>
                </c:pt>
                <c:pt idx="530">
                  <c:v>12828538</c:v>
                </c:pt>
                <c:pt idx="531">
                  <c:v>12254607</c:v>
                </c:pt>
                <c:pt idx="532">
                  <c:v>12311444</c:v>
                </c:pt>
                <c:pt idx="533">
                  <c:v>12386690</c:v>
                </c:pt>
                <c:pt idx="534">
                  <c:v>12595126</c:v>
                </c:pt>
                <c:pt idx="535">
                  <c:v>12149306</c:v>
                </c:pt>
                <c:pt idx="536">
                  <c:v>11999746</c:v>
                </c:pt>
                <c:pt idx="537">
                  <c:v>11739356</c:v>
                </c:pt>
                <c:pt idx="538">
                  <c:v>11580759</c:v>
                </c:pt>
                <c:pt idx="539">
                  <c:v>11352436</c:v>
                </c:pt>
                <c:pt idx="540">
                  <c:v>11415289</c:v>
                </c:pt>
                <c:pt idx="541">
                  <c:v>11322342</c:v>
                </c:pt>
                <c:pt idx="542">
                  <c:v>11648250</c:v>
                </c:pt>
                <c:pt idx="543">
                  <c:v>11758800</c:v>
                </c:pt>
                <c:pt idx="544">
                  <c:v>11948509</c:v>
                </c:pt>
                <c:pt idx="545">
                  <c:v>12069786</c:v>
                </c:pt>
                <c:pt idx="546">
                  <c:v>11956951</c:v>
                </c:pt>
                <c:pt idx="547">
                  <c:v>11747611</c:v>
                </c:pt>
                <c:pt idx="548">
                  <c:v>11545209</c:v>
                </c:pt>
                <c:pt idx="549">
                  <c:v>11255619</c:v>
                </c:pt>
                <c:pt idx="550">
                  <c:v>11112703</c:v>
                </c:pt>
                <c:pt idx="551">
                  <c:v>10884486</c:v>
                </c:pt>
                <c:pt idx="552">
                  <c:v>10624295</c:v>
                </c:pt>
                <c:pt idx="553">
                  <c:v>10583284</c:v>
                </c:pt>
                <c:pt idx="554">
                  <c:v>10534339</c:v>
                </c:pt>
                <c:pt idx="555">
                  <c:v>10607690</c:v>
                </c:pt>
                <c:pt idx="556">
                  <c:v>10590750</c:v>
                </c:pt>
                <c:pt idx="557">
                  <c:v>10698486</c:v>
                </c:pt>
                <c:pt idx="558">
                  <c:v>10665284</c:v>
                </c:pt>
                <c:pt idx="559">
                  <c:v>10703560</c:v>
                </c:pt>
                <c:pt idx="560">
                  <c:v>10881110</c:v>
                </c:pt>
                <c:pt idx="561">
                  <c:v>10903077</c:v>
                </c:pt>
                <c:pt idx="562">
                  <c:v>10786485</c:v>
                </c:pt>
                <c:pt idx="563">
                  <c:v>10694314</c:v>
                </c:pt>
                <c:pt idx="564">
                  <c:v>10695903</c:v>
                </c:pt>
                <c:pt idx="565">
                  <c:v>10589426</c:v>
                </c:pt>
                <c:pt idx="566">
                  <c:v>10544629</c:v>
                </c:pt>
                <c:pt idx="567">
                  <c:v>10333607</c:v>
                </c:pt>
                <c:pt idx="568">
                  <c:v>10017479</c:v>
                </c:pt>
                <c:pt idx="569">
                  <c:v>9844149</c:v>
                </c:pt>
                <c:pt idx="570">
                  <c:v>9664011</c:v>
                </c:pt>
                <c:pt idx="571">
                  <c:v>9353682</c:v>
                </c:pt>
                <c:pt idx="572">
                  <c:v>9701045</c:v>
                </c:pt>
                <c:pt idx="573">
                  <c:v>9565852</c:v>
                </c:pt>
                <c:pt idx="574">
                  <c:v>9317491</c:v>
                </c:pt>
                <c:pt idx="575">
                  <c:v>9334969</c:v>
                </c:pt>
                <c:pt idx="576">
                  <c:v>9379090</c:v>
                </c:pt>
                <c:pt idx="577">
                  <c:v>9644001</c:v>
                </c:pt>
                <c:pt idx="578">
                  <c:v>9559575</c:v>
                </c:pt>
                <c:pt idx="579">
                  <c:v>9007041</c:v>
                </c:pt>
                <c:pt idx="580">
                  <c:v>8801483</c:v>
                </c:pt>
                <c:pt idx="581">
                  <c:v>8522777</c:v>
                </c:pt>
                <c:pt idx="582">
                  <c:v>8339688</c:v>
                </c:pt>
                <c:pt idx="583">
                  <c:v>8293384</c:v>
                </c:pt>
                <c:pt idx="584">
                  <c:v>8068145</c:v>
                </c:pt>
                <c:pt idx="585">
                  <c:v>8066448</c:v>
                </c:pt>
                <c:pt idx="586">
                  <c:v>8077693</c:v>
                </c:pt>
                <c:pt idx="587">
                  <c:v>8221808</c:v>
                </c:pt>
                <c:pt idx="588">
                  <c:v>8595904</c:v>
                </c:pt>
                <c:pt idx="589">
                  <c:v>8835939</c:v>
                </c:pt>
                <c:pt idx="590">
                  <c:v>8844843</c:v>
                </c:pt>
                <c:pt idx="591">
                  <c:v>8795355</c:v>
                </c:pt>
                <c:pt idx="592">
                  <c:v>8777615</c:v>
                </c:pt>
                <c:pt idx="593">
                  <c:v>8756187</c:v>
                </c:pt>
                <c:pt idx="594">
                  <c:v>8819288</c:v>
                </c:pt>
                <c:pt idx="595">
                  <c:v>8631457</c:v>
                </c:pt>
                <c:pt idx="596">
                  <c:v>8548595</c:v>
                </c:pt>
                <c:pt idx="597">
                  <c:v>8431577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9-4F24-9756-CBFCC621D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701056"/>
        <c:axId val="313704584"/>
      </c:barChart>
      <c:lineChart>
        <c:grouping val="standard"/>
        <c:varyColors val="0"/>
        <c:ser>
          <c:idx val="1"/>
          <c:order val="1"/>
          <c:tx>
            <c:strRef>
              <c:f>Sheet2!$E$4</c:f>
              <c:strCache>
                <c:ptCount val="1"/>
                <c:pt idx="0">
                  <c:v>test_posivity_ratio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Sheet2!$B$5:$B$602</c:f>
              <c:numCache>
                <c:formatCode>m/d/yyyy</c:formatCode>
                <c:ptCount val="598"/>
                <c:pt idx="0">
                  <c:v>43903</c:v>
                </c:pt>
                <c:pt idx="1">
                  <c:v>43904</c:v>
                </c:pt>
                <c:pt idx="2">
                  <c:v>43905</c:v>
                </c:pt>
                <c:pt idx="3">
                  <c:v>43906</c:v>
                </c:pt>
                <c:pt idx="4">
                  <c:v>43907</c:v>
                </c:pt>
                <c:pt idx="5">
                  <c:v>43908</c:v>
                </c:pt>
                <c:pt idx="6">
                  <c:v>43909</c:v>
                </c:pt>
                <c:pt idx="7">
                  <c:v>43910</c:v>
                </c:pt>
                <c:pt idx="8">
                  <c:v>43911</c:v>
                </c:pt>
                <c:pt idx="9">
                  <c:v>43912</c:v>
                </c:pt>
                <c:pt idx="10">
                  <c:v>43913</c:v>
                </c:pt>
                <c:pt idx="11">
                  <c:v>43914</c:v>
                </c:pt>
                <c:pt idx="12">
                  <c:v>43915</c:v>
                </c:pt>
                <c:pt idx="13">
                  <c:v>43916</c:v>
                </c:pt>
                <c:pt idx="14">
                  <c:v>43917</c:v>
                </c:pt>
                <c:pt idx="15">
                  <c:v>43918</c:v>
                </c:pt>
                <c:pt idx="16">
                  <c:v>43919</c:v>
                </c:pt>
                <c:pt idx="17">
                  <c:v>43920</c:v>
                </c:pt>
                <c:pt idx="18">
                  <c:v>43921</c:v>
                </c:pt>
                <c:pt idx="19">
                  <c:v>43922</c:v>
                </c:pt>
                <c:pt idx="20">
                  <c:v>43923</c:v>
                </c:pt>
                <c:pt idx="21">
                  <c:v>43924</c:v>
                </c:pt>
                <c:pt idx="22">
                  <c:v>43925</c:v>
                </c:pt>
                <c:pt idx="23">
                  <c:v>43926</c:v>
                </c:pt>
                <c:pt idx="24">
                  <c:v>43927</c:v>
                </c:pt>
                <c:pt idx="25">
                  <c:v>43928</c:v>
                </c:pt>
                <c:pt idx="26">
                  <c:v>43929</c:v>
                </c:pt>
                <c:pt idx="27">
                  <c:v>43930</c:v>
                </c:pt>
                <c:pt idx="28">
                  <c:v>43931</c:v>
                </c:pt>
                <c:pt idx="29">
                  <c:v>43932</c:v>
                </c:pt>
                <c:pt idx="30">
                  <c:v>43933</c:v>
                </c:pt>
                <c:pt idx="31">
                  <c:v>43934</c:v>
                </c:pt>
                <c:pt idx="32">
                  <c:v>43935</c:v>
                </c:pt>
                <c:pt idx="33">
                  <c:v>43936</c:v>
                </c:pt>
                <c:pt idx="34">
                  <c:v>43937</c:v>
                </c:pt>
                <c:pt idx="35">
                  <c:v>43938</c:v>
                </c:pt>
                <c:pt idx="36">
                  <c:v>43939</c:v>
                </c:pt>
                <c:pt idx="37">
                  <c:v>43940</c:v>
                </c:pt>
                <c:pt idx="38">
                  <c:v>43941</c:v>
                </c:pt>
                <c:pt idx="39">
                  <c:v>43942</c:v>
                </c:pt>
                <c:pt idx="40">
                  <c:v>43943</c:v>
                </c:pt>
                <c:pt idx="41">
                  <c:v>43944</c:v>
                </c:pt>
                <c:pt idx="42">
                  <c:v>43945</c:v>
                </c:pt>
                <c:pt idx="43">
                  <c:v>43946</c:v>
                </c:pt>
                <c:pt idx="44">
                  <c:v>43947</c:v>
                </c:pt>
                <c:pt idx="45">
                  <c:v>43948</c:v>
                </c:pt>
                <c:pt idx="46">
                  <c:v>43949</c:v>
                </c:pt>
                <c:pt idx="47">
                  <c:v>43950</c:v>
                </c:pt>
                <c:pt idx="48">
                  <c:v>43951</c:v>
                </c:pt>
                <c:pt idx="49">
                  <c:v>43952</c:v>
                </c:pt>
                <c:pt idx="50">
                  <c:v>43953</c:v>
                </c:pt>
                <c:pt idx="51">
                  <c:v>43954</c:v>
                </c:pt>
                <c:pt idx="52">
                  <c:v>43955</c:v>
                </c:pt>
                <c:pt idx="53">
                  <c:v>43956</c:v>
                </c:pt>
                <c:pt idx="54">
                  <c:v>43957</c:v>
                </c:pt>
                <c:pt idx="55">
                  <c:v>43958</c:v>
                </c:pt>
                <c:pt idx="56">
                  <c:v>43959</c:v>
                </c:pt>
                <c:pt idx="57">
                  <c:v>43960</c:v>
                </c:pt>
                <c:pt idx="58">
                  <c:v>43961</c:v>
                </c:pt>
                <c:pt idx="59">
                  <c:v>43962</c:v>
                </c:pt>
                <c:pt idx="60">
                  <c:v>43963</c:v>
                </c:pt>
                <c:pt idx="61">
                  <c:v>43964</c:v>
                </c:pt>
                <c:pt idx="62">
                  <c:v>43965</c:v>
                </c:pt>
                <c:pt idx="63">
                  <c:v>43966</c:v>
                </c:pt>
                <c:pt idx="64">
                  <c:v>43967</c:v>
                </c:pt>
                <c:pt idx="65">
                  <c:v>43968</c:v>
                </c:pt>
                <c:pt idx="66">
                  <c:v>43969</c:v>
                </c:pt>
                <c:pt idx="67">
                  <c:v>43970</c:v>
                </c:pt>
                <c:pt idx="68">
                  <c:v>43971</c:v>
                </c:pt>
                <c:pt idx="69">
                  <c:v>43972</c:v>
                </c:pt>
                <c:pt idx="70">
                  <c:v>43973</c:v>
                </c:pt>
                <c:pt idx="71">
                  <c:v>43974</c:v>
                </c:pt>
                <c:pt idx="72">
                  <c:v>43975</c:v>
                </c:pt>
                <c:pt idx="73">
                  <c:v>43976</c:v>
                </c:pt>
                <c:pt idx="74">
                  <c:v>43977</c:v>
                </c:pt>
                <c:pt idx="75">
                  <c:v>43978</c:v>
                </c:pt>
                <c:pt idx="76">
                  <c:v>43979</c:v>
                </c:pt>
                <c:pt idx="77">
                  <c:v>43980</c:v>
                </c:pt>
                <c:pt idx="78">
                  <c:v>43981</c:v>
                </c:pt>
                <c:pt idx="79">
                  <c:v>43982</c:v>
                </c:pt>
                <c:pt idx="80">
                  <c:v>43983</c:v>
                </c:pt>
                <c:pt idx="81">
                  <c:v>43984</c:v>
                </c:pt>
                <c:pt idx="82">
                  <c:v>43985</c:v>
                </c:pt>
                <c:pt idx="83">
                  <c:v>43986</c:v>
                </c:pt>
                <c:pt idx="84">
                  <c:v>43987</c:v>
                </c:pt>
                <c:pt idx="85">
                  <c:v>43988</c:v>
                </c:pt>
                <c:pt idx="86">
                  <c:v>43989</c:v>
                </c:pt>
                <c:pt idx="87">
                  <c:v>43990</c:v>
                </c:pt>
                <c:pt idx="88">
                  <c:v>43991</c:v>
                </c:pt>
                <c:pt idx="89">
                  <c:v>43992</c:v>
                </c:pt>
                <c:pt idx="90">
                  <c:v>43993</c:v>
                </c:pt>
                <c:pt idx="91">
                  <c:v>43994</c:v>
                </c:pt>
                <c:pt idx="92">
                  <c:v>43995</c:v>
                </c:pt>
                <c:pt idx="93">
                  <c:v>43996</c:v>
                </c:pt>
                <c:pt idx="94">
                  <c:v>43997</c:v>
                </c:pt>
                <c:pt idx="95">
                  <c:v>43998</c:v>
                </c:pt>
                <c:pt idx="96">
                  <c:v>43999</c:v>
                </c:pt>
                <c:pt idx="97">
                  <c:v>44000</c:v>
                </c:pt>
                <c:pt idx="98">
                  <c:v>44001</c:v>
                </c:pt>
                <c:pt idx="99">
                  <c:v>44002</c:v>
                </c:pt>
                <c:pt idx="100">
                  <c:v>44003</c:v>
                </c:pt>
                <c:pt idx="101">
                  <c:v>44004</c:v>
                </c:pt>
                <c:pt idx="102">
                  <c:v>44005</c:v>
                </c:pt>
                <c:pt idx="103">
                  <c:v>44006</c:v>
                </c:pt>
                <c:pt idx="104">
                  <c:v>44007</c:v>
                </c:pt>
                <c:pt idx="105">
                  <c:v>44008</c:v>
                </c:pt>
                <c:pt idx="106">
                  <c:v>44009</c:v>
                </c:pt>
                <c:pt idx="107">
                  <c:v>44010</c:v>
                </c:pt>
                <c:pt idx="108">
                  <c:v>44011</c:v>
                </c:pt>
                <c:pt idx="109">
                  <c:v>44012</c:v>
                </c:pt>
                <c:pt idx="110">
                  <c:v>44013</c:v>
                </c:pt>
                <c:pt idx="111">
                  <c:v>44014</c:v>
                </c:pt>
                <c:pt idx="112">
                  <c:v>44015</c:v>
                </c:pt>
                <c:pt idx="113">
                  <c:v>44016</c:v>
                </c:pt>
                <c:pt idx="114">
                  <c:v>44017</c:v>
                </c:pt>
                <c:pt idx="115">
                  <c:v>44018</c:v>
                </c:pt>
                <c:pt idx="116">
                  <c:v>44019</c:v>
                </c:pt>
                <c:pt idx="117">
                  <c:v>44020</c:v>
                </c:pt>
                <c:pt idx="118">
                  <c:v>44021</c:v>
                </c:pt>
                <c:pt idx="119">
                  <c:v>44022</c:v>
                </c:pt>
                <c:pt idx="120">
                  <c:v>44023</c:v>
                </c:pt>
                <c:pt idx="121">
                  <c:v>44024</c:v>
                </c:pt>
                <c:pt idx="122">
                  <c:v>44025</c:v>
                </c:pt>
                <c:pt idx="123">
                  <c:v>44026</c:v>
                </c:pt>
                <c:pt idx="124">
                  <c:v>44027</c:v>
                </c:pt>
                <c:pt idx="125">
                  <c:v>44028</c:v>
                </c:pt>
                <c:pt idx="126">
                  <c:v>44029</c:v>
                </c:pt>
                <c:pt idx="127">
                  <c:v>44030</c:v>
                </c:pt>
                <c:pt idx="128">
                  <c:v>44031</c:v>
                </c:pt>
                <c:pt idx="129">
                  <c:v>44032</c:v>
                </c:pt>
                <c:pt idx="130">
                  <c:v>44033</c:v>
                </c:pt>
                <c:pt idx="131">
                  <c:v>44034</c:v>
                </c:pt>
                <c:pt idx="132">
                  <c:v>44035</c:v>
                </c:pt>
                <c:pt idx="133">
                  <c:v>44036</c:v>
                </c:pt>
                <c:pt idx="134">
                  <c:v>44037</c:v>
                </c:pt>
                <c:pt idx="135">
                  <c:v>44038</c:v>
                </c:pt>
                <c:pt idx="136">
                  <c:v>44039</c:v>
                </c:pt>
                <c:pt idx="137">
                  <c:v>44040</c:v>
                </c:pt>
                <c:pt idx="138">
                  <c:v>44041</c:v>
                </c:pt>
                <c:pt idx="139">
                  <c:v>44042</c:v>
                </c:pt>
                <c:pt idx="140">
                  <c:v>44043</c:v>
                </c:pt>
                <c:pt idx="141">
                  <c:v>44044</c:v>
                </c:pt>
                <c:pt idx="142">
                  <c:v>44045</c:v>
                </c:pt>
                <c:pt idx="143">
                  <c:v>44046</c:v>
                </c:pt>
                <c:pt idx="144">
                  <c:v>44047</c:v>
                </c:pt>
                <c:pt idx="145">
                  <c:v>44048</c:v>
                </c:pt>
                <c:pt idx="146">
                  <c:v>44049</c:v>
                </c:pt>
                <c:pt idx="147">
                  <c:v>44050</c:v>
                </c:pt>
                <c:pt idx="148">
                  <c:v>44051</c:v>
                </c:pt>
                <c:pt idx="149">
                  <c:v>44052</c:v>
                </c:pt>
                <c:pt idx="150">
                  <c:v>44053</c:v>
                </c:pt>
                <c:pt idx="151">
                  <c:v>44054</c:v>
                </c:pt>
                <c:pt idx="152">
                  <c:v>44055</c:v>
                </c:pt>
                <c:pt idx="153">
                  <c:v>44056</c:v>
                </c:pt>
                <c:pt idx="154">
                  <c:v>44057</c:v>
                </c:pt>
                <c:pt idx="155">
                  <c:v>44058</c:v>
                </c:pt>
                <c:pt idx="156">
                  <c:v>44059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44065</c:v>
                </c:pt>
                <c:pt idx="163">
                  <c:v>44066</c:v>
                </c:pt>
                <c:pt idx="164">
                  <c:v>44067</c:v>
                </c:pt>
                <c:pt idx="165">
                  <c:v>44068</c:v>
                </c:pt>
                <c:pt idx="166">
                  <c:v>44069</c:v>
                </c:pt>
                <c:pt idx="167">
                  <c:v>44070</c:v>
                </c:pt>
                <c:pt idx="168">
                  <c:v>44071</c:v>
                </c:pt>
                <c:pt idx="169">
                  <c:v>44072</c:v>
                </c:pt>
                <c:pt idx="170">
                  <c:v>44073</c:v>
                </c:pt>
                <c:pt idx="171">
                  <c:v>44074</c:v>
                </c:pt>
                <c:pt idx="172">
                  <c:v>44075</c:v>
                </c:pt>
                <c:pt idx="173">
                  <c:v>44076</c:v>
                </c:pt>
                <c:pt idx="174">
                  <c:v>44077</c:v>
                </c:pt>
                <c:pt idx="175">
                  <c:v>44078</c:v>
                </c:pt>
                <c:pt idx="176">
                  <c:v>44079</c:v>
                </c:pt>
                <c:pt idx="177">
                  <c:v>44080</c:v>
                </c:pt>
                <c:pt idx="178">
                  <c:v>44081</c:v>
                </c:pt>
                <c:pt idx="179">
                  <c:v>44082</c:v>
                </c:pt>
                <c:pt idx="180">
                  <c:v>44083</c:v>
                </c:pt>
                <c:pt idx="181">
                  <c:v>44084</c:v>
                </c:pt>
                <c:pt idx="182">
                  <c:v>44085</c:v>
                </c:pt>
                <c:pt idx="183">
                  <c:v>44086</c:v>
                </c:pt>
                <c:pt idx="184">
                  <c:v>44087</c:v>
                </c:pt>
                <c:pt idx="185">
                  <c:v>44088</c:v>
                </c:pt>
                <c:pt idx="186">
                  <c:v>44089</c:v>
                </c:pt>
                <c:pt idx="187">
                  <c:v>44090</c:v>
                </c:pt>
                <c:pt idx="188">
                  <c:v>44091</c:v>
                </c:pt>
                <c:pt idx="189">
                  <c:v>44092</c:v>
                </c:pt>
                <c:pt idx="190">
                  <c:v>44093</c:v>
                </c:pt>
                <c:pt idx="191">
                  <c:v>44094</c:v>
                </c:pt>
                <c:pt idx="192">
                  <c:v>44095</c:v>
                </c:pt>
                <c:pt idx="193">
                  <c:v>44096</c:v>
                </c:pt>
                <c:pt idx="194">
                  <c:v>44097</c:v>
                </c:pt>
                <c:pt idx="195">
                  <c:v>44098</c:v>
                </c:pt>
                <c:pt idx="196">
                  <c:v>44099</c:v>
                </c:pt>
                <c:pt idx="197">
                  <c:v>44100</c:v>
                </c:pt>
                <c:pt idx="198">
                  <c:v>44101</c:v>
                </c:pt>
                <c:pt idx="199">
                  <c:v>44102</c:v>
                </c:pt>
                <c:pt idx="200">
                  <c:v>44103</c:v>
                </c:pt>
                <c:pt idx="201">
                  <c:v>44104</c:v>
                </c:pt>
                <c:pt idx="202">
                  <c:v>44105</c:v>
                </c:pt>
                <c:pt idx="203">
                  <c:v>44106</c:v>
                </c:pt>
                <c:pt idx="204">
                  <c:v>44107</c:v>
                </c:pt>
                <c:pt idx="205">
                  <c:v>44108</c:v>
                </c:pt>
                <c:pt idx="206">
                  <c:v>44109</c:v>
                </c:pt>
                <c:pt idx="207">
                  <c:v>44110</c:v>
                </c:pt>
                <c:pt idx="208">
                  <c:v>44111</c:v>
                </c:pt>
                <c:pt idx="209">
                  <c:v>44112</c:v>
                </c:pt>
                <c:pt idx="210">
                  <c:v>44113</c:v>
                </c:pt>
                <c:pt idx="211">
                  <c:v>44114</c:v>
                </c:pt>
                <c:pt idx="212">
                  <c:v>44115</c:v>
                </c:pt>
                <c:pt idx="213">
                  <c:v>44116</c:v>
                </c:pt>
                <c:pt idx="214">
                  <c:v>44117</c:v>
                </c:pt>
                <c:pt idx="215">
                  <c:v>44118</c:v>
                </c:pt>
                <c:pt idx="216">
                  <c:v>44119</c:v>
                </c:pt>
                <c:pt idx="217">
                  <c:v>44120</c:v>
                </c:pt>
                <c:pt idx="218">
                  <c:v>44121</c:v>
                </c:pt>
                <c:pt idx="219">
                  <c:v>44122</c:v>
                </c:pt>
                <c:pt idx="220">
                  <c:v>44123</c:v>
                </c:pt>
                <c:pt idx="221">
                  <c:v>44124</c:v>
                </c:pt>
                <c:pt idx="222">
                  <c:v>44125</c:v>
                </c:pt>
                <c:pt idx="223">
                  <c:v>44126</c:v>
                </c:pt>
                <c:pt idx="224">
                  <c:v>44127</c:v>
                </c:pt>
                <c:pt idx="225">
                  <c:v>44128</c:v>
                </c:pt>
                <c:pt idx="226">
                  <c:v>44129</c:v>
                </c:pt>
                <c:pt idx="227">
                  <c:v>44130</c:v>
                </c:pt>
                <c:pt idx="228">
                  <c:v>44131</c:v>
                </c:pt>
                <c:pt idx="229">
                  <c:v>44132</c:v>
                </c:pt>
                <c:pt idx="230">
                  <c:v>44133</c:v>
                </c:pt>
                <c:pt idx="231">
                  <c:v>44134</c:v>
                </c:pt>
                <c:pt idx="232">
                  <c:v>44135</c:v>
                </c:pt>
                <c:pt idx="233">
                  <c:v>44136</c:v>
                </c:pt>
                <c:pt idx="234">
                  <c:v>44137</c:v>
                </c:pt>
                <c:pt idx="235">
                  <c:v>44138</c:v>
                </c:pt>
                <c:pt idx="236">
                  <c:v>44139</c:v>
                </c:pt>
                <c:pt idx="237">
                  <c:v>44140</c:v>
                </c:pt>
                <c:pt idx="238">
                  <c:v>44141</c:v>
                </c:pt>
                <c:pt idx="239">
                  <c:v>44142</c:v>
                </c:pt>
                <c:pt idx="240">
                  <c:v>44143</c:v>
                </c:pt>
                <c:pt idx="241">
                  <c:v>44144</c:v>
                </c:pt>
                <c:pt idx="242">
                  <c:v>44145</c:v>
                </c:pt>
                <c:pt idx="243">
                  <c:v>44146</c:v>
                </c:pt>
                <c:pt idx="244">
                  <c:v>44147</c:v>
                </c:pt>
                <c:pt idx="245">
                  <c:v>44148</c:v>
                </c:pt>
                <c:pt idx="246">
                  <c:v>44149</c:v>
                </c:pt>
                <c:pt idx="247">
                  <c:v>44150</c:v>
                </c:pt>
                <c:pt idx="248">
                  <c:v>44151</c:v>
                </c:pt>
                <c:pt idx="249">
                  <c:v>44152</c:v>
                </c:pt>
                <c:pt idx="250">
                  <c:v>44153</c:v>
                </c:pt>
                <c:pt idx="251">
                  <c:v>44154</c:v>
                </c:pt>
                <c:pt idx="252">
                  <c:v>44155</c:v>
                </c:pt>
                <c:pt idx="253">
                  <c:v>44156</c:v>
                </c:pt>
                <c:pt idx="254">
                  <c:v>44157</c:v>
                </c:pt>
                <c:pt idx="255">
                  <c:v>44158</c:v>
                </c:pt>
                <c:pt idx="256">
                  <c:v>44159</c:v>
                </c:pt>
                <c:pt idx="257">
                  <c:v>44160</c:v>
                </c:pt>
                <c:pt idx="258">
                  <c:v>44161</c:v>
                </c:pt>
                <c:pt idx="259">
                  <c:v>44162</c:v>
                </c:pt>
                <c:pt idx="260">
                  <c:v>44163</c:v>
                </c:pt>
                <c:pt idx="261">
                  <c:v>44164</c:v>
                </c:pt>
                <c:pt idx="262">
                  <c:v>44165</c:v>
                </c:pt>
                <c:pt idx="263">
                  <c:v>44166</c:v>
                </c:pt>
                <c:pt idx="264">
                  <c:v>44167</c:v>
                </c:pt>
                <c:pt idx="265">
                  <c:v>44168</c:v>
                </c:pt>
                <c:pt idx="266">
                  <c:v>44169</c:v>
                </c:pt>
                <c:pt idx="267">
                  <c:v>44170</c:v>
                </c:pt>
                <c:pt idx="268">
                  <c:v>44171</c:v>
                </c:pt>
                <c:pt idx="269">
                  <c:v>44172</c:v>
                </c:pt>
                <c:pt idx="270">
                  <c:v>44173</c:v>
                </c:pt>
                <c:pt idx="271">
                  <c:v>44174</c:v>
                </c:pt>
                <c:pt idx="272">
                  <c:v>44175</c:v>
                </c:pt>
                <c:pt idx="273">
                  <c:v>44176</c:v>
                </c:pt>
                <c:pt idx="274">
                  <c:v>44177</c:v>
                </c:pt>
                <c:pt idx="275">
                  <c:v>44178</c:v>
                </c:pt>
                <c:pt idx="276">
                  <c:v>44179</c:v>
                </c:pt>
                <c:pt idx="277">
                  <c:v>44180</c:v>
                </c:pt>
                <c:pt idx="278">
                  <c:v>44181</c:v>
                </c:pt>
                <c:pt idx="279">
                  <c:v>44182</c:v>
                </c:pt>
                <c:pt idx="280">
                  <c:v>44183</c:v>
                </c:pt>
                <c:pt idx="281">
                  <c:v>44184</c:v>
                </c:pt>
                <c:pt idx="282">
                  <c:v>44185</c:v>
                </c:pt>
                <c:pt idx="283">
                  <c:v>44186</c:v>
                </c:pt>
                <c:pt idx="284">
                  <c:v>44187</c:v>
                </c:pt>
                <c:pt idx="285">
                  <c:v>44188</c:v>
                </c:pt>
                <c:pt idx="286">
                  <c:v>44189</c:v>
                </c:pt>
                <c:pt idx="287">
                  <c:v>44190</c:v>
                </c:pt>
                <c:pt idx="288">
                  <c:v>44191</c:v>
                </c:pt>
                <c:pt idx="289">
                  <c:v>44192</c:v>
                </c:pt>
                <c:pt idx="290">
                  <c:v>44193</c:v>
                </c:pt>
                <c:pt idx="291">
                  <c:v>44194</c:v>
                </c:pt>
                <c:pt idx="292">
                  <c:v>44195</c:v>
                </c:pt>
                <c:pt idx="293">
                  <c:v>44196</c:v>
                </c:pt>
                <c:pt idx="294">
                  <c:v>44197</c:v>
                </c:pt>
                <c:pt idx="295">
                  <c:v>44198</c:v>
                </c:pt>
                <c:pt idx="296">
                  <c:v>44199</c:v>
                </c:pt>
                <c:pt idx="297">
                  <c:v>44200</c:v>
                </c:pt>
                <c:pt idx="298">
                  <c:v>44201</c:v>
                </c:pt>
                <c:pt idx="299">
                  <c:v>44202</c:v>
                </c:pt>
                <c:pt idx="300">
                  <c:v>44203</c:v>
                </c:pt>
                <c:pt idx="301">
                  <c:v>44204</c:v>
                </c:pt>
                <c:pt idx="302">
                  <c:v>44205</c:v>
                </c:pt>
                <c:pt idx="303">
                  <c:v>44206</c:v>
                </c:pt>
                <c:pt idx="304">
                  <c:v>44207</c:v>
                </c:pt>
                <c:pt idx="305">
                  <c:v>44208</c:v>
                </c:pt>
                <c:pt idx="306">
                  <c:v>44209</c:v>
                </c:pt>
                <c:pt idx="307">
                  <c:v>44210</c:v>
                </c:pt>
                <c:pt idx="308">
                  <c:v>44211</c:v>
                </c:pt>
                <c:pt idx="309">
                  <c:v>44212</c:v>
                </c:pt>
                <c:pt idx="310">
                  <c:v>44213</c:v>
                </c:pt>
                <c:pt idx="311">
                  <c:v>44214</c:v>
                </c:pt>
                <c:pt idx="312">
                  <c:v>44215</c:v>
                </c:pt>
                <c:pt idx="313">
                  <c:v>44216</c:v>
                </c:pt>
                <c:pt idx="314">
                  <c:v>44217</c:v>
                </c:pt>
                <c:pt idx="315">
                  <c:v>44218</c:v>
                </c:pt>
                <c:pt idx="316">
                  <c:v>44219</c:v>
                </c:pt>
                <c:pt idx="317">
                  <c:v>44220</c:v>
                </c:pt>
                <c:pt idx="318">
                  <c:v>44221</c:v>
                </c:pt>
                <c:pt idx="319">
                  <c:v>44222</c:v>
                </c:pt>
                <c:pt idx="320">
                  <c:v>44223</c:v>
                </c:pt>
                <c:pt idx="321">
                  <c:v>44224</c:v>
                </c:pt>
                <c:pt idx="322">
                  <c:v>44225</c:v>
                </c:pt>
                <c:pt idx="323">
                  <c:v>44226</c:v>
                </c:pt>
                <c:pt idx="324">
                  <c:v>44227</c:v>
                </c:pt>
                <c:pt idx="325">
                  <c:v>44228</c:v>
                </c:pt>
                <c:pt idx="326">
                  <c:v>44229</c:v>
                </c:pt>
                <c:pt idx="327">
                  <c:v>44230</c:v>
                </c:pt>
                <c:pt idx="328">
                  <c:v>44231</c:v>
                </c:pt>
                <c:pt idx="329">
                  <c:v>44232</c:v>
                </c:pt>
                <c:pt idx="330">
                  <c:v>44233</c:v>
                </c:pt>
                <c:pt idx="331">
                  <c:v>44234</c:v>
                </c:pt>
                <c:pt idx="332">
                  <c:v>44235</c:v>
                </c:pt>
                <c:pt idx="333">
                  <c:v>44236</c:v>
                </c:pt>
                <c:pt idx="334">
                  <c:v>44237</c:v>
                </c:pt>
                <c:pt idx="335">
                  <c:v>44238</c:v>
                </c:pt>
                <c:pt idx="336">
                  <c:v>44239</c:v>
                </c:pt>
                <c:pt idx="337">
                  <c:v>44240</c:v>
                </c:pt>
                <c:pt idx="338">
                  <c:v>44241</c:v>
                </c:pt>
                <c:pt idx="339">
                  <c:v>44242</c:v>
                </c:pt>
                <c:pt idx="340">
                  <c:v>44243</c:v>
                </c:pt>
                <c:pt idx="341">
                  <c:v>44244</c:v>
                </c:pt>
                <c:pt idx="342">
                  <c:v>44245</c:v>
                </c:pt>
                <c:pt idx="343">
                  <c:v>44246</c:v>
                </c:pt>
                <c:pt idx="344">
                  <c:v>44247</c:v>
                </c:pt>
                <c:pt idx="345">
                  <c:v>44248</c:v>
                </c:pt>
                <c:pt idx="346">
                  <c:v>44249</c:v>
                </c:pt>
                <c:pt idx="347">
                  <c:v>44250</c:v>
                </c:pt>
                <c:pt idx="348">
                  <c:v>44251</c:v>
                </c:pt>
                <c:pt idx="349">
                  <c:v>44252</c:v>
                </c:pt>
                <c:pt idx="350">
                  <c:v>44253</c:v>
                </c:pt>
                <c:pt idx="351">
                  <c:v>44254</c:v>
                </c:pt>
                <c:pt idx="352">
                  <c:v>44255</c:v>
                </c:pt>
                <c:pt idx="353">
                  <c:v>44256</c:v>
                </c:pt>
                <c:pt idx="354">
                  <c:v>44257</c:v>
                </c:pt>
                <c:pt idx="355">
                  <c:v>44258</c:v>
                </c:pt>
                <c:pt idx="356">
                  <c:v>44259</c:v>
                </c:pt>
                <c:pt idx="357">
                  <c:v>44260</c:v>
                </c:pt>
                <c:pt idx="358">
                  <c:v>44261</c:v>
                </c:pt>
                <c:pt idx="359">
                  <c:v>44262</c:v>
                </c:pt>
                <c:pt idx="360">
                  <c:v>44263</c:v>
                </c:pt>
                <c:pt idx="361">
                  <c:v>44264</c:v>
                </c:pt>
                <c:pt idx="362">
                  <c:v>44265</c:v>
                </c:pt>
                <c:pt idx="363">
                  <c:v>44266</c:v>
                </c:pt>
                <c:pt idx="364">
                  <c:v>44267</c:v>
                </c:pt>
                <c:pt idx="365">
                  <c:v>44268</c:v>
                </c:pt>
                <c:pt idx="366">
                  <c:v>44269</c:v>
                </c:pt>
                <c:pt idx="367">
                  <c:v>44270</c:v>
                </c:pt>
                <c:pt idx="368">
                  <c:v>44271</c:v>
                </c:pt>
                <c:pt idx="369">
                  <c:v>44272</c:v>
                </c:pt>
                <c:pt idx="370">
                  <c:v>44273</c:v>
                </c:pt>
                <c:pt idx="371">
                  <c:v>44274</c:v>
                </c:pt>
                <c:pt idx="372">
                  <c:v>44275</c:v>
                </c:pt>
                <c:pt idx="373">
                  <c:v>44276</c:v>
                </c:pt>
                <c:pt idx="374">
                  <c:v>44277</c:v>
                </c:pt>
                <c:pt idx="375">
                  <c:v>44278</c:v>
                </c:pt>
                <c:pt idx="376">
                  <c:v>44279</c:v>
                </c:pt>
                <c:pt idx="377">
                  <c:v>44280</c:v>
                </c:pt>
                <c:pt idx="378">
                  <c:v>44281</c:v>
                </c:pt>
                <c:pt idx="379">
                  <c:v>44282</c:v>
                </c:pt>
                <c:pt idx="380">
                  <c:v>44283</c:v>
                </c:pt>
                <c:pt idx="381">
                  <c:v>44284</c:v>
                </c:pt>
                <c:pt idx="382">
                  <c:v>44285</c:v>
                </c:pt>
                <c:pt idx="383">
                  <c:v>44286</c:v>
                </c:pt>
                <c:pt idx="384">
                  <c:v>44287</c:v>
                </c:pt>
                <c:pt idx="385">
                  <c:v>44288</c:v>
                </c:pt>
                <c:pt idx="386">
                  <c:v>44289</c:v>
                </c:pt>
                <c:pt idx="387">
                  <c:v>44290</c:v>
                </c:pt>
                <c:pt idx="388">
                  <c:v>44291</c:v>
                </c:pt>
                <c:pt idx="389">
                  <c:v>44292</c:v>
                </c:pt>
                <c:pt idx="390">
                  <c:v>44293</c:v>
                </c:pt>
                <c:pt idx="391">
                  <c:v>44294</c:v>
                </c:pt>
                <c:pt idx="392">
                  <c:v>44295</c:v>
                </c:pt>
                <c:pt idx="393">
                  <c:v>44296</c:v>
                </c:pt>
                <c:pt idx="394">
                  <c:v>44297</c:v>
                </c:pt>
                <c:pt idx="395">
                  <c:v>44298</c:v>
                </c:pt>
                <c:pt idx="396">
                  <c:v>44299</c:v>
                </c:pt>
                <c:pt idx="397">
                  <c:v>44300</c:v>
                </c:pt>
                <c:pt idx="398">
                  <c:v>44301</c:v>
                </c:pt>
                <c:pt idx="399">
                  <c:v>44302</c:v>
                </c:pt>
                <c:pt idx="400">
                  <c:v>44303</c:v>
                </c:pt>
                <c:pt idx="401">
                  <c:v>44304</c:v>
                </c:pt>
                <c:pt idx="402">
                  <c:v>44305</c:v>
                </c:pt>
                <c:pt idx="403">
                  <c:v>44306</c:v>
                </c:pt>
                <c:pt idx="404">
                  <c:v>44307</c:v>
                </c:pt>
                <c:pt idx="405">
                  <c:v>44308</c:v>
                </c:pt>
                <c:pt idx="406">
                  <c:v>44309</c:v>
                </c:pt>
                <c:pt idx="407">
                  <c:v>44310</c:v>
                </c:pt>
                <c:pt idx="408">
                  <c:v>44311</c:v>
                </c:pt>
                <c:pt idx="409">
                  <c:v>44312</c:v>
                </c:pt>
                <c:pt idx="410">
                  <c:v>44313</c:v>
                </c:pt>
                <c:pt idx="411">
                  <c:v>44314</c:v>
                </c:pt>
                <c:pt idx="412">
                  <c:v>44315</c:v>
                </c:pt>
                <c:pt idx="413">
                  <c:v>44316</c:v>
                </c:pt>
                <c:pt idx="414">
                  <c:v>44317</c:v>
                </c:pt>
                <c:pt idx="415">
                  <c:v>44318</c:v>
                </c:pt>
                <c:pt idx="416">
                  <c:v>44319</c:v>
                </c:pt>
                <c:pt idx="417">
                  <c:v>44320</c:v>
                </c:pt>
                <c:pt idx="418">
                  <c:v>44321</c:v>
                </c:pt>
                <c:pt idx="419">
                  <c:v>44322</c:v>
                </c:pt>
                <c:pt idx="420">
                  <c:v>44323</c:v>
                </c:pt>
                <c:pt idx="421">
                  <c:v>44324</c:v>
                </c:pt>
                <c:pt idx="422">
                  <c:v>44325</c:v>
                </c:pt>
                <c:pt idx="423">
                  <c:v>44326</c:v>
                </c:pt>
                <c:pt idx="424">
                  <c:v>44327</c:v>
                </c:pt>
                <c:pt idx="425">
                  <c:v>44328</c:v>
                </c:pt>
                <c:pt idx="426">
                  <c:v>44329</c:v>
                </c:pt>
                <c:pt idx="427">
                  <c:v>44330</c:v>
                </c:pt>
                <c:pt idx="428">
                  <c:v>44331</c:v>
                </c:pt>
                <c:pt idx="429">
                  <c:v>44332</c:v>
                </c:pt>
                <c:pt idx="430">
                  <c:v>44333</c:v>
                </c:pt>
                <c:pt idx="431">
                  <c:v>44334</c:v>
                </c:pt>
                <c:pt idx="432">
                  <c:v>44335</c:v>
                </c:pt>
                <c:pt idx="433">
                  <c:v>44336</c:v>
                </c:pt>
                <c:pt idx="434">
                  <c:v>44337</c:v>
                </c:pt>
                <c:pt idx="435">
                  <c:v>44338</c:v>
                </c:pt>
                <c:pt idx="436">
                  <c:v>44339</c:v>
                </c:pt>
                <c:pt idx="437">
                  <c:v>44340</c:v>
                </c:pt>
                <c:pt idx="438">
                  <c:v>44341</c:v>
                </c:pt>
                <c:pt idx="439">
                  <c:v>44342</c:v>
                </c:pt>
                <c:pt idx="440">
                  <c:v>44343</c:v>
                </c:pt>
                <c:pt idx="441">
                  <c:v>44344</c:v>
                </c:pt>
                <c:pt idx="442">
                  <c:v>44345</c:v>
                </c:pt>
                <c:pt idx="443">
                  <c:v>44346</c:v>
                </c:pt>
                <c:pt idx="444">
                  <c:v>44347</c:v>
                </c:pt>
                <c:pt idx="445">
                  <c:v>44348</c:v>
                </c:pt>
                <c:pt idx="446">
                  <c:v>44349</c:v>
                </c:pt>
                <c:pt idx="447">
                  <c:v>44350</c:v>
                </c:pt>
                <c:pt idx="448">
                  <c:v>44351</c:v>
                </c:pt>
                <c:pt idx="449">
                  <c:v>44352</c:v>
                </c:pt>
                <c:pt idx="450">
                  <c:v>44353</c:v>
                </c:pt>
                <c:pt idx="451">
                  <c:v>44354</c:v>
                </c:pt>
                <c:pt idx="452">
                  <c:v>44355</c:v>
                </c:pt>
                <c:pt idx="453">
                  <c:v>44356</c:v>
                </c:pt>
                <c:pt idx="454">
                  <c:v>44357</c:v>
                </c:pt>
                <c:pt idx="455">
                  <c:v>44358</c:v>
                </c:pt>
                <c:pt idx="456">
                  <c:v>44359</c:v>
                </c:pt>
                <c:pt idx="457">
                  <c:v>44360</c:v>
                </c:pt>
                <c:pt idx="458">
                  <c:v>44361</c:v>
                </c:pt>
                <c:pt idx="459">
                  <c:v>44362</c:v>
                </c:pt>
                <c:pt idx="460">
                  <c:v>44363</c:v>
                </c:pt>
                <c:pt idx="461">
                  <c:v>44364</c:v>
                </c:pt>
                <c:pt idx="462">
                  <c:v>44365</c:v>
                </c:pt>
                <c:pt idx="463">
                  <c:v>44366</c:v>
                </c:pt>
                <c:pt idx="464">
                  <c:v>44367</c:v>
                </c:pt>
                <c:pt idx="465">
                  <c:v>44368</c:v>
                </c:pt>
                <c:pt idx="466">
                  <c:v>44369</c:v>
                </c:pt>
                <c:pt idx="467">
                  <c:v>44370</c:v>
                </c:pt>
                <c:pt idx="468">
                  <c:v>44371</c:v>
                </c:pt>
                <c:pt idx="469">
                  <c:v>44372</c:v>
                </c:pt>
                <c:pt idx="470">
                  <c:v>44373</c:v>
                </c:pt>
                <c:pt idx="471">
                  <c:v>44374</c:v>
                </c:pt>
                <c:pt idx="472">
                  <c:v>44375</c:v>
                </c:pt>
                <c:pt idx="473">
                  <c:v>44376</c:v>
                </c:pt>
                <c:pt idx="474">
                  <c:v>44377</c:v>
                </c:pt>
                <c:pt idx="475">
                  <c:v>44378</c:v>
                </c:pt>
                <c:pt idx="476">
                  <c:v>44379</c:v>
                </c:pt>
                <c:pt idx="477">
                  <c:v>44380</c:v>
                </c:pt>
                <c:pt idx="478">
                  <c:v>44381</c:v>
                </c:pt>
                <c:pt idx="479">
                  <c:v>44382</c:v>
                </c:pt>
                <c:pt idx="480">
                  <c:v>44383</c:v>
                </c:pt>
                <c:pt idx="481">
                  <c:v>44384</c:v>
                </c:pt>
                <c:pt idx="482">
                  <c:v>44385</c:v>
                </c:pt>
                <c:pt idx="483">
                  <c:v>44386</c:v>
                </c:pt>
                <c:pt idx="484">
                  <c:v>44387</c:v>
                </c:pt>
                <c:pt idx="485">
                  <c:v>44388</c:v>
                </c:pt>
                <c:pt idx="486">
                  <c:v>44389</c:v>
                </c:pt>
                <c:pt idx="487">
                  <c:v>44390</c:v>
                </c:pt>
                <c:pt idx="488">
                  <c:v>44391</c:v>
                </c:pt>
                <c:pt idx="489">
                  <c:v>44392</c:v>
                </c:pt>
                <c:pt idx="490">
                  <c:v>44393</c:v>
                </c:pt>
                <c:pt idx="491">
                  <c:v>44394</c:v>
                </c:pt>
                <c:pt idx="492">
                  <c:v>44395</c:v>
                </c:pt>
                <c:pt idx="493">
                  <c:v>44396</c:v>
                </c:pt>
                <c:pt idx="494">
                  <c:v>44397</c:v>
                </c:pt>
                <c:pt idx="495">
                  <c:v>44398</c:v>
                </c:pt>
                <c:pt idx="496">
                  <c:v>44399</c:v>
                </c:pt>
                <c:pt idx="497">
                  <c:v>44400</c:v>
                </c:pt>
                <c:pt idx="498">
                  <c:v>44401</c:v>
                </c:pt>
                <c:pt idx="499">
                  <c:v>44402</c:v>
                </c:pt>
                <c:pt idx="500">
                  <c:v>44403</c:v>
                </c:pt>
                <c:pt idx="501">
                  <c:v>44404</c:v>
                </c:pt>
                <c:pt idx="502">
                  <c:v>44405</c:v>
                </c:pt>
                <c:pt idx="503">
                  <c:v>44406</c:v>
                </c:pt>
                <c:pt idx="504">
                  <c:v>44407</c:v>
                </c:pt>
                <c:pt idx="505">
                  <c:v>44408</c:v>
                </c:pt>
                <c:pt idx="506">
                  <c:v>44409</c:v>
                </c:pt>
                <c:pt idx="507">
                  <c:v>44410</c:v>
                </c:pt>
                <c:pt idx="508">
                  <c:v>44411</c:v>
                </c:pt>
                <c:pt idx="509">
                  <c:v>44412</c:v>
                </c:pt>
                <c:pt idx="510">
                  <c:v>44413</c:v>
                </c:pt>
                <c:pt idx="511">
                  <c:v>44414</c:v>
                </c:pt>
                <c:pt idx="512">
                  <c:v>44415</c:v>
                </c:pt>
                <c:pt idx="513">
                  <c:v>44416</c:v>
                </c:pt>
                <c:pt idx="514">
                  <c:v>44417</c:v>
                </c:pt>
                <c:pt idx="515">
                  <c:v>44418</c:v>
                </c:pt>
                <c:pt idx="516">
                  <c:v>44419</c:v>
                </c:pt>
                <c:pt idx="517">
                  <c:v>44420</c:v>
                </c:pt>
                <c:pt idx="518">
                  <c:v>44421</c:v>
                </c:pt>
                <c:pt idx="519">
                  <c:v>44422</c:v>
                </c:pt>
                <c:pt idx="520">
                  <c:v>44423</c:v>
                </c:pt>
                <c:pt idx="521">
                  <c:v>44424</c:v>
                </c:pt>
                <c:pt idx="522">
                  <c:v>44425</c:v>
                </c:pt>
                <c:pt idx="523">
                  <c:v>44426</c:v>
                </c:pt>
                <c:pt idx="524">
                  <c:v>44427</c:v>
                </c:pt>
                <c:pt idx="525">
                  <c:v>44428</c:v>
                </c:pt>
                <c:pt idx="526">
                  <c:v>44429</c:v>
                </c:pt>
                <c:pt idx="527">
                  <c:v>44430</c:v>
                </c:pt>
                <c:pt idx="528">
                  <c:v>44431</c:v>
                </c:pt>
                <c:pt idx="529">
                  <c:v>44432</c:v>
                </c:pt>
                <c:pt idx="530">
                  <c:v>44433</c:v>
                </c:pt>
                <c:pt idx="531">
                  <c:v>44434</c:v>
                </c:pt>
                <c:pt idx="532">
                  <c:v>44435</c:v>
                </c:pt>
                <c:pt idx="533">
                  <c:v>44436</c:v>
                </c:pt>
                <c:pt idx="534">
                  <c:v>44437</c:v>
                </c:pt>
                <c:pt idx="535">
                  <c:v>44438</c:v>
                </c:pt>
                <c:pt idx="536">
                  <c:v>44439</c:v>
                </c:pt>
                <c:pt idx="537">
                  <c:v>44440</c:v>
                </c:pt>
                <c:pt idx="538">
                  <c:v>44441</c:v>
                </c:pt>
                <c:pt idx="539">
                  <c:v>44442</c:v>
                </c:pt>
                <c:pt idx="540">
                  <c:v>44443</c:v>
                </c:pt>
                <c:pt idx="541">
                  <c:v>44444</c:v>
                </c:pt>
                <c:pt idx="542">
                  <c:v>44445</c:v>
                </c:pt>
                <c:pt idx="543">
                  <c:v>44446</c:v>
                </c:pt>
                <c:pt idx="544">
                  <c:v>44447</c:v>
                </c:pt>
                <c:pt idx="545">
                  <c:v>44448</c:v>
                </c:pt>
                <c:pt idx="546">
                  <c:v>44449</c:v>
                </c:pt>
                <c:pt idx="547">
                  <c:v>44450</c:v>
                </c:pt>
                <c:pt idx="548">
                  <c:v>44451</c:v>
                </c:pt>
                <c:pt idx="549">
                  <c:v>44452</c:v>
                </c:pt>
                <c:pt idx="550">
                  <c:v>44453</c:v>
                </c:pt>
                <c:pt idx="551">
                  <c:v>44454</c:v>
                </c:pt>
                <c:pt idx="552">
                  <c:v>44455</c:v>
                </c:pt>
                <c:pt idx="553">
                  <c:v>44456</c:v>
                </c:pt>
                <c:pt idx="554">
                  <c:v>44457</c:v>
                </c:pt>
                <c:pt idx="555">
                  <c:v>44458</c:v>
                </c:pt>
                <c:pt idx="556">
                  <c:v>44459</c:v>
                </c:pt>
                <c:pt idx="557">
                  <c:v>44460</c:v>
                </c:pt>
                <c:pt idx="558">
                  <c:v>44461</c:v>
                </c:pt>
                <c:pt idx="559">
                  <c:v>44462</c:v>
                </c:pt>
                <c:pt idx="560">
                  <c:v>44463</c:v>
                </c:pt>
                <c:pt idx="561">
                  <c:v>44464</c:v>
                </c:pt>
                <c:pt idx="562">
                  <c:v>44465</c:v>
                </c:pt>
                <c:pt idx="563">
                  <c:v>44466</c:v>
                </c:pt>
                <c:pt idx="564">
                  <c:v>44467</c:v>
                </c:pt>
                <c:pt idx="565">
                  <c:v>44468</c:v>
                </c:pt>
                <c:pt idx="566">
                  <c:v>44469</c:v>
                </c:pt>
                <c:pt idx="567">
                  <c:v>44470</c:v>
                </c:pt>
                <c:pt idx="568">
                  <c:v>44471</c:v>
                </c:pt>
                <c:pt idx="569">
                  <c:v>44472</c:v>
                </c:pt>
                <c:pt idx="570">
                  <c:v>44473</c:v>
                </c:pt>
                <c:pt idx="571">
                  <c:v>44474</c:v>
                </c:pt>
                <c:pt idx="572">
                  <c:v>44475</c:v>
                </c:pt>
                <c:pt idx="573">
                  <c:v>44476</c:v>
                </c:pt>
                <c:pt idx="574">
                  <c:v>44477</c:v>
                </c:pt>
                <c:pt idx="575">
                  <c:v>44478</c:v>
                </c:pt>
                <c:pt idx="576">
                  <c:v>44479</c:v>
                </c:pt>
                <c:pt idx="577">
                  <c:v>44480</c:v>
                </c:pt>
                <c:pt idx="578">
                  <c:v>44481</c:v>
                </c:pt>
                <c:pt idx="579">
                  <c:v>44482</c:v>
                </c:pt>
                <c:pt idx="580">
                  <c:v>44483</c:v>
                </c:pt>
                <c:pt idx="581">
                  <c:v>44484</c:v>
                </c:pt>
                <c:pt idx="582">
                  <c:v>44485</c:v>
                </c:pt>
                <c:pt idx="583">
                  <c:v>44486</c:v>
                </c:pt>
                <c:pt idx="584">
                  <c:v>44487</c:v>
                </c:pt>
                <c:pt idx="585">
                  <c:v>44488</c:v>
                </c:pt>
                <c:pt idx="586">
                  <c:v>44489</c:v>
                </c:pt>
                <c:pt idx="587">
                  <c:v>44490</c:v>
                </c:pt>
                <c:pt idx="588">
                  <c:v>44491</c:v>
                </c:pt>
                <c:pt idx="589">
                  <c:v>44492</c:v>
                </c:pt>
                <c:pt idx="590">
                  <c:v>44493</c:v>
                </c:pt>
                <c:pt idx="591">
                  <c:v>44494</c:v>
                </c:pt>
                <c:pt idx="592">
                  <c:v>44495</c:v>
                </c:pt>
                <c:pt idx="593">
                  <c:v>44496</c:v>
                </c:pt>
                <c:pt idx="594">
                  <c:v>44497</c:v>
                </c:pt>
                <c:pt idx="595">
                  <c:v>44498</c:v>
                </c:pt>
                <c:pt idx="596">
                  <c:v>44499</c:v>
                </c:pt>
                <c:pt idx="597">
                  <c:v>44500</c:v>
                </c:pt>
              </c:numCache>
            </c:numRef>
          </c:cat>
          <c:val>
            <c:numRef>
              <c:f>Sheet2!$E$5:$E$602</c:f>
              <c:numCache>
                <c:formatCode>General</c:formatCode>
                <c:ptCount val="598"/>
                <c:pt idx="0">
                  <c:v>0.92307692307692302</c:v>
                </c:pt>
                <c:pt idx="1">
                  <c:v>1.04615384615385</c:v>
                </c:pt>
                <c:pt idx="2">
                  <c:v>1.12307692307692</c:v>
                </c:pt>
                <c:pt idx="3">
                  <c:v>1.2</c:v>
                </c:pt>
                <c:pt idx="4">
                  <c:v>1.2769230769230799</c:v>
                </c:pt>
                <c:pt idx="5">
                  <c:v>0.76190476190476197</c:v>
                </c:pt>
                <c:pt idx="6">
                  <c:v>0.82539682539682502</c:v>
                </c:pt>
                <c:pt idx="7">
                  <c:v>1.85309973045822</c:v>
                </c:pt>
                <c:pt idx="8">
                  <c:v>2.22841225626741</c:v>
                </c:pt>
                <c:pt idx="9">
                  <c:v>2.5027952180270101</c:v>
                </c:pt>
                <c:pt idx="10">
                  <c:v>2.6113887520236498</c:v>
                </c:pt>
                <c:pt idx="11">
                  <c:v>2.6244288007904202</c:v>
                </c:pt>
                <c:pt idx="12">
                  <c:v>4.0435976370746296</c:v>
                </c:pt>
                <c:pt idx="13">
                  <c:v>3.9369496040849499</c:v>
                </c:pt>
                <c:pt idx="14">
                  <c:v>5.1042005861283002</c:v>
                </c:pt>
                <c:pt idx="15">
                  <c:v>6.3561287927994803</c:v>
                </c:pt>
                <c:pt idx="16">
                  <c:v>7.6979395460725897</c:v>
                </c:pt>
                <c:pt idx="17">
                  <c:v>4.6743727093318297</c:v>
                </c:pt>
                <c:pt idx="18">
                  <c:v>5.2951129690454897</c:v>
                </c:pt>
                <c:pt idx="19">
                  <c:v>6.14723549787346</c:v>
                </c:pt>
                <c:pt idx="20">
                  <c:v>6.44462592763555</c:v>
                </c:pt>
                <c:pt idx="21">
                  <c:v>5.3468729696561397</c:v>
                </c:pt>
                <c:pt idx="22">
                  <c:v>5.0993073361141903</c:v>
                </c:pt>
                <c:pt idx="23">
                  <c:v>5.0997639297610204</c:v>
                </c:pt>
                <c:pt idx="24">
                  <c:v>5.5104908504454997</c:v>
                </c:pt>
                <c:pt idx="25">
                  <c:v>5.2157187583360196</c:v>
                </c:pt>
                <c:pt idx="26">
                  <c:v>4.8219287715085999</c:v>
                </c:pt>
                <c:pt idx="27">
                  <c:v>4.6968863337787301</c:v>
                </c:pt>
                <c:pt idx="28">
                  <c:v>4.8802736602052503</c:v>
                </c:pt>
                <c:pt idx="29">
                  <c:v>4.7966285806244002</c:v>
                </c:pt>
                <c:pt idx="30">
                  <c:v>4.6302747283785601</c:v>
                </c:pt>
                <c:pt idx="31">
                  <c:v>4.8735470356952799</c:v>
                </c:pt>
                <c:pt idx="32">
                  <c:v>4.6875716315958398</c:v>
                </c:pt>
                <c:pt idx="33">
                  <c:v>4.4014180529042797</c:v>
                </c:pt>
                <c:pt idx="34">
                  <c:v>4.2418030193741103</c:v>
                </c:pt>
                <c:pt idx="35">
                  <c:v>3.8868078691316699</c:v>
                </c:pt>
                <c:pt idx="36">
                  <c:v>3.7727822193630098</c:v>
                </c:pt>
                <c:pt idx="37">
                  <c:v>3.9322185407942198</c:v>
                </c:pt>
                <c:pt idx="38">
                  <c:v>4.3959746131107602</c:v>
                </c:pt>
                <c:pt idx="39">
                  <c:v>3.94804526748971</c:v>
                </c:pt>
                <c:pt idx="40">
                  <c:v>3.9841907029649102</c:v>
                </c:pt>
                <c:pt idx="41">
                  <c:v>4.0228946586108298</c:v>
                </c:pt>
                <c:pt idx="42">
                  <c:v>4.1227934028770497</c:v>
                </c:pt>
                <c:pt idx="43">
                  <c:v>4.1700567961893604</c:v>
                </c:pt>
                <c:pt idx="44">
                  <c:v>4.0059341565966404</c:v>
                </c:pt>
                <c:pt idx="45">
                  <c:v>3.4631457700692101</c:v>
                </c:pt>
                <c:pt idx="46">
                  <c:v>3.6603135557192599</c:v>
                </c:pt>
                <c:pt idx="47">
                  <c:v>3.5466952214257801</c:v>
                </c:pt>
                <c:pt idx="48">
                  <c:v>3.2774029069042401</c:v>
                </c:pt>
                <c:pt idx="49">
                  <c:v>3.23279667815321</c:v>
                </c:pt>
                <c:pt idx="50">
                  <c:v>3.21602503674541</c:v>
                </c:pt>
                <c:pt idx="51">
                  <c:v>3.3730239638978401</c:v>
                </c:pt>
                <c:pt idx="52">
                  <c:v>3.5725032774776802</c:v>
                </c:pt>
                <c:pt idx="53">
                  <c:v>3.5662833462116899</c:v>
                </c:pt>
                <c:pt idx="54">
                  <c:v>3.78272876945138</c:v>
                </c:pt>
                <c:pt idx="55">
                  <c:v>4.0148822537906401</c:v>
                </c:pt>
                <c:pt idx="56">
                  <c:v>4.1013074883423197</c:v>
                </c:pt>
                <c:pt idx="57">
                  <c:v>4.0951888330160502</c:v>
                </c:pt>
                <c:pt idx="58">
                  <c:v>4.3071382545833297</c:v>
                </c:pt>
                <c:pt idx="59">
                  <c:v>4.2869248264283399</c:v>
                </c:pt>
                <c:pt idx="60">
                  <c:v>4.3162490107694103</c:v>
                </c:pt>
                <c:pt idx="61">
                  <c:v>4.2482717917059603</c:v>
                </c:pt>
                <c:pt idx="62">
                  <c:v>4.26727602447174</c:v>
                </c:pt>
                <c:pt idx="63">
                  <c:v>4.2818755482240798</c:v>
                </c:pt>
                <c:pt idx="64">
                  <c:v>4.4913959634985199</c:v>
                </c:pt>
                <c:pt idx="65">
                  <c:v>4.5337495867137996</c:v>
                </c:pt>
                <c:pt idx="66">
                  <c:v>4.5848534484898096</c:v>
                </c:pt>
                <c:pt idx="67">
                  <c:v>4.8849937247203501</c:v>
                </c:pt>
                <c:pt idx="68">
                  <c:v>5.10466018517549</c:v>
                </c:pt>
                <c:pt idx="69">
                  <c:v>5.3240556777074302</c:v>
                </c:pt>
                <c:pt idx="70">
                  <c:v>5.55358083483579</c:v>
                </c:pt>
                <c:pt idx="71">
                  <c:v>5.6965907074669699</c:v>
                </c:pt>
                <c:pt idx="72">
                  <c:v>5.8616664773761302</c:v>
                </c:pt>
                <c:pt idx="73">
                  <c:v>6.1817380848151702</c:v>
                </c:pt>
                <c:pt idx="74">
                  <c:v>6.0808033193929099</c:v>
                </c:pt>
                <c:pt idx="75">
                  <c:v>6.1513020358716499</c:v>
                </c:pt>
                <c:pt idx="76">
                  <c:v>6.16598029314342</c:v>
                </c:pt>
                <c:pt idx="77">
                  <c:v>6.2738075774876698</c:v>
                </c:pt>
                <c:pt idx="78">
                  <c:v>6.3550426786087799</c:v>
                </c:pt>
                <c:pt idx="79">
                  <c:v>6.4846892047943303</c:v>
                </c:pt>
                <c:pt idx="80">
                  <c:v>6.3600950525979902</c:v>
                </c:pt>
                <c:pt idx="81">
                  <c:v>6.5414895136649296</c:v>
                </c:pt>
                <c:pt idx="82">
                  <c:v>6.6738815919471399</c:v>
                </c:pt>
                <c:pt idx="83">
                  <c:v>6.7988047080409704</c:v>
                </c:pt>
                <c:pt idx="84">
                  <c:v>6.8691534515589696</c:v>
                </c:pt>
                <c:pt idx="85">
                  <c:v>6.9660916825467902</c:v>
                </c:pt>
                <c:pt idx="86">
                  <c:v>7.1309298601086004</c:v>
                </c:pt>
                <c:pt idx="87">
                  <c:v>7.1202190221264097</c:v>
                </c:pt>
                <c:pt idx="88">
                  <c:v>7.1823475444604403</c:v>
                </c:pt>
                <c:pt idx="89">
                  <c:v>7.2424161859479703</c:v>
                </c:pt>
                <c:pt idx="90">
                  <c:v>7.3249913516589498</c:v>
                </c:pt>
                <c:pt idx="91">
                  <c:v>7.4683705290146696</c:v>
                </c:pt>
                <c:pt idx="92">
                  <c:v>7.5622739934773104</c:v>
                </c:pt>
                <c:pt idx="93">
                  <c:v>7.5579749504600899</c:v>
                </c:pt>
                <c:pt idx="94">
                  <c:v>7.6673237454886003</c:v>
                </c:pt>
                <c:pt idx="95">
                  <c:v>7.6405480759078896</c:v>
                </c:pt>
                <c:pt idx="96">
                  <c:v>7.7285900622076804</c:v>
                </c:pt>
                <c:pt idx="97">
                  <c:v>7.7882244056050602</c:v>
                </c:pt>
                <c:pt idx="98">
                  <c:v>7.7739035115395598</c:v>
                </c:pt>
                <c:pt idx="99">
                  <c:v>7.8456432633474096</c:v>
                </c:pt>
                <c:pt idx="100">
                  <c:v>7.9791050358733697</c:v>
                </c:pt>
                <c:pt idx="101">
                  <c:v>8.0048691198022102</c:v>
                </c:pt>
                <c:pt idx="102">
                  <c:v>8.0370155794916691</c:v>
                </c:pt>
                <c:pt idx="103">
                  <c:v>8.0635246057932406</c:v>
                </c:pt>
                <c:pt idx="104">
                  <c:v>8.1578184959851097</c:v>
                </c:pt>
                <c:pt idx="105">
                  <c:v>8.2315674922167705</c:v>
                </c:pt>
                <c:pt idx="106">
                  <c:v>8.2950155429910097</c:v>
                </c:pt>
                <c:pt idx="107">
                  <c:v>8.4466205160826</c:v>
                </c:pt>
                <c:pt idx="108">
                  <c:v>8.6390452894683492</c:v>
                </c:pt>
                <c:pt idx="109">
                  <c:v>8.7993681099076202</c:v>
                </c:pt>
                <c:pt idx="110">
                  <c:v>8.8429046316314608</c:v>
                </c:pt>
                <c:pt idx="111">
                  <c:v>8.9369781948458193</c:v>
                </c:pt>
                <c:pt idx="112">
                  <c:v>9.0993083564151203</c:v>
                </c:pt>
                <c:pt idx="113">
                  <c:v>9.2436000573894006</c:v>
                </c:pt>
                <c:pt idx="114">
                  <c:v>9.4602558391141098</c:v>
                </c:pt>
                <c:pt idx="115">
                  <c:v>9.5360943761942707</c:v>
                </c:pt>
                <c:pt idx="116">
                  <c:v>9.5740857438079292</c:v>
                </c:pt>
                <c:pt idx="117">
                  <c:v>9.7250541504245103</c:v>
                </c:pt>
                <c:pt idx="118">
                  <c:v>9.7105994989407804</c:v>
                </c:pt>
                <c:pt idx="119">
                  <c:v>9.7747995042080102</c:v>
                </c:pt>
                <c:pt idx="120">
                  <c:v>9.8128733481750299</c:v>
                </c:pt>
                <c:pt idx="121">
                  <c:v>9.8883041107615508</c:v>
                </c:pt>
                <c:pt idx="122">
                  <c:v>9.9545500690704998</c:v>
                </c:pt>
                <c:pt idx="123">
                  <c:v>10.008546113684501</c:v>
                </c:pt>
                <c:pt idx="124">
                  <c:v>10.0618014687856</c:v>
                </c:pt>
                <c:pt idx="125">
                  <c:v>10.290802728408501</c:v>
                </c:pt>
                <c:pt idx="126">
                  <c:v>10.243565268909199</c:v>
                </c:pt>
                <c:pt idx="127">
                  <c:v>10.3192882892853</c:v>
                </c:pt>
                <c:pt idx="128">
                  <c:v>10.6457202099166</c:v>
                </c:pt>
                <c:pt idx="129">
                  <c:v>10.803390422929001</c:v>
                </c:pt>
                <c:pt idx="130">
                  <c:v>11.095765268296599</c:v>
                </c:pt>
                <c:pt idx="131">
                  <c:v>11.538054839313199</c:v>
                </c:pt>
                <c:pt idx="132">
                  <c:v>11.9930272406315</c:v>
                </c:pt>
                <c:pt idx="133">
                  <c:v>12.278011332631699</c:v>
                </c:pt>
                <c:pt idx="134">
                  <c:v>12.371262295646</c:v>
                </c:pt>
                <c:pt idx="135">
                  <c:v>11.523164165363299</c:v>
                </c:pt>
                <c:pt idx="136">
                  <c:v>11.0912783190038</c:v>
                </c:pt>
                <c:pt idx="137">
                  <c:v>11.196729988202099</c:v>
                </c:pt>
                <c:pt idx="138">
                  <c:v>11.0731159067394</c:v>
                </c:pt>
                <c:pt idx="139">
                  <c:v>10.322309680451101</c:v>
                </c:pt>
                <c:pt idx="140">
                  <c:v>10.2590871699865</c:v>
                </c:pt>
                <c:pt idx="141">
                  <c:v>10.341226455176299</c:v>
                </c:pt>
                <c:pt idx="142">
                  <c:v>10.860748721678499</c:v>
                </c:pt>
                <c:pt idx="143">
                  <c:v>10.5625569249815</c:v>
                </c:pt>
                <c:pt idx="144">
                  <c:v>10.011463211592</c:v>
                </c:pt>
                <c:pt idx="145">
                  <c:v>9.5641567286836509</c:v>
                </c:pt>
                <c:pt idx="146">
                  <c:v>9.7548100418084207</c:v>
                </c:pt>
                <c:pt idx="147">
                  <c:v>9.6763519632062707</c:v>
                </c:pt>
                <c:pt idx="148">
                  <c:v>9.3320798822975899</c:v>
                </c:pt>
                <c:pt idx="149">
                  <c:v>9.3431871618691105</c:v>
                </c:pt>
                <c:pt idx="150">
                  <c:v>9.3233611751425904</c:v>
                </c:pt>
                <c:pt idx="151">
                  <c:v>9.3092424344417601</c:v>
                </c:pt>
                <c:pt idx="152">
                  <c:v>9.2035984640795601</c:v>
                </c:pt>
                <c:pt idx="153">
                  <c:v>8.8504069385732596</c:v>
                </c:pt>
                <c:pt idx="154">
                  <c:v>8.4691738132167291</c:v>
                </c:pt>
                <c:pt idx="155">
                  <c:v>8.4023425728325503</c:v>
                </c:pt>
                <c:pt idx="156">
                  <c:v>7.9365983844896899</c:v>
                </c:pt>
                <c:pt idx="157">
                  <c:v>7.67656945522294</c:v>
                </c:pt>
                <c:pt idx="158">
                  <c:v>7.6511941978023499</c:v>
                </c:pt>
                <c:pt idx="159">
                  <c:v>7.5719397121242196</c:v>
                </c:pt>
                <c:pt idx="160">
                  <c:v>7.7038245253057402</c:v>
                </c:pt>
                <c:pt idx="161">
                  <c:v>7.5598627390317601</c:v>
                </c:pt>
                <c:pt idx="162">
                  <c:v>7.5925902091042996</c:v>
                </c:pt>
                <c:pt idx="163">
                  <c:v>7.8126863566817599</c:v>
                </c:pt>
                <c:pt idx="164">
                  <c:v>7.8705207520705898</c:v>
                </c:pt>
                <c:pt idx="165">
                  <c:v>7.8718777131464801</c:v>
                </c:pt>
                <c:pt idx="166">
                  <c:v>7.97813045517203</c:v>
                </c:pt>
                <c:pt idx="167">
                  <c:v>7.9898033660804204</c:v>
                </c:pt>
                <c:pt idx="168">
                  <c:v>8.2471647539631192</c:v>
                </c:pt>
                <c:pt idx="169">
                  <c:v>8.0441325402598896</c:v>
                </c:pt>
                <c:pt idx="170">
                  <c:v>8.0238197489547307</c:v>
                </c:pt>
                <c:pt idx="171">
                  <c:v>8.0503728155973402</c:v>
                </c:pt>
                <c:pt idx="172">
                  <c:v>7.9924896297150498</c:v>
                </c:pt>
                <c:pt idx="173">
                  <c:v>7.8066226541100603</c:v>
                </c:pt>
                <c:pt idx="174">
                  <c:v>7.6174472459613902</c:v>
                </c:pt>
                <c:pt idx="175">
                  <c:v>7.62430437369287</c:v>
                </c:pt>
                <c:pt idx="176">
                  <c:v>7.7499328652695896</c:v>
                </c:pt>
                <c:pt idx="177">
                  <c:v>8.0539588571583192</c:v>
                </c:pt>
                <c:pt idx="178">
                  <c:v>8.0494380157301499</c:v>
                </c:pt>
                <c:pt idx="179">
                  <c:v>8.0526807183578502</c:v>
                </c:pt>
                <c:pt idx="180">
                  <c:v>8.2693416464502008</c:v>
                </c:pt>
                <c:pt idx="181">
                  <c:v>8.4461566042084808</c:v>
                </c:pt>
                <c:pt idx="182">
                  <c:v>8.5515590072657304</c:v>
                </c:pt>
                <c:pt idx="183">
                  <c:v>8.6269275966740899</c:v>
                </c:pt>
                <c:pt idx="184">
                  <c:v>8.3567065790608392</c:v>
                </c:pt>
                <c:pt idx="185">
                  <c:v>8.4747939382509703</c:v>
                </c:pt>
                <c:pt idx="186">
                  <c:v>8.5329961368955995</c:v>
                </c:pt>
                <c:pt idx="187">
                  <c:v>8.55578247204439</c:v>
                </c:pt>
                <c:pt idx="188">
                  <c:v>8.7357486278438508</c:v>
                </c:pt>
                <c:pt idx="189">
                  <c:v>8.9230213565591203</c:v>
                </c:pt>
                <c:pt idx="190">
                  <c:v>8.7352495874397906</c:v>
                </c:pt>
                <c:pt idx="191">
                  <c:v>8.9554052009977099</c:v>
                </c:pt>
                <c:pt idx="192">
                  <c:v>9.0279954134209106</c:v>
                </c:pt>
                <c:pt idx="193">
                  <c:v>9.1301068398433003</c:v>
                </c:pt>
                <c:pt idx="194">
                  <c:v>8.9411922589149295</c:v>
                </c:pt>
                <c:pt idx="195">
                  <c:v>8.2030049359055504</c:v>
                </c:pt>
                <c:pt idx="196">
                  <c:v>7.6277671631318498</c:v>
                </c:pt>
                <c:pt idx="197">
                  <c:v>7.7973866808762002</c:v>
                </c:pt>
                <c:pt idx="198">
                  <c:v>7.7591187220085596</c:v>
                </c:pt>
                <c:pt idx="199">
                  <c:v>7.4881986243525702</c:v>
                </c:pt>
                <c:pt idx="200">
                  <c:v>7.3262528597305101</c:v>
                </c:pt>
                <c:pt idx="201">
                  <c:v>7.0882419428745997</c:v>
                </c:pt>
                <c:pt idx="202">
                  <c:v>7.3941032864621299</c:v>
                </c:pt>
                <c:pt idx="203">
                  <c:v>7.5208945985635598</c:v>
                </c:pt>
                <c:pt idx="204">
                  <c:v>7.1991951075529999</c:v>
                </c:pt>
                <c:pt idx="205">
                  <c:v>6.8474706194408501</c:v>
                </c:pt>
                <c:pt idx="206">
                  <c:v>6.7735936645132098</c:v>
                </c:pt>
                <c:pt idx="207">
                  <c:v>6.5717762084477602</c:v>
                </c:pt>
                <c:pt idx="208">
                  <c:v>6.6621727680962302</c:v>
                </c:pt>
                <c:pt idx="209">
                  <c:v>6.4638512397195296</c:v>
                </c:pt>
                <c:pt idx="210">
                  <c:v>6.3555768878734398</c:v>
                </c:pt>
                <c:pt idx="211">
                  <c:v>6.3933756329340303</c:v>
                </c:pt>
                <c:pt idx="212">
                  <c:v>6.3008487396033699</c:v>
                </c:pt>
                <c:pt idx="213">
                  <c:v>6.2394342404909704</c:v>
                </c:pt>
                <c:pt idx="214">
                  <c:v>6.1789342873821296</c:v>
                </c:pt>
                <c:pt idx="215">
                  <c:v>6.0835041808789097</c:v>
                </c:pt>
                <c:pt idx="216">
                  <c:v>6.0987918108166301</c:v>
                </c:pt>
                <c:pt idx="217">
                  <c:v>6.0861513772918396</c:v>
                </c:pt>
                <c:pt idx="218">
                  <c:v>6.0054460709399304</c:v>
                </c:pt>
                <c:pt idx="219">
                  <c:v>5.9616469096905798</c:v>
                </c:pt>
                <c:pt idx="220">
                  <c:v>5.8729884724103103</c:v>
                </c:pt>
                <c:pt idx="221">
                  <c:v>5.7919425415987096</c:v>
                </c:pt>
                <c:pt idx="222">
                  <c:v>5.3771074862662296</c:v>
                </c:pt>
                <c:pt idx="223">
                  <c:v>4.9783295270978298</c:v>
                </c:pt>
                <c:pt idx="224">
                  <c:v>4.7097224141042702</c:v>
                </c:pt>
                <c:pt idx="225">
                  <c:v>4.4739428569638404</c:v>
                </c:pt>
                <c:pt idx="226">
                  <c:v>4.3050068494278797</c:v>
                </c:pt>
                <c:pt idx="227">
                  <c:v>4.2305009210484998</c:v>
                </c:pt>
                <c:pt idx="228">
                  <c:v>4.1025902160425902</c:v>
                </c:pt>
                <c:pt idx="229">
                  <c:v>4.2305174521925997</c:v>
                </c:pt>
                <c:pt idx="230">
                  <c:v>4.3113837249965599</c:v>
                </c:pt>
                <c:pt idx="231">
                  <c:v>4.35014500573278</c:v>
                </c:pt>
                <c:pt idx="232">
                  <c:v>4.3368712548381696</c:v>
                </c:pt>
                <c:pt idx="233">
                  <c:v>4.3866997695844603</c:v>
                </c:pt>
                <c:pt idx="234">
                  <c:v>4.3544264904343599</c:v>
                </c:pt>
                <c:pt idx="235">
                  <c:v>4.3114494881630696</c:v>
                </c:pt>
                <c:pt idx="236">
                  <c:v>4.2396909643811602</c:v>
                </c:pt>
                <c:pt idx="237">
                  <c:v>4.1940618934640597</c:v>
                </c:pt>
                <c:pt idx="238">
                  <c:v>4.1985143760069397</c:v>
                </c:pt>
                <c:pt idx="239">
                  <c:v>4.1252372129239498</c:v>
                </c:pt>
                <c:pt idx="240">
                  <c:v>4.1459357531891596</c:v>
                </c:pt>
                <c:pt idx="241">
                  <c:v>4.1412599515978199</c:v>
                </c:pt>
                <c:pt idx="242">
                  <c:v>4.1545048050292701</c:v>
                </c:pt>
                <c:pt idx="243">
                  <c:v>4.13499911337514</c:v>
                </c:pt>
                <c:pt idx="244">
                  <c:v>4.1392380514461502</c:v>
                </c:pt>
                <c:pt idx="245">
                  <c:v>4.1641485040712096</c:v>
                </c:pt>
                <c:pt idx="246">
                  <c:v>4.3342223439118799</c:v>
                </c:pt>
                <c:pt idx="247">
                  <c:v>4.0933394496159501</c:v>
                </c:pt>
                <c:pt idx="248">
                  <c:v>4.08824824420208</c:v>
                </c:pt>
                <c:pt idx="249">
                  <c:v>4.12781337006885</c:v>
                </c:pt>
                <c:pt idx="250">
                  <c:v>4.1873667100527401</c:v>
                </c:pt>
                <c:pt idx="251">
                  <c:v>4.2480586041980901</c:v>
                </c:pt>
                <c:pt idx="252">
                  <c:v>4.1856294455448904</c:v>
                </c:pt>
                <c:pt idx="253">
                  <c:v>4.0742483485745602</c:v>
                </c:pt>
                <c:pt idx="254">
                  <c:v>4.2807557299644596</c:v>
                </c:pt>
                <c:pt idx="255">
                  <c:v>4.2514687574586398</c:v>
                </c:pt>
                <c:pt idx="256">
                  <c:v>4.2007868095090402</c:v>
                </c:pt>
                <c:pt idx="257">
                  <c:v>4.1566956157192401</c:v>
                </c:pt>
                <c:pt idx="258">
                  <c:v>4.0897940466309404</c:v>
                </c:pt>
                <c:pt idx="259">
                  <c:v>3.9750766474676702</c:v>
                </c:pt>
                <c:pt idx="260">
                  <c:v>3.82375056767957</c:v>
                </c:pt>
                <c:pt idx="261">
                  <c:v>3.7418724508627799</c:v>
                </c:pt>
                <c:pt idx="262">
                  <c:v>3.7237515563400998</c:v>
                </c:pt>
                <c:pt idx="263">
                  <c:v>3.65210999330015</c:v>
                </c:pt>
                <c:pt idx="264">
                  <c:v>3.5212864234101202</c:v>
                </c:pt>
                <c:pt idx="265">
                  <c:v>3.4173124592302702</c:v>
                </c:pt>
                <c:pt idx="266">
                  <c:v>3.3566822758252299</c:v>
                </c:pt>
                <c:pt idx="267">
                  <c:v>3.3609202578937301</c:v>
                </c:pt>
                <c:pt idx="268">
                  <c:v>3.3159099745129401</c:v>
                </c:pt>
                <c:pt idx="269">
                  <c:v>3.2242187753273601</c:v>
                </c:pt>
                <c:pt idx="270">
                  <c:v>3.1970628408369</c:v>
                </c:pt>
                <c:pt idx="271">
                  <c:v>3.2271250678276702</c:v>
                </c:pt>
                <c:pt idx="272">
                  <c:v>3.2624787927364198</c:v>
                </c:pt>
                <c:pt idx="273">
                  <c:v>3.2077308387529002</c:v>
                </c:pt>
                <c:pt idx="274">
                  <c:v>3.1649492108704198</c:v>
                </c:pt>
                <c:pt idx="275">
                  <c:v>3.0535300370213401</c:v>
                </c:pt>
                <c:pt idx="276">
                  <c:v>3.0048172412770899</c:v>
                </c:pt>
                <c:pt idx="277">
                  <c:v>2.8914108835683301</c:v>
                </c:pt>
                <c:pt idx="278">
                  <c:v>2.6034438367449102</c:v>
                </c:pt>
                <c:pt idx="279">
                  <c:v>2.4809018087475798</c:v>
                </c:pt>
                <c:pt idx="280">
                  <c:v>2.4049267460333001</c:v>
                </c:pt>
                <c:pt idx="281">
                  <c:v>2.32795315000797</c:v>
                </c:pt>
                <c:pt idx="282">
                  <c:v>2.2780145735041302</c:v>
                </c:pt>
                <c:pt idx="283">
                  <c:v>2.2177815167659198</c:v>
                </c:pt>
                <c:pt idx="284">
                  <c:v>2.1830277203851098</c:v>
                </c:pt>
                <c:pt idx="285">
                  <c:v>2.3049592929666902</c:v>
                </c:pt>
                <c:pt idx="286">
                  <c:v>2.2963494819899899</c:v>
                </c:pt>
                <c:pt idx="287">
                  <c:v>2.33409607746745</c:v>
                </c:pt>
                <c:pt idx="288">
                  <c:v>2.2700248042497702</c:v>
                </c:pt>
                <c:pt idx="289">
                  <c:v>2.2686047420095301</c:v>
                </c:pt>
                <c:pt idx="290">
                  <c:v>2.2525211153590501</c:v>
                </c:pt>
                <c:pt idx="291">
                  <c:v>2.1948627367224298</c:v>
                </c:pt>
                <c:pt idx="292">
                  <c:v>2.1252329804827501</c:v>
                </c:pt>
                <c:pt idx="293">
                  <c:v>2.0400145049935801</c:v>
                </c:pt>
                <c:pt idx="294">
                  <c:v>2.0148122285885699</c:v>
                </c:pt>
                <c:pt idx="295">
                  <c:v>2.0040970257135098</c:v>
                </c:pt>
                <c:pt idx="296">
                  <c:v>1.94443674390818</c:v>
                </c:pt>
                <c:pt idx="297">
                  <c:v>1.97276534237668</c:v>
                </c:pt>
                <c:pt idx="298">
                  <c:v>1.9894746899543301</c:v>
                </c:pt>
                <c:pt idx="299">
                  <c:v>2.0256872113872801</c:v>
                </c:pt>
                <c:pt idx="300">
                  <c:v>2.0525264793153699</c:v>
                </c:pt>
                <c:pt idx="301">
                  <c:v>1.9972092906823</c:v>
                </c:pt>
                <c:pt idx="302">
                  <c:v>2.04512332820007</c:v>
                </c:pt>
                <c:pt idx="303">
                  <c:v>2.06110387626285</c:v>
                </c:pt>
                <c:pt idx="304">
                  <c:v>1.9987942929867999</c:v>
                </c:pt>
                <c:pt idx="305">
                  <c:v>1.9970761946851401</c:v>
                </c:pt>
                <c:pt idx="306">
                  <c:v>2.0043695155977002</c:v>
                </c:pt>
                <c:pt idx="307">
                  <c:v>2.0340250161881301</c:v>
                </c:pt>
                <c:pt idx="308">
                  <c:v>2.01620920667265</c:v>
                </c:pt>
                <c:pt idx="309">
                  <c:v>1.97067092785458</c:v>
                </c:pt>
                <c:pt idx="310">
                  <c:v>1.9718747921430799</c:v>
                </c:pt>
                <c:pt idx="311">
                  <c:v>1.99514945805194</c:v>
                </c:pt>
                <c:pt idx="312">
                  <c:v>1.98180995712147</c:v>
                </c:pt>
                <c:pt idx="313">
                  <c:v>1.9332898965238201</c:v>
                </c:pt>
                <c:pt idx="314">
                  <c:v>1.88434446545767</c:v>
                </c:pt>
                <c:pt idx="315">
                  <c:v>1.8561284444025501</c:v>
                </c:pt>
                <c:pt idx="316">
                  <c:v>1.85233520547575</c:v>
                </c:pt>
                <c:pt idx="317">
                  <c:v>1.83061627003854</c:v>
                </c:pt>
                <c:pt idx="318">
                  <c:v>1.80822062611089</c:v>
                </c:pt>
                <c:pt idx="319">
                  <c:v>1.8639075592533201</c:v>
                </c:pt>
                <c:pt idx="320">
                  <c:v>1.80992111586657</c:v>
                </c:pt>
                <c:pt idx="321">
                  <c:v>1.9207164728550601</c:v>
                </c:pt>
                <c:pt idx="322">
                  <c:v>1.9265340543401299</c:v>
                </c:pt>
                <c:pt idx="323">
                  <c:v>1.90102625717593</c:v>
                </c:pt>
                <c:pt idx="324">
                  <c:v>1.89154998467044</c:v>
                </c:pt>
                <c:pt idx="325">
                  <c:v>1.90716734874225</c:v>
                </c:pt>
                <c:pt idx="326">
                  <c:v>1.8045463654960501</c:v>
                </c:pt>
                <c:pt idx="327">
                  <c:v>1.8262560469576501</c:v>
                </c:pt>
                <c:pt idx="328">
                  <c:v>1.7020167744308301</c:v>
                </c:pt>
                <c:pt idx="329">
                  <c:v>1.6797096116980901</c:v>
                </c:pt>
                <c:pt idx="330">
                  <c:v>1.6780941279153201</c:v>
                </c:pt>
                <c:pt idx="331">
                  <c:v>1.67371779286058</c:v>
                </c:pt>
                <c:pt idx="332">
                  <c:v>1.6669372241218701</c:v>
                </c:pt>
                <c:pt idx="333">
                  <c:v>1.6559493119311901</c:v>
                </c:pt>
                <c:pt idx="334">
                  <c:v>1.66295708596472</c:v>
                </c:pt>
                <c:pt idx="335">
                  <c:v>1.5830418718527399</c:v>
                </c:pt>
                <c:pt idx="336">
                  <c:v>1.59088744281045</c:v>
                </c:pt>
                <c:pt idx="337">
                  <c:v>1.59310705957508</c:v>
                </c:pt>
                <c:pt idx="338">
                  <c:v>1.60670013828846</c:v>
                </c:pt>
                <c:pt idx="339">
                  <c:v>1.6387237050710399</c:v>
                </c:pt>
                <c:pt idx="340">
                  <c:v>1.6896238512273001</c:v>
                </c:pt>
                <c:pt idx="341">
                  <c:v>1.6866415909055501</c:v>
                </c:pt>
                <c:pt idx="342">
                  <c:v>1.7677187018017599</c:v>
                </c:pt>
                <c:pt idx="343">
                  <c:v>1.78926676821595</c:v>
                </c:pt>
                <c:pt idx="344">
                  <c:v>1.8361767600124099</c:v>
                </c:pt>
                <c:pt idx="345">
                  <c:v>1.8384475892182</c:v>
                </c:pt>
                <c:pt idx="346">
                  <c:v>1.8435391607373699</c:v>
                </c:pt>
                <c:pt idx="347">
                  <c:v>1.8262138751060999</c:v>
                </c:pt>
                <c:pt idx="348">
                  <c:v>1.8817694645608201</c:v>
                </c:pt>
                <c:pt idx="349">
                  <c:v>1.9245351919165601</c:v>
                </c:pt>
                <c:pt idx="350">
                  <c:v>1.9804004829622801</c:v>
                </c:pt>
                <c:pt idx="351">
                  <c:v>1.98789488064706</c:v>
                </c:pt>
                <c:pt idx="352">
                  <c:v>2.0102776921470902</c:v>
                </c:pt>
                <c:pt idx="353">
                  <c:v>2.0131686943377298</c:v>
                </c:pt>
                <c:pt idx="354">
                  <c:v>2.0454249877305801</c:v>
                </c:pt>
                <c:pt idx="355">
                  <c:v>2.0614665607328102</c:v>
                </c:pt>
                <c:pt idx="356">
                  <c:v>2.0930517568977698</c:v>
                </c:pt>
                <c:pt idx="357">
                  <c:v>2.13531904436008</c:v>
                </c:pt>
                <c:pt idx="358">
                  <c:v>2.1960029626489699</c:v>
                </c:pt>
                <c:pt idx="359">
                  <c:v>2.29406143109586</c:v>
                </c:pt>
                <c:pt idx="360">
                  <c:v>2.3593676789496398</c:v>
                </c:pt>
                <c:pt idx="361">
                  <c:v>2.4262892487097698</c:v>
                </c:pt>
                <c:pt idx="362">
                  <c:v>2.5317828831640101</c:v>
                </c:pt>
                <c:pt idx="363">
                  <c:v>2.67053731432991</c:v>
                </c:pt>
                <c:pt idx="364">
                  <c:v>2.75121653224772</c:v>
                </c:pt>
                <c:pt idx="365">
                  <c:v>2.8071351875374302</c:v>
                </c:pt>
                <c:pt idx="366">
                  <c:v>2.8660218835985498</c:v>
                </c:pt>
                <c:pt idx="367">
                  <c:v>2.96498882901354</c:v>
                </c:pt>
                <c:pt idx="368">
                  <c:v>3.0497371968040401</c:v>
                </c:pt>
                <c:pt idx="369">
                  <c:v>3.1206945813865499</c:v>
                </c:pt>
                <c:pt idx="370">
                  <c:v>3.2226297052625399</c:v>
                </c:pt>
                <c:pt idx="371">
                  <c:v>3.3585528690988999</c:v>
                </c:pt>
                <c:pt idx="372">
                  <c:v>3.4987359866197898</c:v>
                </c:pt>
                <c:pt idx="373">
                  <c:v>3.70201244295369</c:v>
                </c:pt>
                <c:pt idx="374">
                  <c:v>3.8802827071126802</c:v>
                </c:pt>
                <c:pt idx="375">
                  <c:v>4.10525579292029</c:v>
                </c:pt>
                <c:pt idx="376">
                  <c:v>4.3488140754770104</c:v>
                </c:pt>
                <c:pt idx="377">
                  <c:v>4.5908871493478403</c:v>
                </c:pt>
                <c:pt idx="378">
                  <c:v>4.8170791203531804</c:v>
                </c:pt>
                <c:pt idx="379">
                  <c:v>5.0407522730002201</c:v>
                </c:pt>
                <c:pt idx="380">
                  <c:v>5.3042932378696301</c:v>
                </c:pt>
                <c:pt idx="381">
                  <c:v>5.65179985827975</c:v>
                </c:pt>
                <c:pt idx="382">
                  <c:v>5.7368325670759202</c:v>
                </c:pt>
                <c:pt idx="383">
                  <c:v>5.9454217621768199</c:v>
                </c:pt>
                <c:pt idx="384">
                  <c:v>6.2399997591663503</c:v>
                </c:pt>
                <c:pt idx="385">
                  <c:v>6.7147043126922004</c:v>
                </c:pt>
                <c:pt idx="386">
                  <c:v>7.15150216039825</c:v>
                </c:pt>
                <c:pt idx="387">
                  <c:v>7.6684132029421903</c:v>
                </c:pt>
                <c:pt idx="388">
                  <c:v>7.7708091178703702</c:v>
                </c:pt>
                <c:pt idx="389">
                  <c:v>8.3845458368322703</c:v>
                </c:pt>
                <c:pt idx="390">
                  <c:v>8.9526801051637808</c:v>
                </c:pt>
                <c:pt idx="391">
                  <c:v>9.2980720745745096</c:v>
                </c:pt>
                <c:pt idx="392">
                  <c:v>9.8334817374510504</c:v>
                </c:pt>
                <c:pt idx="393">
                  <c:v>10.250452243998399</c:v>
                </c:pt>
                <c:pt idx="394">
                  <c:v>10.668839188791001</c:v>
                </c:pt>
                <c:pt idx="395">
                  <c:v>11.161040210280101</c:v>
                </c:pt>
                <c:pt idx="396">
                  <c:v>11.676214268937301</c:v>
                </c:pt>
                <c:pt idx="397">
                  <c:v>12.278517904069901</c:v>
                </c:pt>
                <c:pt idx="398">
                  <c:v>13.0371346558006</c:v>
                </c:pt>
                <c:pt idx="399">
                  <c:v>13.518852041754901</c:v>
                </c:pt>
                <c:pt idx="400">
                  <c:v>14.4012964248031</c:v>
                </c:pt>
                <c:pt idx="401">
                  <c:v>15.192589131785301</c:v>
                </c:pt>
                <c:pt idx="402">
                  <c:v>15.957055438919101</c:v>
                </c:pt>
                <c:pt idx="403">
                  <c:v>16.654297473598699</c:v>
                </c:pt>
                <c:pt idx="404">
                  <c:v>17.324042711766602</c:v>
                </c:pt>
                <c:pt idx="405">
                  <c:v>17.956540907726701</c:v>
                </c:pt>
                <c:pt idx="406">
                  <c:v>18.534915205928499</c:v>
                </c:pt>
                <c:pt idx="407">
                  <c:v>19.059559800829401</c:v>
                </c:pt>
                <c:pt idx="408">
                  <c:v>19.678841386977901</c:v>
                </c:pt>
                <c:pt idx="409">
                  <c:v>19.981960673507398</c:v>
                </c:pt>
                <c:pt idx="410">
                  <c:v>20.425200960963</c:v>
                </c:pt>
                <c:pt idx="411">
                  <c:v>20.763947882173699</c:v>
                </c:pt>
                <c:pt idx="412">
                  <c:v>20.905905553565699</c:v>
                </c:pt>
                <c:pt idx="413">
                  <c:v>21.042953534237402</c:v>
                </c:pt>
                <c:pt idx="414">
                  <c:v>21.2525204464275</c:v>
                </c:pt>
                <c:pt idx="415">
                  <c:v>21.201279261649901</c:v>
                </c:pt>
                <c:pt idx="416">
                  <c:v>21.486976378532599</c:v>
                </c:pt>
                <c:pt idx="417">
                  <c:v>21.974057416645302</c:v>
                </c:pt>
                <c:pt idx="418">
                  <c:v>21.9673451605798</c:v>
                </c:pt>
                <c:pt idx="419">
                  <c:v>22.361069101862601</c:v>
                </c:pt>
                <c:pt idx="420">
                  <c:v>22.655218096959299</c:v>
                </c:pt>
                <c:pt idx="421">
                  <c:v>22.634872842395499</c:v>
                </c:pt>
                <c:pt idx="422">
                  <c:v>22.661116545925701</c:v>
                </c:pt>
                <c:pt idx="423">
                  <c:v>22.1036359115101</c:v>
                </c:pt>
                <c:pt idx="424">
                  <c:v>21.066072317647802</c:v>
                </c:pt>
                <c:pt idx="425">
                  <c:v>20.768909562850499</c:v>
                </c:pt>
                <c:pt idx="426">
                  <c:v>20.128645528465899</c:v>
                </c:pt>
                <c:pt idx="427">
                  <c:v>19.672979222108101</c:v>
                </c:pt>
                <c:pt idx="428">
                  <c:v>18.9838033151083</c:v>
                </c:pt>
                <c:pt idx="429">
                  <c:v>18.167974781555401</c:v>
                </c:pt>
                <c:pt idx="430">
                  <c:v>17.616929865322501</c:v>
                </c:pt>
                <c:pt idx="431">
                  <c:v>16.943638317470501</c:v>
                </c:pt>
                <c:pt idx="432">
                  <c:v>16.0239601437974</c:v>
                </c:pt>
                <c:pt idx="433">
                  <c:v>15.156414080895001</c:v>
                </c:pt>
                <c:pt idx="434">
                  <c:v>14.2243588420313</c:v>
                </c:pt>
                <c:pt idx="435">
                  <c:v>13.415879028280299</c:v>
                </c:pt>
                <c:pt idx="436">
                  <c:v>12.6606760037941</c:v>
                </c:pt>
                <c:pt idx="437">
                  <c:v>12.0238202204765</c:v>
                </c:pt>
                <c:pt idx="438">
                  <c:v>11.4491487058279</c:v>
                </c:pt>
                <c:pt idx="439">
                  <c:v>10.9259759315675</c:v>
                </c:pt>
                <c:pt idx="440">
                  <c:v>10.418991503961401</c:v>
                </c:pt>
                <c:pt idx="441">
                  <c:v>9.8406136096575505</c:v>
                </c:pt>
                <c:pt idx="442">
                  <c:v>9.3623126699433694</c:v>
                </c:pt>
                <c:pt idx="443">
                  <c:v>9.0378295895021807</c:v>
                </c:pt>
                <c:pt idx="444">
                  <c:v>8.6365263023925607</c:v>
                </c:pt>
                <c:pt idx="445">
                  <c:v>7.5455432611951601</c:v>
                </c:pt>
                <c:pt idx="446">
                  <c:v>6.3813484280536104</c:v>
                </c:pt>
                <c:pt idx="447">
                  <c:v>5.5412900217810304</c:v>
                </c:pt>
                <c:pt idx="448">
                  <c:v>4.8151183251495304</c:v>
                </c:pt>
                <c:pt idx="449">
                  <c:v>4.24268695669676</c:v>
                </c:pt>
                <c:pt idx="450">
                  <c:v>4.0184694549291597</c:v>
                </c:pt>
                <c:pt idx="451">
                  <c:v>3.8363855068376198</c:v>
                </c:pt>
                <c:pt idx="452">
                  <c:v>3.8796235561846899</c:v>
                </c:pt>
                <c:pt idx="453">
                  <c:v>4.0240276669719899</c:v>
                </c:pt>
                <c:pt idx="454">
                  <c:v>4.1673701781796799</c:v>
                </c:pt>
                <c:pt idx="455">
                  <c:v>4.4135550357882396</c:v>
                </c:pt>
                <c:pt idx="456">
                  <c:v>4.7111404553071798</c:v>
                </c:pt>
                <c:pt idx="457">
                  <c:v>4.5176804661068397</c:v>
                </c:pt>
                <c:pt idx="458">
                  <c:v>4.36368521340653</c:v>
                </c:pt>
                <c:pt idx="459">
                  <c:v>4.1488604640380302</c:v>
                </c:pt>
                <c:pt idx="460">
                  <c:v>3.9682845823152801</c:v>
                </c:pt>
                <c:pt idx="461">
                  <c:v>3.77592432584993</c:v>
                </c:pt>
                <c:pt idx="462">
                  <c:v>3.5778343374712702</c:v>
                </c:pt>
                <c:pt idx="463">
                  <c:v>3.4324856135543498</c:v>
                </c:pt>
                <c:pt idx="464">
                  <c:v>3.3192742074022998</c:v>
                </c:pt>
                <c:pt idx="465">
                  <c:v>3.20556029627231</c:v>
                </c:pt>
                <c:pt idx="466">
                  <c:v>3.1231320897691202</c:v>
                </c:pt>
                <c:pt idx="467">
                  <c:v>3.0378705789940601</c:v>
                </c:pt>
                <c:pt idx="468">
                  <c:v>2.9984149348362101</c:v>
                </c:pt>
                <c:pt idx="469">
                  <c:v>2.8548216455474802</c:v>
                </c:pt>
                <c:pt idx="470">
                  <c:v>2.6502908270243899</c:v>
                </c:pt>
                <c:pt idx="471">
                  <c:v>2.4678846566873598</c:v>
                </c:pt>
                <c:pt idx="472">
                  <c:v>2.4097995719813801</c:v>
                </c:pt>
                <c:pt idx="473">
                  <c:v>2.3662535855490998</c:v>
                </c:pt>
                <c:pt idx="474">
                  <c:v>2.31572349144859</c:v>
                </c:pt>
                <c:pt idx="475">
                  <c:v>2.2045522898750298</c:v>
                </c:pt>
                <c:pt idx="476">
                  <c:v>2.1850350825094398</c:v>
                </c:pt>
                <c:pt idx="477">
                  <c:v>2.2323181117284201</c:v>
                </c:pt>
                <c:pt idx="478">
                  <c:v>2.2819702975747398</c:v>
                </c:pt>
                <c:pt idx="479">
                  <c:v>2.2797701028647999</c:v>
                </c:pt>
                <c:pt idx="480">
                  <c:v>2.2728219120645901</c:v>
                </c:pt>
                <c:pt idx="481">
                  <c:v>2.2555809603811698</c:v>
                </c:pt>
                <c:pt idx="482">
                  <c:v>2.3075365342259802</c:v>
                </c:pt>
                <c:pt idx="483">
                  <c:v>2.3209523387852902</c:v>
                </c:pt>
                <c:pt idx="484">
                  <c:v>2.3078944432757602</c:v>
                </c:pt>
                <c:pt idx="485">
                  <c:v>2.3045836976239</c:v>
                </c:pt>
                <c:pt idx="486">
                  <c:v>2.26224322041418</c:v>
                </c:pt>
                <c:pt idx="487">
                  <c:v>2.23188753397331</c:v>
                </c:pt>
                <c:pt idx="488">
                  <c:v>2.1758303827895098</c:v>
                </c:pt>
                <c:pt idx="489">
                  <c:v>2.1048489563095298</c:v>
                </c:pt>
                <c:pt idx="490">
                  <c:v>2.0741705074520902</c:v>
                </c:pt>
                <c:pt idx="491">
                  <c:v>2.0577681366748002</c:v>
                </c:pt>
                <c:pt idx="492">
                  <c:v>2.0580195587099701</c:v>
                </c:pt>
                <c:pt idx="493">
                  <c:v>2.01983061801951</c:v>
                </c:pt>
                <c:pt idx="494">
                  <c:v>2.0432335721246102</c:v>
                </c:pt>
                <c:pt idx="495">
                  <c:v>2.0933422451311898</c:v>
                </c:pt>
                <c:pt idx="496">
                  <c:v>2.0580806927305701</c:v>
                </c:pt>
                <c:pt idx="497">
                  <c:v>2.1293732170188902</c:v>
                </c:pt>
                <c:pt idx="498">
                  <c:v>2.1589252499248999</c:v>
                </c:pt>
                <c:pt idx="499">
                  <c:v>2.2131876751772102</c:v>
                </c:pt>
                <c:pt idx="500">
                  <c:v>2.2622369235255899</c:v>
                </c:pt>
                <c:pt idx="501">
                  <c:v>2.2917130214674901</c:v>
                </c:pt>
                <c:pt idx="502">
                  <c:v>2.3023006963353398</c:v>
                </c:pt>
                <c:pt idx="503">
                  <c:v>2.3874028727084502</c:v>
                </c:pt>
                <c:pt idx="504">
                  <c:v>2.3750473063648299</c:v>
                </c:pt>
                <c:pt idx="505">
                  <c:v>2.3748583354510902</c:v>
                </c:pt>
                <c:pt idx="506">
                  <c:v>2.3415022583730201</c:v>
                </c:pt>
                <c:pt idx="507">
                  <c:v>2.3491121840940701</c:v>
                </c:pt>
                <c:pt idx="508">
                  <c:v>2.3242737777899798</c:v>
                </c:pt>
                <c:pt idx="509">
                  <c:v>2.3170539784842799</c:v>
                </c:pt>
                <c:pt idx="510">
                  <c:v>2.3940902775890098</c:v>
                </c:pt>
                <c:pt idx="511">
                  <c:v>2.36918211265571</c:v>
                </c:pt>
                <c:pt idx="512">
                  <c:v>2.3583410691742799</c:v>
                </c:pt>
                <c:pt idx="513">
                  <c:v>2.2622663515743402</c:v>
                </c:pt>
                <c:pt idx="514">
                  <c:v>2.2661426017018398</c:v>
                </c:pt>
                <c:pt idx="515">
                  <c:v>2.2445401285860598</c:v>
                </c:pt>
                <c:pt idx="516">
                  <c:v>2.1336183629291199</c:v>
                </c:pt>
                <c:pt idx="517">
                  <c:v>2.0196443894159199</c:v>
                </c:pt>
                <c:pt idx="518">
                  <c:v>1.9526864681457801</c:v>
                </c:pt>
                <c:pt idx="519">
                  <c:v>1.9021137255060701</c:v>
                </c:pt>
                <c:pt idx="520">
                  <c:v>1.9604829419515599</c:v>
                </c:pt>
                <c:pt idx="521">
                  <c:v>1.89412326991152</c:v>
                </c:pt>
                <c:pt idx="522">
                  <c:v>1.8676233544463601</c:v>
                </c:pt>
                <c:pt idx="523">
                  <c:v>1.891846995401</c:v>
                </c:pt>
                <c:pt idx="524">
                  <c:v>1.82287703995253</c:v>
                </c:pt>
                <c:pt idx="525">
                  <c:v>1.8383170437124401</c:v>
                </c:pt>
                <c:pt idx="526">
                  <c:v>1.8333255619409401</c:v>
                </c:pt>
                <c:pt idx="527">
                  <c:v>1.75554245663279</c:v>
                </c:pt>
                <c:pt idx="528">
                  <c:v>1.75403776194012</c:v>
                </c:pt>
                <c:pt idx="529">
                  <c:v>1.7745376353795701</c:v>
                </c:pt>
                <c:pt idx="530">
                  <c:v>1.83974978286692</c:v>
                </c:pt>
                <c:pt idx="531">
                  <c:v>1.9907859958299801</c:v>
                </c:pt>
                <c:pt idx="532">
                  <c:v>2.0831106407989202</c:v>
                </c:pt>
                <c:pt idx="533">
                  <c:v>2.1838118173620198</c:v>
                </c:pt>
                <c:pt idx="534">
                  <c:v>2.29021924830288</c:v>
                </c:pt>
                <c:pt idx="535">
                  <c:v>2.4191505259641999</c:v>
                </c:pt>
                <c:pt idx="536">
                  <c:v>2.4937527844339402</c:v>
                </c:pt>
                <c:pt idx="537">
                  <c:v>2.5477547490680101</c:v>
                </c:pt>
                <c:pt idx="538">
                  <c:v>2.5919199251102598</c:v>
                </c:pt>
                <c:pt idx="539">
                  <c:v>2.6075901242693602</c:v>
                </c:pt>
                <c:pt idx="540">
                  <c:v>2.5717088721976298</c:v>
                </c:pt>
                <c:pt idx="541">
                  <c:v>2.5589317121846298</c:v>
                </c:pt>
                <c:pt idx="542">
                  <c:v>2.4866138690361201</c:v>
                </c:pt>
                <c:pt idx="543">
                  <c:v>2.4212419634656599</c:v>
                </c:pt>
                <c:pt idx="544">
                  <c:v>2.3612569568303501</c:v>
                </c:pt>
                <c:pt idx="545">
                  <c:v>2.1596240397302799</c:v>
                </c:pt>
                <c:pt idx="546">
                  <c:v>2.1399268091004102</c:v>
                </c:pt>
                <c:pt idx="547">
                  <c:v>2.0817083575545698</c:v>
                </c:pt>
                <c:pt idx="548">
                  <c:v>2.04807899103429</c:v>
                </c:pt>
                <c:pt idx="549">
                  <c:v>2.0496873605974</c:v>
                </c:pt>
                <c:pt idx="550">
                  <c:v>1.98036427321058</c:v>
                </c:pt>
                <c:pt idx="551">
                  <c:v>1.9020282629790699</c:v>
                </c:pt>
                <c:pt idx="552">
                  <c:v>2.0474582078151999</c:v>
                </c:pt>
                <c:pt idx="553">
                  <c:v>2.0315716747278101</c:v>
                </c:pt>
                <c:pt idx="554">
                  <c:v>2.0395109745376501</c:v>
                </c:pt>
                <c:pt idx="555">
                  <c:v>2.0196291558294002</c:v>
                </c:pt>
                <c:pt idx="556">
                  <c:v>2.0275145763992199</c:v>
                </c:pt>
                <c:pt idx="557">
                  <c:v>2.0055641517874601</c:v>
                </c:pt>
                <c:pt idx="558">
                  <c:v>2.0273252920409801</c:v>
                </c:pt>
                <c:pt idx="559">
                  <c:v>1.98978657568136</c:v>
                </c:pt>
                <c:pt idx="560">
                  <c:v>1.90411639988935</c:v>
                </c:pt>
                <c:pt idx="561">
                  <c:v>1.8731226056644401</c:v>
                </c:pt>
                <c:pt idx="562">
                  <c:v>1.8578712156926001</c:v>
                </c:pt>
                <c:pt idx="563">
                  <c:v>1.7803760016771499</c:v>
                </c:pt>
                <c:pt idx="564">
                  <c:v>1.72925091037194</c:v>
                </c:pt>
                <c:pt idx="565">
                  <c:v>1.6631213061029</c:v>
                </c:pt>
                <c:pt idx="566">
                  <c:v>1.6310578589346301</c:v>
                </c:pt>
                <c:pt idx="567">
                  <c:v>1.6097186587413299</c:v>
                </c:pt>
                <c:pt idx="568">
                  <c:v>1.6108044748583901</c:v>
                </c:pt>
                <c:pt idx="569">
                  <c:v>1.5847687799118</c:v>
                </c:pt>
                <c:pt idx="570">
                  <c:v>1.63701179561985</c:v>
                </c:pt>
                <c:pt idx="571">
                  <c:v>1.66081121851267</c:v>
                </c:pt>
                <c:pt idx="572">
                  <c:v>1.59556006595166</c:v>
                </c:pt>
                <c:pt idx="573">
                  <c:v>1.5573625851623001</c:v>
                </c:pt>
                <c:pt idx="574">
                  <c:v>1.55540799556447</c:v>
                </c:pt>
                <c:pt idx="575">
                  <c:v>1.49616993907532</c:v>
                </c:pt>
                <c:pt idx="576">
                  <c:v>1.4611545469763101</c:v>
                </c:pt>
                <c:pt idx="577">
                  <c:v>1.38040217955183</c:v>
                </c:pt>
                <c:pt idx="578">
                  <c:v>1.36099146667085</c:v>
                </c:pt>
                <c:pt idx="579">
                  <c:v>1.40659957026953</c:v>
                </c:pt>
                <c:pt idx="580">
                  <c:v>1.38848191833126</c:v>
                </c:pt>
                <c:pt idx="581">
                  <c:v>1.3885380316767599</c:v>
                </c:pt>
                <c:pt idx="582">
                  <c:v>1.37282114151033</c:v>
                </c:pt>
                <c:pt idx="583">
                  <c:v>1.3234042943146</c:v>
                </c:pt>
                <c:pt idx="584">
                  <c:v>1.34987658253539</c:v>
                </c:pt>
                <c:pt idx="585">
                  <c:v>1.3366725974059499</c:v>
                </c:pt>
                <c:pt idx="586">
                  <c:v>1.32477181294214</c:v>
                </c:pt>
                <c:pt idx="587">
                  <c:v>1.28678509641675</c:v>
                </c:pt>
                <c:pt idx="588">
                  <c:v>1.2345531080849701</c:v>
                </c:pt>
                <c:pt idx="589">
                  <c:v>1.2236616844004899</c:v>
                </c:pt>
                <c:pt idx="590">
                  <c:v>1.2265904550255999</c:v>
                </c:pt>
                <c:pt idx="591">
                  <c:v>1.2279549830564001</c:v>
                </c:pt>
                <c:pt idx="592">
                  <c:v>1.2140769445914401</c:v>
                </c:pt>
                <c:pt idx="593">
                  <c:v>1.1938529864654599</c:v>
                </c:pt>
                <c:pt idx="594">
                  <c:v>1.1686771086282699</c:v>
                </c:pt>
                <c:pt idx="595">
                  <c:v>1.1696403052230899</c:v>
                </c:pt>
                <c:pt idx="596">
                  <c:v>1.14425820851263</c:v>
                </c:pt>
                <c:pt idx="597">
                  <c:v>1.13941911459742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99-4F24-9756-CBFCC621D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704192"/>
        <c:axId val="313707328"/>
      </c:lineChart>
      <c:dateAx>
        <c:axId val="3137010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4584"/>
        <c:crosses val="autoZero"/>
        <c:auto val="1"/>
        <c:lblOffset val="100"/>
        <c:baseTimeUnit val="days"/>
      </c:dateAx>
      <c:valAx>
        <c:axId val="31370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1056"/>
        <c:crosses val="autoZero"/>
        <c:crossBetween val="between"/>
      </c:valAx>
      <c:valAx>
        <c:axId val="3137073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4192"/>
        <c:crosses val="max"/>
        <c:crossBetween val="between"/>
      </c:valAx>
      <c:dateAx>
        <c:axId val="3137041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370732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%</a:t>
            </a:r>
            <a:r>
              <a:rPr lang="en-IN" baseline="0"/>
              <a:t> of People Fully Vacinated Vs Posivity Ratio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Sheet3!$V$1</c:f>
              <c:strCache>
                <c:ptCount val="1"/>
                <c:pt idx="0">
                  <c:v>delta_confirmed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Sheet3!$S$2:$S$290</c:f>
              <c:numCache>
                <c:formatCode>m/d/yyyy</c:formatCode>
                <c:ptCount val="289"/>
                <c:pt idx="0">
                  <c:v>44240</c:v>
                </c:pt>
                <c:pt idx="1">
                  <c:v>44241</c:v>
                </c:pt>
                <c:pt idx="2">
                  <c:v>44242</c:v>
                </c:pt>
                <c:pt idx="3">
                  <c:v>44243</c:v>
                </c:pt>
                <c:pt idx="4">
                  <c:v>44244</c:v>
                </c:pt>
                <c:pt idx="5">
                  <c:v>44245</c:v>
                </c:pt>
                <c:pt idx="6">
                  <c:v>44246</c:v>
                </c:pt>
                <c:pt idx="7">
                  <c:v>44247</c:v>
                </c:pt>
                <c:pt idx="8">
                  <c:v>44248</c:v>
                </c:pt>
                <c:pt idx="9">
                  <c:v>44249</c:v>
                </c:pt>
                <c:pt idx="10">
                  <c:v>44250</c:v>
                </c:pt>
                <c:pt idx="11">
                  <c:v>44251</c:v>
                </c:pt>
                <c:pt idx="12">
                  <c:v>44252</c:v>
                </c:pt>
                <c:pt idx="13">
                  <c:v>44253</c:v>
                </c:pt>
                <c:pt idx="14">
                  <c:v>44254</c:v>
                </c:pt>
                <c:pt idx="15">
                  <c:v>44255</c:v>
                </c:pt>
                <c:pt idx="16">
                  <c:v>44256</c:v>
                </c:pt>
                <c:pt idx="17">
                  <c:v>44257</c:v>
                </c:pt>
                <c:pt idx="18">
                  <c:v>44258</c:v>
                </c:pt>
                <c:pt idx="19">
                  <c:v>44259</c:v>
                </c:pt>
                <c:pt idx="20">
                  <c:v>44260</c:v>
                </c:pt>
                <c:pt idx="21">
                  <c:v>44261</c:v>
                </c:pt>
                <c:pt idx="22">
                  <c:v>44262</c:v>
                </c:pt>
                <c:pt idx="23">
                  <c:v>44263</c:v>
                </c:pt>
                <c:pt idx="24">
                  <c:v>44264</c:v>
                </c:pt>
                <c:pt idx="25">
                  <c:v>44265</c:v>
                </c:pt>
                <c:pt idx="26">
                  <c:v>44266</c:v>
                </c:pt>
                <c:pt idx="27">
                  <c:v>44267</c:v>
                </c:pt>
                <c:pt idx="28">
                  <c:v>44268</c:v>
                </c:pt>
                <c:pt idx="29">
                  <c:v>44269</c:v>
                </c:pt>
                <c:pt idx="30">
                  <c:v>44270</c:v>
                </c:pt>
                <c:pt idx="31">
                  <c:v>44271</c:v>
                </c:pt>
                <c:pt idx="32">
                  <c:v>44272</c:v>
                </c:pt>
                <c:pt idx="33">
                  <c:v>44273</c:v>
                </c:pt>
                <c:pt idx="34">
                  <c:v>44274</c:v>
                </c:pt>
                <c:pt idx="35">
                  <c:v>44275</c:v>
                </c:pt>
                <c:pt idx="36">
                  <c:v>44276</c:v>
                </c:pt>
                <c:pt idx="37">
                  <c:v>44277</c:v>
                </c:pt>
                <c:pt idx="38">
                  <c:v>44278</c:v>
                </c:pt>
                <c:pt idx="39">
                  <c:v>44279</c:v>
                </c:pt>
                <c:pt idx="40">
                  <c:v>44280</c:v>
                </c:pt>
                <c:pt idx="41">
                  <c:v>44281</c:v>
                </c:pt>
                <c:pt idx="42">
                  <c:v>44282</c:v>
                </c:pt>
                <c:pt idx="43">
                  <c:v>44283</c:v>
                </c:pt>
                <c:pt idx="44">
                  <c:v>44284</c:v>
                </c:pt>
                <c:pt idx="45">
                  <c:v>44285</c:v>
                </c:pt>
                <c:pt idx="46">
                  <c:v>44286</c:v>
                </c:pt>
                <c:pt idx="47">
                  <c:v>44287</c:v>
                </c:pt>
                <c:pt idx="48">
                  <c:v>44288</c:v>
                </c:pt>
                <c:pt idx="49">
                  <c:v>44289</c:v>
                </c:pt>
                <c:pt idx="50">
                  <c:v>44290</c:v>
                </c:pt>
                <c:pt idx="51">
                  <c:v>44291</c:v>
                </c:pt>
                <c:pt idx="52">
                  <c:v>44292</c:v>
                </c:pt>
                <c:pt idx="53">
                  <c:v>44293</c:v>
                </c:pt>
                <c:pt idx="54">
                  <c:v>44294</c:v>
                </c:pt>
                <c:pt idx="55">
                  <c:v>44295</c:v>
                </c:pt>
                <c:pt idx="56">
                  <c:v>44296</c:v>
                </c:pt>
                <c:pt idx="57">
                  <c:v>44297</c:v>
                </c:pt>
                <c:pt idx="58">
                  <c:v>44298</c:v>
                </c:pt>
                <c:pt idx="59">
                  <c:v>44299</c:v>
                </c:pt>
                <c:pt idx="60">
                  <c:v>44300</c:v>
                </c:pt>
                <c:pt idx="61">
                  <c:v>44301</c:v>
                </c:pt>
                <c:pt idx="62">
                  <c:v>44302</c:v>
                </c:pt>
                <c:pt idx="63">
                  <c:v>44303</c:v>
                </c:pt>
                <c:pt idx="64">
                  <c:v>44304</c:v>
                </c:pt>
                <c:pt idx="65">
                  <c:v>44305</c:v>
                </c:pt>
                <c:pt idx="66">
                  <c:v>44306</c:v>
                </c:pt>
                <c:pt idx="67">
                  <c:v>44307</c:v>
                </c:pt>
                <c:pt idx="68">
                  <c:v>44308</c:v>
                </c:pt>
                <c:pt idx="69">
                  <c:v>44309</c:v>
                </c:pt>
                <c:pt idx="70">
                  <c:v>44310</c:v>
                </c:pt>
                <c:pt idx="71">
                  <c:v>44311</c:v>
                </c:pt>
                <c:pt idx="72">
                  <c:v>44312</c:v>
                </c:pt>
                <c:pt idx="73">
                  <c:v>44313</c:v>
                </c:pt>
                <c:pt idx="74">
                  <c:v>44314</c:v>
                </c:pt>
                <c:pt idx="75">
                  <c:v>44315</c:v>
                </c:pt>
                <c:pt idx="76">
                  <c:v>44316</c:v>
                </c:pt>
                <c:pt idx="77">
                  <c:v>44317</c:v>
                </c:pt>
                <c:pt idx="78">
                  <c:v>44318</c:v>
                </c:pt>
                <c:pt idx="79">
                  <c:v>44319</c:v>
                </c:pt>
                <c:pt idx="80">
                  <c:v>44320</c:v>
                </c:pt>
                <c:pt idx="81">
                  <c:v>44321</c:v>
                </c:pt>
                <c:pt idx="82">
                  <c:v>44322</c:v>
                </c:pt>
                <c:pt idx="83">
                  <c:v>44323</c:v>
                </c:pt>
                <c:pt idx="84">
                  <c:v>44324</c:v>
                </c:pt>
                <c:pt idx="85">
                  <c:v>44325</c:v>
                </c:pt>
                <c:pt idx="86">
                  <c:v>44326</c:v>
                </c:pt>
                <c:pt idx="87">
                  <c:v>44327</c:v>
                </c:pt>
                <c:pt idx="88">
                  <c:v>44328</c:v>
                </c:pt>
                <c:pt idx="89">
                  <c:v>44329</c:v>
                </c:pt>
                <c:pt idx="90">
                  <c:v>44330</c:v>
                </c:pt>
                <c:pt idx="91">
                  <c:v>44331</c:v>
                </c:pt>
                <c:pt idx="92">
                  <c:v>44332</c:v>
                </c:pt>
                <c:pt idx="93">
                  <c:v>44333</c:v>
                </c:pt>
                <c:pt idx="94">
                  <c:v>44334</c:v>
                </c:pt>
                <c:pt idx="95">
                  <c:v>44335</c:v>
                </c:pt>
                <c:pt idx="96">
                  <c:v>44336</c:v>
                </c:pt>
                <c:pt idx="97">
                  <c:v>44337</c:v>
                </c:pt>
                <c:pt idx="98">
                  <c:v>44338</c:v>
                </c:pt>
                <c:pt idx="99">
                  <c:v>44339</c:v>
                </c:pt>
                <c:pt idx="100">
                  <c:v>44340</c:v>
                </c:pt>
                <c:pt idx="101">
                  <c:v>44341</c:v>
                </c:pt>
                <c:pt idx="102">
                  <c:v>44342</c:v>
                </c:pt>
                <c:pt idx="103">
                  <c:v>44343</c:v>
                </c:pt>
                <c:pt idx="104">
                  <c:v>44344</c:v>
                </c:pt>
                <c:pt idx="105">
                  <c:v>44345</c:v>
                </c:pt>
                <c:pt idx="106">
                  <c:v>44346</c:v>
                </c:pt>
                <c:pt idx="107">
                  <c:v>44347</c:v>
                </c:pt>
                <c:pt idx="108">
                  <c:v>44348</c:v>
                </c:pt>
                <c:pt idx="109">
                  <c:v>44349</c:v>
                </c:pt>
                <c:pt idx="110">
                  <c:v>44350</c:v>
                </c:pt>
                <c:pt idx="111">
                  <c:v>44351</c:v>
                </c:pt>
                <c:pt idx="112">
                  <c:v>44352</c:v>
                </c:pt>
                <c:pt idx="113">
                  <c:v>44353</c:v>
                </c:pt>
                <c:pt idx="114">
                  <c:v>44354</c:v>
                </c:pt>
                <c:pt idx="115">
                  <c:v>44355</c:v>
                </c:pt>
                <c:pt idx="116">
                  <c:v>44356</c:v>
                </c:pt>
                <c:pt idx="117">
                  <c:v>44357</c:v>
                </c:pt>
                <c:pt idx="118">
                  <c:v>44358</c:v>
                </c:pt>
                <c:pt idx="119">
                  <c:v>44359</c:v>
                </c:pt>
                <c:pt idx="120">
                  <c:v>44360</c:v>
                </c:pt>
                <c:pt idx="121">
                  <c:v>44361</c:v>
                </c:pt>
                <c:pt idx="122">
                  <c:v>44362</c:v>
                </c:pt>
                <c:pt idx="123">
                  <c:v>44363</c:v>
                </c:pt>
                <c:pt idx="124">
                  <c:v>44364</c:v>
                </c:pt>
                <c:pt idx="125">
                  <c:v>44365</c:v>
                </c:pt>
                <c:pt idx="126">
                  <c:v>44366</c:v>
                </c:pt>
                <c:pt idx="127">
                  <c:v>44367</c:v>
                </c:pt>
                <c:pt idx="128">
                  <c:v>44368</c:v>
                </c:pt>
                <c:pt idx="129">
                  <c:v>44369</c:v>
                </c:pt>
                <c:pt idx="130">
                  <c:v>44370</c:v>
                </c:pt>
                <c:pt idx="131">
                  <c:v>44371</c:v>
                </c:pt>
                <c:pt idx="132">
                  <c:v>44372</c:v>
                </c:pt>
                <c:pt idx="133">
                  <c:v>44373</c:v>
                </c:pt>
                <c:pt idx="134">
                  <c:v>44374</c:v>
                </c:pt>
                <c:pt idx="135">
                  <c:v>44375</c:v>
                </c:pt>
                <c:pt idx="136">
                  <c:v>44376</c:v>
                </c:pt>
                <c:pt idx="137">
                  <c:v>44377</c:v>
                </c:pt>
                <c:pt idx="138">
                  <c:v>44378</c:v>
                </c:pt>
                <c:pt idx="139">
                  <c:v>44379</c:v>
                </c:pt>
                <c:pt idx="140">
                  <c:v>44380</c:v>
                </c:pt>
                <c:pt idx="141">
                  <c:v>44381</c:v>
                </c:pt>
                <c:pt idx="142">
                  <c:v>44382</c:v>
                </c:pt>
                <c:pt idx="143">
                  <c:v>44383</c:v>
                </c:pt>
                <c:pt idx="144">
                  <c:v>44384</c:v>
                </c:pt>
                <c:pt idx="145">
                  <c:v>44385</c:v>
                </c:pt>
                <c:pt idx="146">
                  <c:v>44386</c:v>
                </c:pt>
                <c:pt idx="147">
                  <c:v>44387</c:v>
                </c:pt>
                <c:pt idx="148">
                  <c:v>44388</c:v>
                </c:pt>
                <c:pt idx="149">
                  <c:v>44389</c:v>
                </c:pt>
                <c:pt idx="150">
                  <c:v>44390</c:v>
                </c:pt>
                <c:pt idx="151">
                  <c:v>44391</c:v>
                </c:pt>
                <c:pt idx="152">
                  <c:v>44392</c:v>
                </c:pt>
                <c:pt idx="153">
                  <c:v>44393</c:v>
                </c:pt>
                <c:pt idx="154">
                  <c:v>44394</c:v>
                </c:pt>
                <c:pt idx="155">
                  <c:v>44395</c:v>
                </c:pt>
                <c:pt idx="156">
                  <c:v>44396</c:v>
                </c:pt>
                <c:pt idx="157">
                  <c:v>44397</c:v>
                </c:pt>
                <c:pt idx="158">
                  <c:v>44398</c:v>
                </c:pt>
                <c:pt idx="159">
                  <c:v>44399</c:v>
                </c:pt>
                <c:pt idx="160">
                  <c:v>44400</c:v>
                </c:pt>
                <c:pt idx="161">
                  <c:v>44401</c:v>
                </c:pt>
                <c:pt idx="162">
                  <c:v>44402</c:v>
                </c:pt>
                <c:pt idx="163">
                  <c:v>44403</c:v>
                </c:pt>
                <c:pt idx="164">
                  <c:v>44404</c:v>
                </c:pt>
                <c:pt idx="165">
                  <c:v>44405</c:v>
                </c:pt>
                <c:pt idx="166">
                  <c:v>44406</c:v>
                </c:pt>
                <c:pt idx="167">
                  <c:v>44407</c:v>
                </c:pt>
                <c:pt idx="168">
                  <c:v>44408</c:v>
                </c:pt>
                <c:pt idx="169">
                  <c:v>44409</c:v>
                </c:pt>
                <c:pt idx="170">
                  <c:v>44410</c:v>
                </c:pt>
                <c:pt idx="171">
                  <c:v>44411</c:v>
                </c:pt>
                <c:pt idx="172">
                  <c:v>44412</c:v>
                </c:pt>
                <c:pt idx="173">
                  <c:v>44413</c:v>
                </c:pt>
                <c:pt idx="174">
                  <c:v>44414</c:v>
                </c:pt>
                <c:pt idx="175">
                  <c:v>44415</c:v>
                </c:pt>
                <c:pt idx="176">
                  <c:v>44416</c:v>
                </c:pt>
                <c:pt idx="177">
                  <c:v>44417</c:v>
                </c:pt>
                <c:pt idx="178">
                  <c:v>44418</c:v>
                </c:pt>
                <c:pt idx="179">
                  <c:v>44419</c:v>
                </c:pt>
                <c:pt idx="180">
                  <c:v>44420</c:v>
                </c:pt>
                <c:pt idx="181">
                  <c:v>44421</c:v>
                </c:pt>
                <c:pt idx="182">
                  <c:v>44422</c:v>
                </c:pt>
                <c:pt idx="183">
                  <c:v>44423</c:v>
                </c:pt>
                <c:pt idx="184">
                  <c:v>44424</c:v>
                </c:pt>
                <c:pt idx="185">
                  <c:v>44425</c:v>
                </c:pt>
                <c:pt idx="186">
                  <c:v>44426</c:v>
                </c:pt>
                <c:pt idx="187">
                  <c:v>44427</c:v>
                </c:pt>
                <c:pt idx="188">
                  <c:v>44428</c:v>
                </c:pt>
                <c:pt idx="189">
                  <c:v>44429</c:v>
                </c:pt>
                <c:pt idx="190">
                  <c:v>44430</c:v>
                </c:pt>
                <c:pt idx="191">
                  <c:v>44431</c:v>
                </c:pt>
                <c:pt idx="192">
                  <c:v>44432</c:v>
                </c:pt>
                <c:pt idx="193">
                  <c:v>44433</c:v>
                </c:pt>
                <c:pt idx="194">
                  <c:v>44434</c:v>
                </c:pt>
                <c:pt idx="195">
                  <c:v>44435</c:v>
                </c:pt>
                <c:pt idx="196">
                  <c:v>44436</c:v>
                </c:pt>
                <c:pt idx="197">
                  <c:v>44437</c:v>
                </c:pt>
                <c:pt idx="198">
                  <c:v>44438</c:v>
                </c:pt>
                <c:pt idx="199">
                  <c:v>44439</c:v>
                </c:pt>
                <c:pt idx="200">
                  <c:v>44440</c:v>
                </c:pt>
                <c:pt idx="201">
                  <c:v>44441</c:v>
                </c:pt>
                <c:pt idx="202">
                  <c:v>44442</c:v>
                </c:pt>
                <c:pt idx="203">
                  <c:v>44443</c:v>
                </c:pt>
                <c:pt idx="204">
                  <c:v>44444</c:v>
                </c:pt>
                <c:pt idx="205">
                  <c:v>44445</c:v>
                </c:pt>
                <c:pt idx="206">
                  <c:v>44446</c:v>
                </c:pt>
                <c:pt idx="207">
                  <c:v>44447</c:v>
                </c:pt>
                <c:pt idx="208">
                  <c:v>44448</c:v>
                </c:pt>
                <c:pt idx="209">
                  <c:v>44449</c:v>
                </c:pt>
                <c:pt idx="210">
                  <c:v>44450</c:v>
                </c:pt>
                <c:pt idx="211">
                  <c:v>44451</c:v>
                </c:pt>
                <c:pt idx="212">
                  <c:v>44452</c:v>
                </c:pt>
                <c:pt idx="213">
                  <c:v>44453</c:v>
                </c:pt>
                <c:pt idx="214">
                  <c:v>44454</c:v>
                </c:pt>
                <c:pt idx="215">
                  <c:v>44455</c:v>
                </c:pt>
                <c:pt idx="216">
                  <c:v>44456</c:v>
                </c:pt>
                <c:pt idx="217">
                  <c:v>44457</c:v>
                </c:pt>
                <c:pt idx="218">
                  <c:v>44458</c:v>
                </c:pt>
                <c:pt idx="219">
                  <c:v>44459</c:v>
                </c:pt>
                <c:pt idx="220">
                  <c:v>44460</c:v>
                </c:pt>
                <c:pt idx="221">
                  <c:v>44461</c:v>
                </c:pt>
                <c:pt idx="222">
                  <c:v>44462</c:v>
                </c:pt>
                <c:pt idx="223">
                  <c:v>44463</c:v>
                </c:pt>
                <c:pt idx="224">
                  <c:v>44464</c:v>
                </c:pt>
                <c:pt idx="225">
                  <c:v>44465</c:v>
                </c:pt>
                <c:pt idx="226">
                  <c:v>44466</c:v>
                </c:pt>
                <c:pt idx="227">
                  <c:v>44467</c:v>
                </c:pt>
                <c:pt idx="228">
                  <c:v>44468</c:v>
                </c:pt>
                <c:pt idx="229">
                  <c:v>44469</c:v>
                </c:pt>
                <c:pt idx="230">
                  <c:v>44470</c:v>
                </c:pt>
                <c:pt idx="231">
                  <c:v>44471</c:v>
                </c:pt>
                <c:pt idx="232">
                  <c:v>44472</c:v>
                </c:pt>
                <c:pt idx="233">
                  <c:v>44473</c:v>
                </c:pt>
                <c:pt idx="234">
                  <c:v>44474</c:v>
                </c:pt>
                <c:pt idx="235">
                  <c:v>44475</c:v>
                </c:pt>
                <c:pt idx="236">
                  <c:v>44476</c:v>
                </c:pt>
                <c:pt idx="237">
                  <c:v>44477</c:v>
                </c:pt>
                <c:pt idx="238">
                  <c:v>44478</c:v>
                </c:pt>
                <c:pt idx="239">
                  <c:v>44479</c:v>
                </c:pt>
                <c:pt idx="240">
                  <c:v>44480</c:v>
                </c:pt>
                <c:pt idx="241">
                  <c:v>44481</c:v>
                </c:pt>
                <c:pt idx="242">
                  <c:v>44482</c:v>
                </c:pt>
                <c:pt idx="243">
                  <c:v>44483</c:v>
                </c:pt>
                <c:pt idx="244">
                  <c:v>44484</c:v>
                </c:pt>
                <c:pt idx="245">
                  <c:v>44485</c:v>
                </c:pt>
                <c:pt idx="246">
                  <c:v>44486</c:v>
                </c:pt>
                <c:pt idx="247">
                  <c:v>44487</c:v>
                </c:pt>
                <c:pt idx="248">
                  <c:v>44488</c:v>
                </c:pt>
                <c:pt idx="249">
                  <c:v>44489</c:v>
                </c:pt>
                <c:pt idx="250">
                  <c:v>44490</c:v>
                </c:pt>
                <c:pt idx="251">
                  <c:v>44491</c:v>
                </c:pt>
                <c:pt idx="252">
                  <c:v>44492</c:v>
                </c:pt>
                <c:pt idx="253">
                  <c:v>44493</c:v>
                </c:pt>
                <c:pt idx="254">
                  <c:v>44494</c:v>
                </c:pt>
                <c:pt idx="255">
                  <c:v>44495</c:v>
                </c:pt>
                <c:pt idx="256">
                  <c:v>44496</c:v>
                </c:pt>
                <c:pt idx="257">
                  <c:v>44497</c:v>
                </c:pt>
                <c:pt idx="258">
                  <c:v>44498</c:v>
                </c:pt>
                <c:pt idx="259">
                  <c:v>44499</c:v>
                </c:pt>
                <c:pt idx="260">
                  <c:v>44500</c:v>
                </c:pt>
              </c:numCache>
            </c:numRef>
          </c:cat>
          <c:val>
            <c:numRef>
              <c:f>Sheet3!$V$2:$V$290</c:f>
              <c:numCache>
                <c:formatCode>General</c:formatCode>
                <c:ptCount val="289"/>
                <c:pt idx="0">
                  <c:v>12198</c:v>
                </c:pt>
                <c:pt idx="1">
                  <c:v>11706</c:v>
                </c:pt>
                <c:pt idx="2">
                  <c:v>9086</c:v>
                </c:pt>
                <c:pt idx="3">
                  <c:v>11592</c:v>
                </c:pt>
                <c:pt idx="4">
                  <c:v>12862</c:v>
                </c:pt>
                <c:pt idx="5">
                  <c:v>13238</c:v>
                </c:pt>
                <c:pt idx="6">
                  <c:v>13916</c:v>
                </c:pt>
                <c:pt idx="7">
                  <c:v>13919</c:v>
                </c:pt>
                <c:pt idx="8">
                  <c:v>14278</c:v>
                </c:pt>
                <c:pt idx="9">
                  <c:v>10494</c:v>
                </c:pt>
                <c:pt idx="10">
                  <c:v>13682</c:v>
                </c:pt>
                <c:pt idx="11">
                  <c:v>16930</c:v>
                </c:pt>
                <c:pt idx="12">
                  <c:v>16599</c:v>
                </c:pt>
                <c:pt idx="13">
                  <c:v>16562</c:v>
                </c:pt>
                <c:pt idx="14">
                  <c:v>16805</c:v>
                </c:pt>
                <c:pt idx="15">
                  <c:v>15614</c:v>
                </c:pt>
                <c:pt idx="16">
                  <c:v>12270</c:v>
                </c:pt>
                <c:pt idx="17">
                  <c:v>14998</c:v>
                </c:pt>
                <c:pt idx="18">
                  <c:v>17425</c:v>
                </c:pt>
                <c:pt idx="19">
                  <c:v>16824</c:v>
                </c:pt>
                <c:pt idx="20">
                  <c:v>18324</c:v>
                </c:pt>
                <c:pt idx="21">
                  <c:v>18724</c:v>
                </c:pt>
                <c:pt idx="22">
                  <c:v>18650</c:v>
                </c:pt>
                <c:pt idx="23">
                  <c:v>15353</c:v>
                </c:pt>
                <c:pt idx="24">
                  <c:v>17873</c:v>
                </c:pt>
                <c:pt idx="25">
                  <c:v>22851</c:v>
                </c:pt>
                <c:pt idx="26">
                  <c:v>23298</c:v>
                </c:pt>
                <c:pt idx="27">
                  <c:v>24845</c:v>
                </c:pt>
                <c:pt idx="28">
                  <c:v>25154</c:v>
                </c:pt>
                <c:pt idx="29">
                  <c:v>26513</c:v>
                </c:pt>
                <c:pt idx="30">
                  <c:v>24437</c:v>
                </c:pt>
                <c:pt idx="31">
                  <c:v>28869</c:v>
                </c:pt>
                <c:pt idx="32">
                  <c:v>35838</c:v>
                </c:pt>
                <c:pt idx="33">
                  <c:v>39687</c:v>
                </c:pt>
                <c:pt idx="34">
                  <c:v>40906</c:v>
                </c:pt>
                <c:pt idx="35">
                  <c:v>43815</c:v>
                </c:pt>
                <c:pt idx="36">
                  <c:v>47009</c:v>
                </c:pt>
                <c:pt idx="37">
                  <c:v>40636</c:v>
                </c:pt>
                <c:pt idx="38">
                  <c:v>47239</c:v>
                </c:pt>
                <c:pt idx="39">
                  <c:v>53419</c:v>
                </c:pt>
                <c:pt idx="40">
                  <c:v>59085</c:v>
                </c:pt>
                <c:pt idx="41">
                  <c:v>62276</c:v>
                </c:pt>
                <c:pt idx="42">
                  <c:v>62632</c:v>
                </c:pt>
                <c:pt idx="43">
                  <c:v>68206</c:v>
                </c:pt>
                <c:pt idx="44">
                  <c:v>56152</c:v>
                </c:pt>
                <c:pt idx="45">
                  <c:v>53237</c:v>
                </c:pt>
                <c:pt idx="46">
                  <c:v>72115</c:v>
                </c:pt>
                <c:pt idx="47">
                  <c:v>81398</c:v>
                </c:pt>
                <c:pt idx="48">
                  <c:v>89023</c:v>
                </c:pt>
                <c:pt idx="49">
                  <c:v>92994</c:v>
                </c:pt>
                <c:pt idx="50">
                  <c:v>103794</c:v>
                </c:pt>
                <c:pt idx="51">
                  <c:v>96563</c:v>
                </c:pt>
                <c:pt idx="52">
                  <c:v>115312</c:v>
                </c:pt>
                <c:pt idx="53">
                  <c:v>126276</c:v>
                </c:pt>
                <c:pt idx="54">
                  <c:v>131878</c:v>
                </c:pt>
                <c:pt idx="55">
                  <c:v>144997</c:v>
                </c:pt>
                <c:pt idx="56">
                  <c:v>152565</c:v>
                </c:pt>
                <c:pt idx="57">
                  <c:v>169915</c:v>
                </c:pt>
                <c:pt idx="58">
                  <c:v>160854</c:v>
                </c:pt>
                <c:pt idx="59">
                  <c:v>185306</c:v>
                </c:pt>
                <c:pt idx="60">
                  <c:v>199584</c:v>
                </c:pt>
                <c:pt idx="61">
                  <c:v>216838</c:v>
                </c:pt>
                <c:pt idx="62">
                  <c:v>234002</c:v>
                </c:pt>
                <c:pt idx="63">
                  <c:v>260895</c:v>
                </c:pt>
                <c:pt idx="64">
                  <c:v>275083</c:v>
                </c:pt>
                <c:pt idx="65">
                  <c:v>257017</c:v>
                </c:pt>
                <c:pt idx="66">
                  <c:v>294378</c:v>
                </c:pt>
                <c:pt idx="67">
                  <c:v>315752</c:v>
                </c:pt>
                <c:pt idx="68">
                  <c:v>332531</c:v>
                </c:pt>
                <c:pt idx="69">
                  <c:v>345296</c:v>
                </c:pt>
                <c:pt idx="70">
                  <c:v>348996</c:v>
                </c:pt>
                <c:pt idx="71">
                  <c:v>354658</c:v>
                </c:pt>
                <c:pt idx="72">
                  <c:v>319471</c:v>
                </c:pt>
                <c:pt idx="73">
                  <c:v>362913</c:v>
                </c:pt>
                <c:pt idx="74">
                  <c:v>379403</c:v>
                </c:pt>
                <c:pt idx="75">
                  <c:v>386773</c:v>
                </c:pt>
                <c:pt idx="76">
                  <c:v>402014</c:v>
                </c:pt>
                <c:pt idx="77">
                  <c:v>392576</c:v>
                </c:pt>
                <c:pt idx="78">
                  <c:v>370090</c:v>
                </c:pt>
                <c:pt idx="79">
                  <c:v>355769</c:v>
                </c:pt>
                <c:pt idx="80">
                  <c:v>382847</c:v>
                </c:pt>
                <c:pt idx="81">
                  <c:v>412624</c:v>
                </c:pt>
                <c:pt idx="82">
                  <c:v>414280</c:v>
                </c:pt>
                <c:pt idx="83">
                  <c:v>406901</c:v>
                </c:pt>
                <c:pt idx="84">
                  <c:v>403808</c:v>
                </c:pt>
                <c:pt idx="85">
                  <c:v>366455</c:v>
                </c:pt>
                <c:pt idx="86">
                  <c:v>329491</c:v>
                </c:pt>
                <c:pt idx="87">
                  <c:v>348555</c:v>
                </c:pt>
                <c:pt idx="88">
                  <c:v>362632</c:v>
                </c:pt>
                <c:pt idx="89">
                  <c:v>343005</c:v>
                </c:pt>
                <c:pt idx="90">
                  <c:v>326256</c:v>
                </c:pt>
                <c:pt idx="91">
                  <c:v>310757</c:v>
                </c:pt>
                <c:pt idx="92">
                  <c:v>281837</c:v>
                </c:pt>
                <c:pt idx="93">
                  <c:v>263021</c:v>
                </c:pt>
                <c:pt idx="94">
                  <c:v>267246</c:v>
                </c:pt>
                <c:pt idx="95">
                  <c:v>276187</c:v>
                </c:pt>
                <c:pt idx="96">
                  <c:v>259242</c:v>
                </c:pt>
                <c:pt idx="97">
                  <c:v>257299</c:v>
                </c:pt>
                <c:pt idx="98">
                  <c:v>240897</c:v>
                </c:pt>
                <c:pt idx="99">
                  <c:v>222834</c:v>
                </c:pt>
                <c:pt idx="100">
                  <c:v>195857</c:v>
                </c:pt>
                <c:pt idx="101">
                  <c:v>208992</c:v>
                </c:pt>
                <c:pt idx="102">
                  <c:v>211510</c:v>
                </c:pt>
                <c:pt idx="103">
                  <c:v>186075</c:v>
                </c:pt>
                <c:pt idx="104">
                  <c:v>174083</c:v>
                </c:pt>
                <c:pt idx="105">
                  <c:v>165282</c:v>
                </c:pt>
                <c:pt idx="106">
                  <c:v>153396</c:v>
                </c:pt>
                <c:pt idx="107">
                  <c:v>126883</c:v>
                </c:pt>
                <c:pt idx="108">
                  <c:v>133152</c:v>
                </c:pt>
                <c:pt idx="109">
                  <c:v>134044</c:v>
                </c:pt>
                <c:pt idx="110">
                  <c:v>132424</c:v>
                </c:pt>
                <c:pt idx="111">
                  <c:v>120454</c:v>
                </c:pt>
                <c:pt idx="112">
                  <c:v>114488</c:v>
                </c:pt>
                <c:pt idx="113">
                  <c:v>101209</c:v>
                </c:pt>
                <c:pt idx="114">
                  <c:v>85804</c:v>
                </c:pt>
                <c:pt idx="115">
                  <c:v>92787</c:v>
                </c:pt>
                <c:pt idx="116">
                  <c:v>93883</c:v>
                </c:pt>
                <c:pt idx="117">
                  <c:v>91849</c:v>
                </c:pt>
                <c:pt idx="118">
                  <c:v>84574</c:v>
                </c:pt>
                <c:pt idx="119">
                  <c:v>80525</c:v>
                </c:pt>
                <c:pt idx="120">
                  <c:v>71001</c:v>
                </c:pt>
                <c:pt idx="121">
                  <c:v>60008</c:v>
                </c:pt>
                <c:pt idx="122">
                  <c:v>62217</c:v>
                </c:pt>
                <c:pt idx="123">
                  <c:v>67289</c:v>
                </c:pt>
                <c:pt idx="124">
                  <c:v>62436</c:v>
                </c:pt>
                <c:pt idx="125">
                  <c:v>60765</c:v>
                </c:pt>
                <c:pt idx="126">
                  <c:v>58615</c:v>
                </c:pt>
                <c:pt idx="127">
                  <c:v>52978</c:v>
                </c:pt>
                <c:pt idx="128">
                  <c:v>42683</c:v>
                </c:pt>
                <c:pt idx="129">
                  <c:v>50817</c:v>
                </c:pt>
                <c:pt idx="130">
                  <c:v>54309</c:v>
                </c:pt>
                <c:pt idx="131">
                  <c:v>51659</c:v>
                </c:pt>
                <c:pt idx="132">
                  <c:v>48768</c:v>
                </c:pt>
                <c:pt idx="133">
                  <c:v>49844</c:v>
                </c:pt>
                <c:pt idx="134">
                  <c:v>46523</c:v>
                </c:pt>
                <c:pt idx="135">
                  <c:v>37070</c:v>
                </c:pt>
                <c:pt idx="136">
                  <c:v>46104</c:v>
                </c:pt>
                <c:pt idx="137">
                  <c:v>48606</c:v>
                </c:pt>
                <c:pt idx="138">
                  <c:v>46781</c:v>
                </c:pt>
                <c:pt idx="139">
                  <c:v>44187</c:v>
                </c:pt>
                <c:pt idx="140">
                  <c:v>43027</c:v>
                </c:pt>
                <c:pt idx="141">
                  <c:v>40150</c:v>
                </c:pt>
                <c:pt idx="142">
                  <c:v>34026</c:v>
                </c:pt>
                <c:pt idx="143">
                  <c:v>43964</c:v>
                </c:pt>
                <c:pt idx="144">
                  <c:v>45701</c:v>
                </c:pt>
                <c:pt idx="145">
                  <c:v>43504</c:v>
                </c:pt>
                <c:pt idx="146">
                  <c:v>42660</c:v>
                </c:pt>
                <c:pt idx="147">
                  <c:v>41494</c:v>
                </c:pt>
                <c:pt idx="148">
                  <c:v>37654</c:v>
                </c:pt>
                <c:pt idx="149">
                  <c:v>30818</c:v>
                </c:pt>
                <c:pt idx="150">
                  <c:v>40314</c:v>
                </c:pt>
                <c:pt idx="151">
                  <c:v>41759</c:v>
                </c:pt>
                <c:pt idx="152">
                  <c:v>39071</c:v>
                </c:pt>
                <c:pt idx="153">
                  <c:v>38117</c:v>
                </c:pt>
                <c:pt idx="154">
                  <c:v>41283</c:v>
                </c:pt>
                <c:pt idx="155">
                  <c:v>38330</c:v>
                </c:pt>
                <c:pt idx="156">
                  <c:v>29420</c:v>
                </c:pt>
                <c:pt idx="157">
                  <c:v>42128</c:v>
                </c:pt>
                <c:pt idx="158">
                  <c:v>41687</c:v>
                </c:pt>
                <c:pt idx="159">
                  <c:v>34863</c:v>
                </c:pt>
                <c:pt idx="160">
                  <c:v>39501</c:v>
                </c:pt>
                <c:pt idx="161">
                  <c:v>40286</c:v>
                </c:pt>
                <c:pt idx="162">
                  <c:v>38179</c:v>
                </c:pt>
                <c:pt idx="163">
                  <c:v>30820</c:v>
                </c:pt>
                <c:pt idx="164">
                  <c:v>42971</c:v>
                </c:pt>
                <c:pt idx="165">
                  <c:v>43165</c:v>
                </c:pt>
                <c:pt idx="166">
                  <c:v>44671</c:v>
                </c:pt>
                <c:pt idx="167">
                  <c:v>41499</c:v>
                </c:pt>
                <c:pt idx="168">
                  <c:v>41943</c:v>
                </c:pt>
                <c:pt idx="169">
                  <c:v>40629</c:v>
                </c:pt>
                <c:pt idx="170">
                  <c:v>30085</c:v>
                </c:pt>
                <c:pt idx="171">
                  <c:v>42530</c:v>
                </c:pt>
                <c:pt idx="172">
                  <c:v>42797</c:v>
                </c:pt>
                <c:pt idx="173">
                  <c:v>45005</c:v>
                </c:pt>
                <c:pt idx="174">
                  <c:v>38705</c:v>
                </c:pt>
                <c:pt idx="175">
                  <c:v>39068</c:v>
                </c:pt>
                <c:pt idx="176">
                  <c:v>36036</c:v>
                </c:pt>
                <c:pt idx="177">
                  <c:v>27428</c:v>
                </c:pt>
                <c:pt idx="178">
                  <c:v>38380</c:v>
                </c:pt>
                <c:pt idx="179">
                  <c:v>41586</c:v>
                </c:pt>
                <c:pt idx="180">
                  <c:v>40081</c:v>
                </c:pt>
                <c:pt idx="181">
                  <c:v>38761</c:v>
                </c:pt>
                <c:pt idx="182">
                  <c:v>36135</c:v>
                </c:pt>
                <c:pt idx="183">
                  <c:v>33245</c:v>
                </c:pt>
                <c:pt idx="184">
                  <c:v>24696</c:v>
                </c:pt>
                <c:pt idx="185">
                  <c:v>35208</c:v>
                </c:pt>
                <c:pt idx="186">
                  <c:v>36502</c:v>
                </c:pt>
                <c:pt idx="187">
                  <c:v>36600</c:v>
                </c:pt>
                <c:pt idx="188">
                  <c:v>34308</c:v>
                </c:pt>
                <c:pt idx="189">
                  <c:v>31023</c:v>
                </c:pt>
                <c:pt idx="190">
                  <c:v>25420</c:v>
                </c:pt>
                <c:pt idx="191">
                  <c:v>24794</c:v>
                </c:pt>
                <c:pt idx="192">
                  <c:v>37739</c:v>
                </c:pt>
                <c:pt idx="193">
                  <c:v>46129</c:v>
                </c:pt>
                <c:pt idx="194">
                  <c:v>44550</c:v>
                </c:pt>
                <c:pt idx="195">
                  <c:v>46806</c:v>
                </c:pt>
                <c:pt idx="196">
                  <c:v>45064</c:v>
                </c:pt>
                <c:pt idx="197">
                  <c:v>43374</c:v>
                </c:pt>
                <c:pt idx="198">
                  <c:v>30248</c:v>
                </c:pt>
                <c:pt idx="199">
                  <c:v>43073</c:v>
                </c:pt>
                <c:pt idx="200">
                  <c:v>45975</c:v>
                </c:pt>
                <c:pt idx="201">
                  <c:v>45624</c:v>
                </c:pt>
                <c:pt idx="202">
                  <c:v>42667</c:v>
                </c:pt>
                <c:pt idx="203">
                  <c:v>42607</c:v>
                </c:pt>
                <c:pt idx="204">
                  <c:v>39537</c:v>
                </c:pt>
                <c:pt idx="205">
                  <c:v>30164</c:v>
                </c:pt>
                <c:pt idx="206">
                  <c:v>38135</c:v>
                </c:pt>
                <c:pt idx="207">
                  <c:v>43401</c:v>
                </c:pt>
                <c:pt idx="208">
                  <c:v>24151</c:v>
                </c:pt>
                <c:pt idx="209">
                  <c:v>37875</c:v>
                </c:pt>
                <c:pt idx="210">
                  <c:v>31288</c:v>
                </c:pt>
                <c:pt idx="211">
                  <c:v>31441</c:v>
                </c:pt>
                <c:pt idx="212">
                  <c:v>24414</c:v>
                </c:pt>
                <c:pt idx="213">
                  <c:v>27502</c:v>
                </c:pt>
                <c:pt idx="214">
                  <c:v>30355</c:v>
                </c:pt>
                <c:pt idx="215">
                  <c:v>34653</c:v>
                </c:pt>
                <c:pt idx="216">
                  <c:v>35354</c:v>
                </c:pt>
                <c:pt idx="217">
                  <c:v>31130</c:v>
                </c:pt>
                <c:pt idx="218">
                  <c:v>30828</c:v>
                </c:pt>
                <c:pt idx="219">
                  <c:v>24907</c:v>
                </c:pt>
                <c:pt idx="220">
                  <c:v>27338</c:v>
                </c:pt>
                <c:pt idx="221">
                  <c:v>32010</c:v>
                </c:pt>
                <c:pt idx="222">
                  <c:v>31411</c:v>
                </c:pt>
                <c:pt idx="223">
                  <c:v>29565</c:v>
                </c:pt>
                <c:pt idx="224">
                  <c:v>28169</c:v>
                </c:pt>
                <c:pt idx="225">
                  <c:v>26999</c:v>
                </c:pt>
                <c:pt idx="226">
                  <c:v>14907</c:v>
                </c:pt>
                <c:pt idx="227">
                  <c:v>21898</c:v>
                </c:pt>
                <c:pt idx="228">
                  <c:v>23166</c:v>
                </c:pt>
                <c:pt idx="229">
                  <c:v>27285</c:v>
                </c:pt>
                <c:pt idx="230">
                  <c:v>23918</c:v>
                </c:pt>
                <c:pt idx="231">
                  <c:v>23189</c:v>
                </c:pt>
                <c:pt idx="232">
                  <c:v>21644</c:v>
                </c:pt>
                <c:pt idx="233">
                  <c:v>17101</c:v>
                </c:pt>
                <c:pt idx="234">
                  <c:v>19044</c:v>
                </c:pt>
                <c:pt idx="235">
                  <c:v>22605</c:v>
                </c:pt>
                <c:pt idx="236">
                  <c:v>21474</c:v>
                </c:pt>
                <c:pt idx="237">
                  <c:v>19868</c:v>
                </c:pt>
                <c:pt idx="238">
                  <c:v>17931</c:v>
                </c:pt>
                <c:pt idx="239">
                  <c:v>19020</c:v>
                </c:pt>
                <c:pt idx="240">
                  <c:v>13184</c:v>
                </c:pt>
                <c:pt idx="241">
                  <c:v>16023</c:v>
                </c:pt>
                <c:pt idx="242">
                  <c:v>19193</c:v>
                </c:pt>
                <c:pt idx="243">
                  <c:v>16988</c:v>
                </c:pt>
                <c:pt idx="244">
                  <c:v>16003</c:v>
                </c:pt>
                <c:pt idx="245">
                  <c:v>14078</c:v>
                </c:pt>
                <c:pt idx="246">
                  <c:v>14286</c:v>
                </c:pt>
                <c:pt idx="247">
                  <c:v>12339</c:v>
                </c:pt>
                <c:pt idx="248">
                  <c:v>14935</c:v>
                </c:pt>
                <c:pt idx="249">
                  <c:v>18382</c:v>
                </c:pt>
                <c:pt idx="250">
                  <c:v>15774</c:v>
                </c:pt>
                <c:pt idx="251">
                  <c:v>16327</c:v>
                </c:pt>
                <c:pt idx="252">
                  <c:v>16079</c:v>
                </c:pt>
                <c:pt idx="253">
                  <c:v>14654</c:v>
                </c:pt>
                <c:pt idx="254">
                  <c:v>11852</c:v>
                </c:pt>
                <c:pt idx="255">
                  <c:v>13499</c:v>
                </c:pt>
                <c:pt idx="256">
                  <c:v>16351</c:v>
                </c:pt>
                <c:pt idx="257">
                  <c:v>14307</c:v>
                </c:pt>
                <c:pt idx="258">
                  <c:v>14215</c:v>
                </c:pt>
                <c:pt idx="259">
                  <c:v>12940</c:v>
                </c:pt>
                <c:pt idx="260">
                  <c:v>12907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7-4BC9-80AD-38C69CAD6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3703800"/>
        <c:axId val="313700664"/>
      </c:barChart>
      <c:lineChart>
        <c:grouping val="standard"/>
        <c:varyColors val="0"/>
        <c:ser>
          <c:idx val="0"/>
          <c:order val="0"/>
          <c:tx>
            <c:strRef>
              <c:f>Sheet3!$T$1</c:f>
              <c:strCache>
                <c:ptCount val="1"/>
                <c:pt idx="0">
                  <c:v>% of population vacinated2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Sheet3!$S$2:$S$290</c:f>
              <c:numCache>
                <c:formatCode>m/d/yyyy</c:formatCode>
                <c:ptCount val="289"/>
                <c:pt idx="0">
                  <c:v>44240</c:v>
                </c:pt>
                <c:pt idx="1">
                  <c:v>44241</c:v>
                </c:pt>
                <c:pt idx="2">
                  <c:v>44242</c:v>
                </c:pt>
                <c:pt idx="3">
                  <c:v>44243</c:v>
                </c:pt>
                <c:pt idx="4">
                  <c:v>44244</c:v>
                </c:pt>
                <c:pt idx="5">
                  <c:v>44245</c:v>
                </c:pt>
                <c:pt idx="6">
                  <c:v>44246</c:v>
                </c:pt>
                <c:pt idx="7">
                  <c:v>44247</c:v>
                </c:pt>
                <c:pt idx="8">
                  <c:v>44248</c:v>
                </c:pt>
                <c:pt idx="9">
                  <c:v>44249</c:v>
                </c:pt>
                <c:pt idx="10">
                  <c:v>44250</c:v>
                </c:pt>
                <c:pt idx="11">
                  <c:v>44251</c:v>
                </c:pt>
                <c:pt idx="12">
                  <c:v>44252</c:v>
                </c:pt>
                <c:pt idx="13">
                  <c:v>44253</c:v>
                </c:pt>
                <c:pt idx="14">
                  <c:v>44254</c:v>
                </c:pt>
                <c:pt idx="15">
                  <c:v>44255</c:v>
                </c:pt>
                <c:pt idx="16">
                  <c:v>44256</c:v>
                </c:pt>
                <c:pt idx="17">
                  <c:v>44257</c:v>
                </c:pt>
                <c:pt idx="18">
                  <c:v>44258</c:v>
                </c:pt>
                <c:pt idx="19">
                  <c:v>44259</c:v>
                </c:pt>
                <c:pt idx="20">
                  <c:v>44260</c:v>
                </c:pt>
                <c:pt idx="21">
                  <c:v>44261</c:v>
                </c:pt>
                <c:pt idx="22">
                  <c:v>44262</c:v>
                </c:pt>
                <c:pt idx="23">
                  <c:v>44263</c:v>
                </c:pt>
                <c:pt idx="24">
                  <c:v>44264</c:v>
                </c:pt>
                <c:pt idx="25">
                  <c:v>44265</c:v>
                </c:pt>
                <c:pt idx="26">
                  <c:v>44266</c:v>
                </c:pt>
                <c:pt idx="27">
                  <c:v>44267</c:v>
                </c:pt>
                <c:pt idx="28">
                  <c:v>44268</c:v>
                </c:pt>
                <c:pt idx="29">
                  <c:v>44269</c:v>
                </c:pt>
                <c:pt idx="30">
                  <c:v>44270</c:v>
                </c:pt>
                <c:pt idx="31">
                  <c:v>44271</c:v>
                </c:pt>
                <c:pt idx="32">
                  <c:v>44272</c:v>
                </c:pt>
                <c:pt idx="33">
                  <c:v>44273</c:v>
                </c:pt>
                <c:pt idx="34">
                  <c:v>44274</c:v>
                </c:pt>
                <c:pt idx="35">
                  <c:v>44275</c:v>
                </c:pt>
                <c:pt idx="36">
                  <c:v>44276</c:v>
                </c:pt>
                <c:pt idx="37">
                  <c:v>44277</c:v>
                </c:pt>
                <c:pt idx="38">
                  <c:v>44278</c:v>
                </c:pt>
                <c:pt idx="39">
                  <c:v>44279</c:v>
                </c:pt>
                <c:pt idx="40">
                  <c:v>44280</c:v>
                </c:pt>
                <c:pt idx="41">
                  <c:v>44281</c:v>
                </c:pt>
                <c:pt idx="42">
                  <c:v>44282</c:v>
                </c:pt>
                <c:pt idx="43">
                  <c:v>44283</c:v>
                </c:pt>
                <c:pt idx="44">
                  <c:v>44284</c:v>
                </c:pt>
                <c:pt idx="45">
                  <c:v>44285</c:v>
                </c:pt>
                <c:pt idx="46">
                  <c:v>44286</c:v>
                </c:pt>
                <c:pt idx="47">
                  <c:v>44287</c:v>
                </c:pt>
                <c:pt idx="48">
                  <c:v>44288</c:v>
                </c:pt>
                <c:pt idx="49">
                  <c:v>44289</c:v>
                </c:pt>
                <c:pt idx="50">
                  <c:v>44290</c:v>
                </c:pt>
                <c:pt idx="51">
                  <c:v>44291</c:v>
                </c:pt>
                <c:pt idx="52">
                  <c:v>44292</c:v>
                </c:pt>
                <c:pt idx="53">
                  <c:v>44293</c:v>
                </c:pt>
                <c:pt idx="54">
                  <c:v>44294</c:v>
                </c:pt>
                <c:pt idx="55">
                  <c:v>44295</c:v>
                </c:pt>
                <c:pt idx="56">
                  <c:v>44296</c:v>
                </c:pt>
                <c:pt idx="57">
                  <c:v>44297</c:v>
                </c:pt>
                <c:pt idx="58">
                  <c:v>44298</c:v>
                </c:pt>
                <c:pt idx="59">
                  <c:v>44299</c:v>
                </c:pt>
                <c:pt idx="60">
                  <c:v>44300</c:v>
                </c:pt>
                <c:pt idx="61">
                  <c:v>44301</c:v>
                </c:pt>
                <c:pt idx="62">
                  <c:v>44302</c:v>
                </c:pt>
                <c:pt idx="63">
                  <c:v>44303</c:v>
                </c:pt>
                <c:pt idx="64">
                  <c:v>44304</c:v>
                </c:pt>
                <c:pt idx="65">
                  <c:v>44305</c:v>
                </c:pt>
                <c:pt idx="66">
                  <c:v>44306</c:v>
                </c:pt>
                <c:pt idx="67">
                  <c:v>44307</c:v>
                </c:pt>
                <c:pt idx="68">
                  <c:v>44308</c:v>
                </c:pt>
                <c:pt idx="69">
                  <c:v>44309</c:v>
                </c:pt>
                <c:pt idx="70">
                  <c:v>44310</c:v>
                </c:pt>
                <c:pt idx="71">
                  <c:v>44311</c:v>
                </c:pt>
                <c:pt idx="72">
                  <c:v>44312</c:v>
                </c:pt>
                <c:pt idx="73">
                  <c:v>44313</c:v>
                </c:pt>
                <c:pt idx="74">
                  <c:v>44314</c:v>
                </c:pt>
                <c:pt idx="75">
                  <c:v>44315</c:v>
                </c:pt>
                <c:pt idx="76">
                  <c:v>44316</c:v>
                </c:pt>
                <c:pt idx="77">
                  <c:v>44317</c:v>
                </c:pt>
                <c:pt idx="78">
                  <c:v>44318</c:v>
                </c:pt>
                <c:pt idx="79">
                  <c:v>44319</c:v>
                </c:pt>
                <c:pt idx="80">
                  <c:v>44320</c:v>
                </c:pt>
                <c:pt idx="81">
                  <c:v>44321</c:v>
                </c:pt>
                <c:pt idx="82">
                  <c:v>44322</c:v>
                </c:pt>
                <c:pt idx="83">
                  <c:v>44323</c:v>
                </c:pt>
                <c:pt idx="84">
                  <c:v>44324</c:v>
                </c:pt>
                <c:pt idx="85">
                  <c:v>44325</c:v>
                </c:pt>
                <c:pt idx="86">
                  <c:v>44326</c:v>
                </c:pt>
                <c:pt idx="87">
                  <c:v>44327</c:v>
                </c:pt>
                <c:pt idx="88">
                  <c:v>44328</c:v>
                </c:pt>
                <c:pt idx="89">
                  <c:v>44329</c:v>
                </c:pt>
                <c:pt idx="90">
                  <c:v>44330</c:v>
                </c:pt>
                <c:pt idx="91">
                  <c:v>44331</c:v>
                </c:pt>
                <c:pt idx="92">
                  <c:v>44332</c:v>
                </c:pt>
                <c:pt idx="93">
                  <c:v>44333</c:v>
                </c:pt>
                <c:pt idx="94">
                  <c:v>44334</c:v>
                </c:pt>
                <c:pt idx="95">
                  <c:v>44335</c:v>
                </c:pt>
                <c:pt idx="96">
                  <c:v>44336</c:v>
                </c:pt>
                <c:pt idx="97">
                  <c:v>44337</c:v>
                </c:pt>
                <c:pt idx="98">
                  <c:v>44338</c:v>
                </c:pt>
                <c:pt idx="99">
                  <c:v>44339</c:v>
                </c:pt>
                <c:pt idx="100">
                  <c:v>44340</c:v>
                </c:pt>
                <c:pt idx="101">
                  <c:v>44341</c:v>
                </c:pt>
                <c:pt idx="102">
                  <c:v>44342</c:v>
                </c:pt>
                <c:pt idx="103">
                  <c:v>44343</c:v>
                </c:pt>
                <c:pt idx="104">
                  <c:v>44344</c:v>
                </c:pt>
                <c:pt idx="105">
                  <c:v>44345</c:v>
                </c:pt>
                <c:pt idx="106">
                  <c:v>44346</c:v>
                </c:pt>
                <c:pt idx="107">
                  <c:v>44347</c:v>
                </c:pt>
                <c:pt idx="108">
                  <c:v>44348</c:v>
                </c:pt>
                <c:pt idx="109">
                  <c:v>44349</c:v>
                </c:pt>
                <c:pt idx="110">
                  <c:v>44350</c:v>
                </c:pt>
                <c:pt idx="111">
                  <c:v>44351</c:v>
                </c:pt>
                <c:pt idx="112">
                  <c:v>44352</c:v>
                </c:pt>
                <c:pt idx="113">
                  <c:v>44353</c:v>
                </c:pt>
                <c:pt idx="114">
                  <c:v>44354</c:v>
                </c:pt>
                <c:pt idx="115">
                  <c:v>44355</c:v>
                </c:pt>
                <c:pt idx="116">
                  <c:v>44356</c:v>
                </c:pt>
                <c:pt idx="117">
                  <c:v>44357</c:v>
                </c:pt>
                <c:pt idx="118">
                  <c:v>44358</c:v>
                </c:pt>
                <c:pt idx="119">
                  <c:v>44359</c:v>
                </c:pt>
                <c:pt idx="120">
                  <c:v>44360</c:v>
                </c:pt>
                <c:pt idx="121">
                  <c:v>44361</c:v>
                </c:pt>
                <c:pt idx="122">
                  <c:v>44362</c:v>
                </c:pt>
                <c:pt idx="123">
                  <c:v>44363</c:v>
                </c:pt>
                <c:pt idx="124">
                  <c:v>44364</c:v>
                </c:pt>
                <c:pt idx="125">
                  <c:v>44365</c:v>
                </c:pt>
                <c:pt idx="126">
                  <c:v>44366</c:v>
                </c:pt>
                <c:pt idx="127">
                  <c:v>44367</c:v>
                </c:pt>
                <c:pt idx="128">
                  <c:v>44368</c:v>
                </c:pt>
                <c:pt idx="129">
                  <c:v>44369</c:v>
                </c:pt>
                <c:pt idx="130">
                  <c:v>44370</c:v>
                </c:pt>
                <c:pt idx="131">
                  <c:v>44371</c:v>
                </c:pt>
                <c:pt idx="132">
                  <c:v>44372</c:v>
                </c:pt>
                <c:pt idx="133">
                  <c:v>44373</c:v>
                </c:pt>
                <c:pt idx="134">
                  <c:v>44374</c:v>
                </c:pt>
                <c:pt idx="135">
                  <c:v>44375</c:v>
                </c:pt>
                <c:pt idx="136">
                  <c:v>44376</c:v>
                </c:pt>
                <c:pt idx="137">
                  <c:v>44377</c:v>
                </c:pt>
                <c:pt idx="138">
                  <c:v>44378</c:v>
                </c:pt>
                <c:pt idx="139">
                  <c:v>44379</c:v>
                </c:pt>
                <c:pt idx="140">
                  <c:v>44380</c:v>
                </c:pt>
                <c:pt idx="141">
                  <c:v>44381</c:v>
                </c:pt>
                <c:pt idx="142">
                  <c:v>44382</c:v>
                </c:pt>
                <c:pt idx="143">
                  <c:v>44383</c:v>
                </c:pt>
                <c:pt idx="144">
                  <c:v>44384</c:v>
                </c:pt>
                <c:pt idx="145">
                  <c:v>44385</c:v>
                </c:pt>
                <c:pt idx="146">
                  <c:v>44386</c:v>
                </c:pt>
                <c:pt idx="147">
                  <c:v>44387</c:v>
                </c:pt>
                <c:pt idx="148">
                  <c:v>44388</c:v>
                </c:pt>
                <c:pt idx="149">
                  <c:v>44389</c:v>
                </c:pt>
                <c:pt idx="150">
                  <c:v>44390</c:v>
                </c:pt>
                <c:pt idx="151">
                  <c:v>44391</c:v>
                </c:pt>
                <c:pt idx="152">
                  <c:v>44392</c:v>
                </c:pt>
                <c:pt idx="153">
                  <c:v>44393</c:v>
                </c:pt>
                <c:pt idx="154">
                  <c:v>44394</c:v>
                </c:pt>
                <c:pt idx="155">
                  <c:v>44395</c:v>
                </c:pt>
                <c:pt idx="156">
                  <c:v>44396</c:v>
                </c:pt>
                <c:pt idx="157">
                  <c:v>44397</c:v>
                </c:pt>
                <c:pt idx="158">
                  <c:v>44398</c:v>
                </c:pt>
                <c:pt idx="159">
                  <c:v>44399</c:v>
                </c:pt>
                <c:pt idx="160">
                  <c:v>44400</c:v>
                </c:pt>
                <c:pt idx="161">
                  <c:v>44401</c:v>
                </c:pt>
                <c:pt idx="162">
                  <c:v>44402</c:v>
                </c:pt>
                <c:pt idx="163">
                  <c:v>44403</c:v>
                </c:pt>
                <c:pt idx="164">
                  <c:v>44404</c:v>
                </c:pt>
                <c:pt idx="165">
                  <c:v>44405</c:v>
                </c:pt>
                <c:pt idx="166">
                  <c:v>44406</c:v>
                </c:pt>
                <c:pt idx="167">
                  <c:v>44407</c:v>
                </c:pt>
                <c:pt idx="168">
                  <c:v>44408</c:v>
                </c:pt>
                <c:pt idx="169">
                  <c:v>44409</c:v>
                </c:pt>
                <c:pt idx="170">
                  <c:v>44410</c:v>
                </c:pt>
                <c:pt idx="171">
                  <c:v>44411</c:v>
                </c:pt>
                <c:pt idx="172">
                  <c:v>44412</c:v>
                </c:pt>
                <c:pt idx="173">
                  <c:v>44413</c:v>
                </c:pt>
                <c:pt idx="174">
                  <c:v>44414</c:v>
                </c:pt>
                <c:pt idx="175">
                  <c:v>44415</c:v>
                </c:pt>
                <c:pt idx="176">
                  <c:v>44416</c:v>
                </c:pt>
                <c:pt idx="177">
                  <c:v>44417</c:v>
                </c:pt>
                <c:pt idx="178">
                  <c:v>44418</c:v>
                </c:pt>
                <c:pt idx="179">
                  <c:v>44419</c:v>
                </c:pt>
                <c:pt idx="180">
                  <c:v>44420</c:v>
                </c:pt>
                <c:pt idx="181">
                  <c:v>44421</c:v>
                </c:pt>
                <c:pt idx="182">
                  <c:v>44422</c:v>
                </c:pt>
                <c:pt idx="183">
                  <c:v>44423</c:v>
                </c:pt>
                <c:pt idx="184">
                  <c:v>44424</c:v>
                </c:pt>
                <c:pt idx="185">
                  <c:v>44425</c:v>
                </c:pt>
                <c:pt idx="186">
                  <c:v>44426</c:v>
                </c:pt>
                <c:pt idx="187">
                  <c:v>44427</c:v>
                </c:pt>
                <c:pt idx="188">
                  <c:v>44428</c:v>
                </c:pt>
                <c:pt idx="189">
                  <c:v>44429</c:v>
                </c:pt>
                <c:pt idx="190">
                  <c:v>44430</c:v>
                </c:pt>
                <c:pt idx="191">
                  <c:v>44431</c:v>
                </c:pt>
                <c:pt idx="192">
                  <c:v>44432</c:v>
                </c:pt>
                <c:pt idx="193">
                  <c:v>44433</c:v>
                </c:pt>
                <c:pt idx="194">
                  <c:v>44434</c:v>
                </c:pt>
                <c:pt idx="195">
                  <c:v>44435</c:v>
                </c:pt>
                <c:pt idx="196">
                  <c:v>44436</c:v>
                </c:pt>
                <c:pt idx="197">
                  <c:v>44437</c:v>
                </c:pt>
                <c:pt idx="198">
                  <c:v>44438</c:v>
                </c:pt>
                <c:pt idx="199">
                  <c:v>44439</c:v>
                </c:pt>
                <c:pt idx="200">
                  <c:v>44440</c:v>
                </c:pt>
                <c:pt idx="201">
                  <c:v>44441</c:v>
                </c:pt>
                <c:pt idx="202">
                  <c:v>44442</c:v>
                </c:pt>
                <c:pt idx="203">
                  <c:v>44443</c:v>
                </c:pt>
                <c:pt idx="204">
                  <c:v>44444</c:v>
                </c:pt>
                <c:pt idx="205">
                  <c:v>44445</c:v>
                </c:pt>
                <c:pt idx="206">
                  <c:v>44446</c:v>
                </c:pt>
                <c:pt idx="207">
                  <c:v>44447</c:v>
                </c:pt>
                <c:pt idx="208">
                  <c:v>44448</c:v>
                </c:pt>
                <c:pt idx="209">
                  <c:v>44449</c:v>
                </c:pt>
                <c:pt idx="210">
                  <c:v>44450</c:v>
                </c:pt>
                <c:pt idx="211">
                  <c:v>44451</c:v>
                </c:pt>
                <c:pt idx="212">
                  <c:v>44452</c:v>
                </c:pt>
                <c:pt idx="213">
                  <c:v>44453</c:v>
                </c:pt>
                <c:pt idx="214">
                  <c:v>44454</c:v>
                </c:pt>
                <c:pt idx="215">
                  <c:v>44455</c:v>
                </c:pt>
                <c:pt idx="216">
                  <c:v>44456</c:v>
                </c:pt>
                <c:pt idx="217">
                  <c:v>44457</c:v>
                </c:pt>
                <c:pt idx="218">
                  <c:v>44458</c:v>
                </c:pt>
                <c:pt idx="219">
                  <c:v>44459</c:v>
                </c:pt>
                <c:pt idx="220">
                  <c:v>44460</c:v>
                </c:pt>
                <c:pt idx="221">
                  <c:v>44461</c:v>
                </c:pt>
                <c:pt idx="222">
                  <c:v>44462</c:v>
                </c:pt>
                <c:pt idx="223">
                  <c:v>44463</c:v>
                </c:pt>
                <c:pt idx="224">
                  <c:v>44464</c:v>
                </c:pt>
                <c:pt idx="225">
                  <c:v>44465</c:v>
                </c:pt>
                <c:pt idx="226">
                  <c:v>44466</c:v>
                </c:pt>
                <c:pt idx="227">
                  <c:v>44467</c:v>
                </c:pt>
                <c:pt idx="228">
                  <c:v>44468</c:v>
                </c:pt>
                <c:pt idx="229">
                  <c:v>44469</c:v>
                </c:pt>
                <c:pt idx="230">
                  <c:v>44470</c:v>
                </c:pt>
                <c:pt idx="231">
                  <c:v>44471</c:v>
                </c:pt>
                <c:pt idx="232">
                  <c:v>44472</c:v>
                </c:pt>
                <c:pt idx="233">
                  <c:v>44473</c:v>
                </c:pt>
                <c:pt idx="234">
                  <c:v>44474</c:v>
                </c:pt>
                <c:pt idx="235">
                  <c:v>44475</c:v>
                </c:pt>
                <c:pt idx="236">
                  <c:v>44476</c:v>
                </c:pt>
                <c:pt idx="237">
                  <c:v>44477</c:v>
                </c:pt>
                <c:pt idx="238">
                  <c:v>44478</c:v>
                </c:pt>
                <c:pt idx="239">
                  <c:v>44479</c:v>
                </c:pt>
                <c:pt idx="240">
                  <c:v>44480</c:v>
                </c:pt>
                <c:pt idx="241">
                  <c:v>44481</c:v>
                </c:pt>
                <c:pt idx="242">
                  <c:v>44482</c:v>
                </c:pt>
                <c:pt idx="243">
                  <c:v>44483</c:v>
                </c:pt>
                <c:pt idx="244">
                  <c:v>44484</c:v>
                </c:pt>
                <c:pt idx="245">
                  <c:v>44485</c:v>
                </c:pt>
                <c:pt idx="246">
                  <c:v>44486</c:v>
                </c:pt>
                <c:pt idx="247">
                  <c:v>44487</c:v>
                </c:pt>
                <c:pt idx="248">
                  <c:v>44488</c:v>
                </c:pt>
                <c:pt idx="249">
                  <c:v>44489</c:v>
                </c:pt>
                <c:pt idx="250">
                  <c:v>44490</c:v>
                </c:pt>
                <c:pt idx="251">
                  <c:v>44491</c:v>
                </c:pt>
                <c:pt idx="252">
                  <c:v>44492</c:v>
                </c:pt>
                <c:pt idx="253">
                  <c:v>44493</c:v>
                </c:pt>
                <c:pt idx="254">
                  <c:v>44494</c:v>
                </c:pt>
                <c:pt idx="255">
                  <c:v>44495</c:v>
                </c:pt>
                <c:pt idx="256">
                  <c:v>44496</c:v>
                </c:pt>
                <c:pt idx="257">
                  <c:v>44497</c:v>
                </c:pt>
                <c:pt idx="258">
                  <c:v>44498</c:v>
                </c:pt>
                <c:pt idx="259">
                  <c:v>44499</c:v>
                </c:pt>
                <c:pt idx="260">
                  <c:v>44500</c:v>
                </c:pt>
              </c:numCache>
            </c:numRef>
          </c:cat>
          <c:val>
            <c:numRef>
              <c:f>Sheet3!$T$2:$T$290</c:f>
              <c:numCache>
                <c:formatCode>General</c:formatCode>
                <c:ptCount val="289"/>
                <c:pt idx="0">
                  <c:v>1.7726761197389201E-3</c:v>
                </c:pt>
                <c:pt idx="1">
                  <c:v>1.84267386900743E-3</c:v>
                </c:pt>
                <c:pt idx="2">
                  <c:v>1.2025733363343101E-2</c:v>
                </c:pt>
                <c:pt idx="3">
                  <c:v>2.0735013879510801E-2</c:v>
                </c:pt>
                <c:pt idx="4">
                  <c:v>2.76965263710706E-2</c:v>
                </c:pt>
                <c:pt idx="5">
                  <c:v>4.5832320504163901E-2</c:v>
                </c:pt>
                <c:pt idx="6">
                  <c:v>6.35577312626604E-2</c:v>
                </c:pt>
                <c:pt idx="7">
                  <c:v>7.2071573261309904E-2</c:v>
                </c:pt>
                <c:pt idx="8">
                  <c:v>7.2612499062195204E-2</c:v>
                </c:pt>
                <c:pt idx="9">
                  <c:v>9.43939530347363E-2</c:v>
                </c:pt>
                <c:pt idx="10">
                  <c:v>0.104914097081551</c:v>
                </c:pt>
                <c:pt idx="11">
                  <c:v>0.12126551129117</c:v>
                </c:pt>
                <c:pt idx="12">
                  <c:v>0.15252412033911</c:v>
                </c:pt>
                <c:pt idx="13">
                  <c:v>0.18410068272188501</c:v>
                </c:pt>
                <c:pt idx="14">
                  <c:v>0.184274214119589</c:v>
                </c:pt>
                <c:pt idx="15">
                  <c:v>0.184274214119589</c:v>
                </c:pt>
                <c:pt idx="16">
                  <c:v>0.19489826693675399</c:v>
                </c:pt>
                <c:pt idx="17">
                  <c:v>0.20361452472053401</c:v>
                </c:pt>
                <c:pt idx="18">
                  <c:v>0.21583967289368999</c:v>
                </c:pt>
                <c:pt idx="19">
                  <c:v>0.240728336709431</c:v>
                </c:pt>
                <c:pt idx="20">
                  <c:v>0.262661940130542</c:v>
                </c:pt>
                <c:pt idx="21">
                  <c:v>0.28164460949808701</c:v>
                </c:pt>
                <c:pt idx="22">
                  <c:v>0.28217473178783098</c:v>
                </c:pt>
                <c:pt idx="23">
                  <c:v>0.30500787756020697</c:v>
                </c:pt>
                <c:pt idx="24">
                  <c:v>0.32738232425538299</c:v>
                </c:pt>
                <c:pt idx="25">
                  <c:v>0.34890314352164498</c:v>
                </c:pt>
                <c:pt idx="26">
                  <c:v>0.35479623377597702</c:v>
                </c:pt>
                <c:pt idx="27">
                  <c:v>0.38584687523445099</c:v>
                </c:pt>
                <c:pt idx="28">
                  <c:v>0.40744046815214902</c:v>
                </c:pt>
                <c:pt idx="29">
                  <c:v>0.40930699977492702</c:v>
                </c:pt>
                <c:pt idx="30">
                  <c:v>0.440239177732763</c:v>
                </c:pt>
                <c:pt idx="31">
                  <c:v>0.46533866006452101</c:v>
                </c:pt>
                <c:pt idx="32">
                  <c:v>0.49084462450296401</c:v>
                </c:pt>
                <c:pt idx="33">
                  <c:v>0.51868759846950296</c:v>
                </c:pt>
                <c:pt idx="34">
                  <c:v>0.54177822792407504</c:v>
                </c:pt>
                <c:pt idx="35">
                  <c:v>0.56108140145547303</c:v>
                </c:pt>
                <c:pt idx="36">
                  <c:v>0.56205986945757402</c:v>
                </c:pt>
                <c:pt idx="37">
                  <c:v>0.58994980868782398</c:v>
                </c:pt>
                <c:pt idx="38">
                  <c:v>0.60839777927826499</c:v>
                </c:pt>
                <c:pt idx="39">
                  <c:v>0.62264018305949398</c:v>
                </c:pt>
                <c:pt idx="40">
                  <c:v>0.637929927226349</c:v>
                </c:pt>
                <c:pt idx="41">
                  <c:v>0.65144834571235699</c:v>
                </c:pt>
                <c:pt idx="42">
                  <c:v>0.66234121089354003</c:v>
                </c:pt>
                <c:pt idx="43">
                  <c:v>0.66548135644084305</c:v>
                </c:pt>
                <c:pt idx="44">
                  <c:v>0.66786375572060896</c:v>
                </c:pt>
                <c:pt idx="45">
                  <c:v>0.68011988896391296</c:v>
                </c:pt>
                <c:pt idx="46">
                  <c:v>0.70032973216295302</c:v>
                </c:pt>
                <c:pt idx="47">
                  <c:v>0.72326055968189695</c:v>
                </c:pt>
                <c:pt idx="48">
                  <c:v>0.74819611373696404</c:v>
                </c:pt>
                <c:pt idx="49">
                  <c:v>0.76826326055968197</c:v>
                </c:pt>
                <c:pt idx="50">
                  <c:v>0.78222859929477095</c:v>
                </c:pt>
                <c:pt idx="51">
                  <c:v>0.81278543026483596</c:v>
                </c:pt>
                <c:pt idx="52">
                  <c:v>0.83580606197013996</c:v>
                </c:pt>
                <c:pt idx="53">
                  <c:v>0.85795228449245997</c:v>
                </c:pt>
                <c:pt idx="54">
                  <c:v>0.89112011403706204</c:v>
                </c:pt>
                <c:pt idx="55">
                  <c:v>0.92364828569284996</c:v>
                </c:pt>
                <c:pt idx="56">
                  <c:v>0.95349883712206496</c:v>
                </c:pt>
                <c:pt idx="57">
                  <c:v>0.97090291844849597</c:v>
                </c:pt>
                <c:pt idx="58">
                  <c:v>1.0120823767724501</c:v>
                </c:pt>
                <c:pt idx="59">
                  <c:v>1.0411631780328601</c:v>
                </c:pt>
                <c:pt idx="60">
                  <c:v>1.07390194313152</c:v>
                </c:pt>
                <c:pt idx="61">
                  <c:v>1.1159317278115399</c:v>
                </c:pt>
                <c:pt idx="62">
                  <c:v>1.16506542126191</c:v>
                </c:pt>
                <c:pt idx="63">
                  <c:v>1.2147583464625999</c:v>
                </c:pt>
                <c:pt idx="64">
                  <c:v>1.2364615500037499</c:v>
                </c:pt>
                <c:pt idx="65">
                  <c:v>1.31067086803211</c:v>
                </c:pt>
                <c:pt idx="66">
                  <c:v>1.38595678595544</c:v>
                </c:pt>
                <c:pt idx="67">
                  <c:v>1.4391963388101101</c:v>
                </c:pt>
                <c:pt idx="68">
                  <c:v>1.53086923250056</c:v>
                </c:pt>
                <c:pt idx="69">
                  <c:v>1.6087736514367199</c:v>
                </c:pt>
                <c:pt idx="70">
                  <c:v>1.67575151924375</c:v>
                </c:pt>
                <c:pt idx="71">
                  <c:v>1.69895986195514</c:v>
                </c:pt>
                <c:pt idx="72">
                  <c:v>1.7938462000149999</c:v>
                </c:pt>
                <c:pt idx="73">
                  <c:v>1.8679090704479</c:v>
                </c:pt>
                <c:pt idx="74">
                  <c:v>1.9362670868032099</c:v>
                </c:pt>
                <c:pt idx="75">
                  <c:v>2.0075211943881799</c:v>
                </c:pt>
                <c:pt idx="76">
                  <c:v>2.0956476854977901</c:v>
                </c:pt>
                <c:pt idx="77">
                  <c:v>2.1490642958961699</c:v>
                </c:pt>
                <c:pt idx="78">
                  <c:v>2.1624975617075499</c:v>
                </c:pt>
                <c:pt idx="79">
                  <c:v>2.2286374071573301</c:v>
                </c:pt>
                <c:pt idx="80">
                  <c:v>2.2844723535148899</c:v>
                </c:pt>
                <c:pt idx="81">
                  <c:v>2.36615560057019</c:v>
                </c:pt>
                <c:pt idx="82">
                  <c:v>2.4671943881761602</c:v>
                </c:pt>
                <c:pt idx="83">
                  <c:v>2.5683919273764002</c:v>
                </c:pt>
                <c:pt idx="84">
                  <c:v>2.66029859704404</c:v>
                </c:pt>
                <c:pt idx="85">
                  <c:v>2.6837524195363498</c:v>
                </c:pt>
                <c:pt idx="86">
                  <c:v>2.79207682496811</c:v>
                </c:pt>
                <c:pt idx="87">
                  <c:v>2.8971607772526098</c:v>
                </c:pt>
                <c:pt idx="88">
                  <c:v>2.9676551879360802</c:v>
                </c:pt>
                <c:pt idx="89">
                  <c:v>3.0444264385925401</c:v>
                </c:pt>
                <c:pt idx="90">
                  <c:v>3.0821429964738498</c:v>
                </c:pt>
                <c:pt idx="91">
                  <c:v>3.1282442793907999</c:v>
                </c:pt>
                <c:pt idx="92">
                  <c:v>3.1344202865931399</c:v>
                </c:pt>
                <c:pt idx="93">
                  <c:v>3.1528936904494</c:v>
                </c:pt>
                <c:pt idx="94">
                  <c:v>3.1679345787380901</c:v>
                </c:pt>
                <c:pt idx="95">
                  <c:v>3.17999249756171</c:v>
                </c:pt>
                <c:pt idx="96">
                  <c:v>3.2019044189361501</c:v>
                </c:pt>
                <c:pt idx="97">
                  <c:v>3.21639582864431</c:v>
                </c:pt>
                <c:pt idx="98">
                  <c:v>3.2304683021982101</c:v>
                </c:pt>
                <c:pt idx="99">
                  <c:v>3.2351798334458701</c:v>
                </c:pt>
                <c:pt idx="100">
                  <c:v>3.24882766899242</c:v>
                </c:pt>
                <c:pt idx="101">
                  <c:v>3.26452577087553</c:v>
                </c:pt>
                <c:pt idx="102">
                  <c:v>3.2763556155750599</c:v>
                </c:pt>
                <c:pt idx="103">
                  <c:v>3.29136229274514</c:v>
                </c:pt>
                <c:pt idx="104">
                  <c:v>3.3103152524570501</c:v>
                </c:pt>
                <c:pt idx="105">
                  <c:v>3.3347689999249801</c:v>
                </c:pt>
                <c:pt idx="106">
                  <c:v>3.3416430339860499</c:v>
                </c:pt>
                <c:pt idx="107">
                  <c:v>3.36457888813865</c:v>
                </c:pt>
                <c:pt idx="108">
                  <c:v>3.3862384274889301</c:v>
                </c:pt>
                <c:pt idx="109">
                  <c:v>3.4044963613174302</c:v>
                </c:pt>
                <c:pt idx="110">
                  <c:v>3.4228638307449901</c:v>
                </c:pt>
                <c:pt idx="111">
                  <c:v>3.4442178708080098</c:v>
                </c:pt>
                <c:pt idx="112">
                  <c:v>3.4649197989346501</c:v>
                </c:pt>
                <c:pt idx="113">
                  <c:v>3.47150633956036</c:v>
                </c:pt>
                <c:pt idx="114">
                  <c:v>3.4963598169405099</c:v>
                </c:pt>
                <c:pt idx="115">
                  <c:v>3.5202361767574502</c:v>
                </c:pt>
                <c:pt idx="116">
                  <c:v>3.5444330407382401</c:v>
                </c:pt>
                <c:pt idx="117">
                  <c:v>3.56921569510091</c:v>
                </c:pt>
                <c:pt idx="118">
                  <c:v>3.59442988971416</c:v>
                </c:pt>
                <c:pt idx="119">
                  <c:v>3.6237968339710398</c:v>
                </c:pt>
                <c:pt idx="120">
                  <c:v>3.6371541751069101</c:v>
                </c:pt>
                <c:pt idx="121">
                  <c:v>3.6669913721959602</c:v>
                </c:pt>
                <c:pt idx="122">
                  <c:v>3.6979587365893898</c:v>
                </c:pt>
                <c:pt idx="123">
                  <c:v>3.7265490284342402</c:v>
                </c:pt>
                <c:pt idx="124">
                  <c:v>3.7577300622702401</c:v>
                </c:pt>
                <c:pt idx="125">
                  <c:v>3.7877938329957201</c:v>
                </c:pt>
                <c:pt idx="126">
                  <c:v>3.8267302873433899</c:v>
                </c:pt>
                <c:pt idx="127">
                  <c:v>3.8483850251331702</c:v>
                </c:pt>
                <c:pt idx="128">
                  <c:v>3.9076233775977198</c:v>
                </c:pt>
                <c:pt idx="129">
                  <c:v>3.9571616775452001</c:v>
                </c:pt>
                <c:pt idx="130">
                  <c:v>4.0063848750844002</c:v>
                </c:pt>
                <c:pt idx="131">
                  <c:v>4.0671372195963702</c:v>
                </c:pt>
                <c:pt idx="132">
                  <c:v>4.1421826093480396</c:v>
                </c:pt>
                <c:pt idx="133">
                  <c:v>4.2295386000450099</c:v>
                </c:pt>
                <c:pt idx="134">
                  <c:v>4.2560897291619799</c:v>
                </c:pt>
                <c:pt idx="135">
                  <c:v>4.3437746267537003</c:v>
                </c:pt>
                <c:pt idx="136">
                  <c:v>4.4145043139020199</c:v>
                </c:pt>
                <c:pt idx="137">
                  <c:v>4.4726641158376497</c:v>
                </c:pt>
                <c:pt idx="138">
                  <c:v>4.5481386450596402</c:v>
                </c:pt>
                <c:pt idx="139">
                  <c:v>4.6415965188686297</c:v>
                </c:pt>
                <c:pt idx="140">
                  <c:v>4.8078733588416203</c:v>
                </c:pt>
                <c:pt idx="141">
                  <c:v>4.8442016655413003</c:v>
                </c:pt>
                <c:pt idx="142">
                  <c:v>4.9802103683697201</c:v>
                </c:pt>
                <c:pt idx="143">
                  <c:v>5.07290269337535</c:v>
                </c:pt>
                <c:pt idx="144">
                  <c:v>5.1735073899017197</c:v>
                </c:pt>
                <c:pt idx="145">
                  <c:v>5.2751378197914303</c:v>
                </c:pt>
                <c:pt idx="146">
                  <c:v>5.3607568459749402</c:v>
                </c:pt>
                <c:pt idx="147">
                  <c:v>5.4663581664040803</c:v>
                </c:pt>
                <c:pt idx="148">
                  <c:v>5.5018116887988597</c:v>
                </c:pt>
                <c:pt idx="149">
                  <c:v>5.6159399804936596</c:v>
                </c:pt>
                <c:pt idx="150">
                  <c:v>5.7251406707179804</c:v>
                </c:pt>
                <c:pt idx="151">
                  <c:v>5.8377216595393504</c:v>
                </c:pt>
                <c:pt idx="152">
                  <c:v>5.944</c:v>
                </c:pt>
                <c:pt idx="153">
                  <c:v>6.0792749643634201</c:v>
                </c:pt>
                <c:pt idx="154">
                  <c:v>6.2298711081101397</c:v>
                </c:pt>
                <c:pt idx="155">
                  <c:v>6.2673160777252601</c:v>
                </c:pt>
                <c:pt idx="156">
                  <c:v>6.4111048090629499</c:v>
                </c:pt>
                <c:pt idx="157">
                  <c:v>6.5088333708455304</c:v>
                </c:pt>
                <c:pt idx="158">
                  <c:v>6.5715309475579602</c:v>
                </c:pt>
                <c:pt idx="159">
                  <c:v>6.7125725860904799</c:v>
                </c:pt>
                <c:pt idx="160">
                  <c:v>6.8319039687898604</c:v>
                </c:pt>
                <c:pt idx="161">
                  <c:v>6.9594994373171302</c:v>
                </c:pt>
                <c:pt idx="162">
                  <c:v>7.0067744016805502</c:v>
                </c:pt>
                <c:pt idx="163">
                  <c:v>7.1570446395078404</c:v>
                </c:pt>
                <c:pt idx="164">
                  <c:v>7.2648060619701402</c:v>
                </c:pt>
                <c:pt idx="165">
                  <c:v>7.3644672518568504</c:v>
                </c:pt>
                <c:pt idx="166">
                  <c:v>7.4944118838622504</c:v>
                </c:pt>
                <c:pt idx="167">
                  <c:v>7.6298422987470902</c:v>
                </c:pt>
                <c:pt idx="168">
                  <c:v>7.76445584815065</c:v>
                </c:pt>
                <c:pt idx="169">
                  <c:v>7.8197206091979901</c:v>
                </c:pt>
                <c:pt idx="170">
                  <c:v>7.9463713706954797</c:v>
                </c:pt>
                <c:pt idx="171">
                  <c:v>8.0423119513841996</c:v>
                </c:pt>
                <c:pt idx="172">
                  <c:v>8.1188398229424603</c:v>
                </c:pt>
                <c:pt idx="173">
                  <c:v>8.2299155225448306</c:v>
                </c:pt>
                <c:pt idx="174">
                  <c:v>8.3253093255307995</c:v>
                </c:pt>
                <c:pt idx="175">
                  <c:v>8.4351672293495401</c:v>
                </c:pt>
                <c:pt idx="176">
                  <c:v>8.4775428014104595</c:v>
                </c:pt>
                <c:pt idx="177">
                  <c:v>8.5784535974191591</c:v>
                </c:pt>
                <c:pt idx="178">
                  <c:v>8.6641482481806609</c:v>
                </c:pt>
                <c:pt idx="179">
                  <c:v>8.7546468602295704</c:v>
                </c:pt>
                <c:pt idx="180">
                  <c:v>8.8493960537174594</c:v>
                </c:pt>
                <c:pt idx="181">
                  <c:v>8.9536943506639695</c:v>
                </c:pt>
                <c:pt idx="182">
                  <c:v>9.0982735389001395</c:v>
                </c:pt>
                <c:pt idx="183">
                  <c:v>9.1368096631405198</c:v>
                </c:pt>
                <c:pt idx="184">
                  <c:v>9.2681971640783196</c:v>
                </c:pt>
                <c:pt idx="185">
                  <c:v>9.3729444069322501</c:v>
                </c:pt>
                <c:pt idx="186">
                  <c:v>9.4820514667266895</c:v>
                </c:pt>
                <c:pt idx="187">
                  <c:v>9.5877752269487608</c:v>
                </c:pt>
                <c:pt idx="188">
                  <c:v>9.6641824592992691</c:v>
                </c:pt>
                <c:pt idx="189">
                  <c:v>9.8082172706129498</c:v>
                </c:pt>
                <c:pt idx="190">
                  <c:v>9.8308998424487992</c:v>
                </c:pt>
                <c:pt idx="191">
                  <c:v>9.9667335884162291</c:v>
                </c:pt>
                <c:pt idx="192">
                  <c:v>10.1059200240078</c:v>
                </c:pt>
                <c:pt idx="193">
                  <c:v>10.2757608222672</c:v>
                </c:pt>
                <c:pt idx="194">
                  <c:v>10.456131442718901</c:v>
                </c:pt>
                <c:pt idx="195">
                  <c:v>10.6618975166929</c:v>
                </c:pt>
                <c:pt idx="196">
                  <c:v>10.870225223197499</c:v>
                </c:pt>
                <c:pt idx="197">
                  <c:v>10.944187260859801</c:v>
                </c:pt>
                <c:pt idx="198">
                  <c:v>11.0666870732988</c:v>
                </c:pt>
                <c:pt idx="199">
                  <c:v>11.3123253057244</c:v>
                </c:pt>
                <c:pt idx="200">
                  <c:v>11.4965647835547</c:v>
                </c:pt>
                <c:pt idx="201">
                  <c:v>11.660936604396399</c:v>
                </c:pt>
                <c:pt idx="202">
                  <c:v>11.8047109310526</c:v>
                </c:pt>
                <c:pt idx="203">
                  <c:v>12.0130986570635</c:v>
                </c:pt>
                <c:pt idx="204">
                  <c:v>12.0909271513242</c:v>
                </c:pt>
                <c:pt idx="205">
                  <c:v>12.330029259509301</c:v>
                </c:pt>
                <c:pt idx="206">
                  <c:v>12.5279603871258</c:v>
                </c:pt>
                <c:pt idx="207">
                  <c:v>12.731668992422501</c:v>
                </c:pt>
                <c:pt idx="208">
                  <c:v>12.899802835921699</c:v>
                </c:pt>
                <c:pt idx="209">
                  <c:v>13.057863005476801</c:v>
                </c:pt>
                <c:pt idx="210">
                  <c:v>13.287223947783</c:v>
                </c:pt>
                <c:pt idx="211">
                  <c:v>13.4295818140896</c:v>
                </c:pt>
                <c:pt idx="212">
                  <c:v>13.6339626378573</c:v>
                </c:pt>
                <c:pt idx="213">
                  <c:v>13.823619476329799</c:v>
                </c:pt>
                <c:pt idx="214">
                  <c:v>14.03484012304</c:v>
                </c:pt>
                <c:pt idx="215">
                  <c:v>14.241040738239899</c:v>
                </c:pt>
                <c:pt idx="216">
                  <c:v>14.946151099107199</c:v>
                </c:pt>
                <c:pt idx="217">
                  <c:v>15.2543992797659</c:v>
                </c:pt>
                <c:pt idx="218">
                  <c:v>15.372599294770801</c:v>
                </c:pt>
                <c:pt idx="219">
                  <c:v>15.6760195063396</c:v>
                </c:pt>
                <c:pt idx="220">
                  <c:v>15.9145874409183</c:v>
                </c:pt>
                <c:pt idx="221">
                  <c:v>16.1660331607773</c:v>
                </c:pt>
                <c:pt idx="222">
                  <c:v>16.401502888438699</c:v>
                </c:pt>
                <c:pt idx="223">
                  <c:v>16.6369786180509</c:v>
                </c:pt>
                <c:pt idx="224">
                  <c:v>16.899275864656001</c:v>
                </c:pt>
                <c:pt idx="225">
                  <c:v>17.026237527196301</c:v>
                </c:pt>
                <c:pt idx="226">
                  <c:v>17.337682346762701</c:v>
                </c:pt>
                <c:pt idx="227">
                  <c:v>17.540695926175999</c:v>
                </c:pt>
                <c:pt idx="228">
                  <c:v>17.780541075849701</c:v>
                </c:pt>
                <c:pt idx="229">
                  <c:v>18.004273388851399</c:v>
                </c:pt>
                <c:pt idx="230">
                  <c:v>18.242164303398599</c:v>
                </c:pt>
                <c:pt idx="231">
                  <c:v>18.523338885137701</c:v>
                </c:pt>
                <c:pt idx="232">
                  <c:v>18.614879435816601</c:v>
                </c:pt>
                <c:pt idx="233">
                  <c:v>18.8805185685348</c:v>
                </c:pt>
                <c:pt idx="234">
                  <c:v>19.095125515792599</c:v>
                </c:pt>
                <c:pt idx="235">
                  <c:v>19.267711606272002</c:v>
                </c:pt>
                <c:pt idx="236">
                  <c:v>19.4453993547903</c:v>
                </c:pt>
                <c:pt idx="237">
                  <c:v>19.7372177957836</c:v>
                </c:pt>
                <c:pt idx="238">
                  <c:v>19.993549103458601</c:v>
                </c:pt>
                <c:pt idx="239">
                  <c:v>20.179652787155799</c:v>
                </c:pt>
                <c:pt idx="240">
                  <c:v>20.436452246980298</c:v>
                </c:pt>
                <c:pt idx="241">
                  <c:v>20.631842148698301</c:v>
                </c:pt>
                <c:pt idx="242">
                  <c:v>20.786255533048202</c:v>
                </c:pt>
                <c:pt idx="243">
                  <c:v>20.917947933078299</c:v>
                </c:pt>
                <c:pt idx="244">
                  <c:v>20.959030084777599</c:v>
                </c:pt>
                <c:pt idx="245">
                  <c:v>21.146043664190898</c:v>
                </c:pt>
                <c:pt idx="246">
                  <c:v>21.198632755645601</c:v>
                </c:pt>
                <c:pt idx="247">
                  <c:v>21.580949808687802</c:v>
                </c:pt>
                <c:pt idx="248">
                  <c:v>21.767399204741501</c:v>
                </c:pt>
                <c:pt idx="249">
                  <c:v>21.9723202040663</c:v>
                </c:pt>
                <c:pt idx="250">
                  <c:v>22.2460619701403</c:v>
                </c:pt>
                <c:pt idx="251">
                  <c:v>22.553457873808998</c:v>
                </c:pt>
                <c:pt idx="252">
                  <c:v>22.905690749493601</c:v>
                </c:pt>
                <c:pt idx="253">
                  <c:v>22.974353064746001</c:v>
                </c:pt>
                <c:pt idx="254">
                  <c:v>23.273691949883698</c:v>
                </c:pt>
                <c:pt idx="255">
                  <c:v>23.5402385775377</c:v>
                </c:pt>
                <c:pt idx="256">
                  <c:v>23.782933453372301</c:v>
                </c:pt>
                <c:pt idx="257">
                  <c:v>24.139487733513398</c:v>
                </c:pt>
                <c:pt idx="258">
                  <c:v>24.410975166929301</c:v>
                </c:pt>
                <c:pt idx="259">
                  <c:v>24.744484357416201</c:v>
                </c:pt>
                <c:pt idx="260">
                  <c:v>24.814517518193401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87-4BC9-80AD-38C69CAD6107}"/>
            </c:ext>
          </c:extLst>
        </c:ser>
        <c:ser>
          <c:idx val="1"/>
          <c:order val="1"/>
          <c:tx>
            <c:strRef>
              <c:f>Sheet3!$U$1</c:f>
              <c:strCache>
                <c:ptCount val="1"/>
                <c:pt idx="0">
                  <c:v>Test Positivity 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Sheet3!$S$2:$S$290</c:f>
              <c:numCache>
                <c:formatCode>m/d/yyyy</c:formatCode>
                <c:ptCount val="289"/>
                <c:pt idx="0">
                  <c:v>44240</c:v>
                </c:pt>
                <c:pt idx="1">
                  <c:v>44241</c:v>
                </c:pt>
                <c:pt idx="2">
                  <c:v>44242</c:v>
                </c:pt>
                <c:pt idx="3">
                  <c:v>44243</c:v>
                </c:pt>
                <c:pt idx="4">
                  <c:v>44244</c:v>
                </c:pt>
                <c:pt idx="5">
                  <c:v>44245</c:v>
                </c:pt>
                <c:pt idx="6">
                  <c:v>44246</c:v>
                </c:pt>
                <c:pt idx="7">
                  <c:v>44247</c:v>
                </c:pt>
                <c:pt idx="8">
                  <c:v>44248</c:v>
                </c:pt>
                <c:pt idx="9">
                  <c:v>44249</c:v>
                </c:pt>
                <c:pt idx="10">
                  <c:v>44250</c:v>
                </c:pt>
                <c:pt idx="11">
                  <c:v>44251</c:v>
                </c:pt>
                <c:pt idx="12">
                  <c:v>44252</c:v>
                </c:pt>
                <c:pt idx="13">
                  <c:v>44253</c:v>
                </c:pt>
                <c:pt idx="14">
                  <c:v>44254</c:v>
                </c:pt>
                <c:pt idx="15">
                  <c:v>44255</c:v>
                </c:pt>
                <c:pt idx="16">
                  <c:v>44256</c:v>
                </c:pt>
                <c:pt idx="17">
                  <c:v>44257</c:v>
                </c:pt>
                <c:pt idx="18">
                  <c:v>44258</c:v>
                </c:pt>
                <c:pt idx="19">
                  <c:v>44259</c:v>
                </c:pt>
                <c:pt idx="20">
                  <c:v>44260</c:v>
                </c:pt>
                <c:pt idx="21">
                  <c:v>44261</c:v>
                </c:pt>
                <c:pt idx="22">
                  <c:v>44262</c:v>
                </c:pt>
                <c:pt idx="23">
                  <c:v>44263</c:v>
                </c:pt>
                <c:pt idx="24">
                  <c:v>44264</c:v>
                </c:pt>
                <c:pt idx="25">
                  <c:v>44265</c:v>
                </c:pt>
                <c:pt idx="26">
                  <c:v>44266</c:v>
                </c:pt>
                <c:pt idx="27">
                  <c:v>44267</c:v>
                </c:pt>
                <c:pt idx="28">
                  <c:v>44268</c:v>
                </c:pt>
                <c:pt idx="29">
                  <c:v>44269</c:v>
                </c:pt>
                <c:pt idx="30">
                  <c:v>44270</c:v>
                </c:pt>
                <c:pt idx="31">
                  <c:v>44271</c:v>
                </c:pt>
                <c:pt idx="32">
                  <c:v>44272</c:v>
                </c:pt>
                <c:pt idx="33">
                  <c:v>44273</c:v>
                </c:pt>
                <c:pt idx="34">
                  <c:v>44274</c:v>
                </c:pt>
                <c:pt idx="35">
                  <c:v>44275</c:v>
                </c:pt>
                <c:pt idx="36">
                  <c:v>44276</c:v>
                </c:pt>
                <c:pt idx="37">
                  <c:v>44277</c:v>
                </c:pt>
                <c:pt idx="38">
                  <c:v>44278</c:v>
                </c:pt>
                <c:pt idx="39">
                  <c:v>44279</c:v>
                </c:pt>
                <c:pt idx="40">
                  <c:v>44280</c:v>
                </c:pt>
                <c:pt idx="41">
                  <c:v>44281</c:v>
                </c:pt>
                <c:pt idx="42">
                  <c:v>44282</c:v>
                </c:pt>
                <c:pt idx="43">
                  <c:v>44283</c:v>
                </c:pt>
                <c:pt idx="44">
                  <c:v>44284</c:v>
                </c:pt>
                <c:pt idx="45">
                  <c:v>44285</c:v>
                </c:pt>
                <c:pt idx="46">
                  <c:v>44286</c:v>
                </c:pt>
                <c:pt idx="47">
                  <c:v>44287</c:v>
                </c:pt>
                <c:pt idx="48">
                  <c:v>44288</c:v>
                </c:pt>
                <c:pt idx="49">
                  <c:v>44289</c:v>
                </c:pt>
                <c:pt idx="50">
                  <c:v>44290</c:v>
                </c:pt>
                <c:pt idx="51">
                  <c:v>44291</c:v>
                </c:pt>
                <c:pt idx="52">
                  <c:v>44292</c:v>
                </c:pt>
                <c:pt idx="53">
                  <c:v>44293</c:v>
                </c:pt>
                <c:pt idx="54">
                  <c:v>44294</c:v>
                </c:pt>
                <c:pt idx="55">
                  <c:v>44295</c:v>
                </c:pt>
                <c:pt idx="56">
                  <c:v>44296</c:v>
                </c:pt>
                <c:pt idx="57">
                  <c:v>44297</c:v>
                </c:pt>
                <c:pt idx="58">
                  <c:v>44298</c:v>
                </c:pt>
                <c:pt idx="59">
                  <c:v>44299</c:v>
                </c:pt>
                <c:pt idx="60">
                  <c:v>44300</c:v>
                </c:pt>
                <c:pt idx="61">
                  <c:v>44301</c:v>
                </c:pt>
                <c:pt idx="62">
                  <c:v>44302</c:v>
                </c:pt>
                <c:pt idx="63">
                  <c:v>44303</c:v>
                </c:pt>
                <c:pt idx="64">
                  <c:v>44304</c:v>
                </c:pt>
                <c:pt idx="65">
                  <c:v>44305</c:v>
                </c:pt>
                <c:pt idx="66">
                  <c:v>44306</c:v>
                </c:pt>
                <c:pt idx="67">
                  <c:v>44307</c:v>
                </c:pt>
                <c:pt idx="68">
                  <c:v>44308</c:v>
                </c:pt>
                <c:pt idx="69">
                  <c:v>44309</c:v>
                </c:pt>
                <c:pt idx="70">
                  <c:v>44310</c:v>
                </c:pt>
                <c:pt idx="71">
                  <c:v>44311</c:v>
                </c:pt>
                <c:pt idx="72">
                  <c:v>44312</c:v>
                </c:pt>
                <c:pt idx="73">
                  <c:v>44313</c:v>
                </c:pt>
                <c:pt idx="74">
                  <c:v>44314</c:v>
                </c:pt>
                <c:pt idx="75">
                  <c:v>44315</c:v>
                </c:pt>
                <c:pt idx="76">
                  <c:v>44316</c:v>
                </c:pt>
                <c:pt idx="77">
                  <c:v>44317</c:v>
                </c:pt>
                <c:pt idx="78">
                  <c:v>44318</c:v>
                </c:pt>
                <c:pt idx="79">
                  <c:v>44319</c:v>
                </c:pt>
                <c:pt idx="80">
                  <c:v>44320</c:v>
                </c:pt>
                <c:pt idx="81">
                  <c:v>44321</c:v>
                </c:pt>
                <c:pt idx="82">
                  <c:v>44322</c:v>
                </c:pt>
                <c:pt idx="83">
                  <c:v>44323</c:v>
                </c:pt>
                <c:pt idx="84">
                  <c:v>44324</c:v>
                </c:pt>
                <c:pt idx="85">
                  <c:v>44325</c:v>
                </c:pt>
                <c:pt idx="86">
                  <c:v>44326</c:v>
                </c:pt>
                <c:pt idx="87">
                  <c:v>44327</c:v>
                </c:pt>
                <c:pt idx="88">
                  <c:v>44328</c:v>
                </c:pt>
                <c:pt idx="89">
                  <c:v>44329</c:v>
                </c:pt>
                <c:pt idx="90">
                  <c:v>44330</c:v>
                </c:pt>
                <c:pt idx="91">
                  <c:v>44331</c:v>
                </c:pt>
                <c:pt idx="92">
                  <c:v>44332</c:v>
                </c:pt>
                <c:pt idx="93">
                  <c:v>44333</c:v>
                </c:pt>
                <c:pt idx="94">
                  <c:v>44334</c:v>
                </c:pt>
                <c:pt idx="95">
                  <c:v>44335</c:v>
                </c:pt>
                <c:pt idx="96">
                  <c:v>44336</c:v>
                </c:pt>
                <c:pt idx="97">
                  <c:v>44337</c:v>
                </c:pt>
                <c:pt idx="98">
                  <c:v>44338</c:v>
                </c:pt>
                <c:pt idx="99">
                  <c:v>44339</c:v>
                </c:pt>
                <c:pt idx="100">
                  <c:v>44340</c:v>
                </c:pt>
                <c:pt idx="101">
                  <c:v>44341</c:v>
                </c:pt>
                <c:pt idx="102">
                  <c:v>44342</c:v>
                </c:pt>
                <c:pt idx="103">
                  <c:v>44343</c:v>
                </c:pt>
                <c:pt idx="104">
                  <c:v>44344</c:v>
                </c:pt>
                <c:pt idx="105">
                  <c:v>44345</c:v>
                </c:pt>
                <c:pt idx="106">
                  <c:v>44346</c:v>
                </c:pt>
                <c:pt idx="107">
                  <c:v>44347</c:v>
                </c:pt>
                <c:pt idx="108">
                  <c:v>44348</c:v>
                </c:pt>
                <c:pt idx="109">
                  <c:v>44349</c:v>
                </c:pt>
                <c:pt idx="110">
                  <c:v>44350</c:v>
                </c:pt>
                <c:pt idx="111">
                  <c:v>44351</c:v>
                </c:pt>
                <c:pt idx="112">
                  <c:v>44352</c:v>
                </c:pt>
                <c:pt idx="113">
                  <c:v>44353</c:v>
                </c:pt>
                <c:pt idx="114">
                  <c:v>44354</c:v>
                </c:pt>
                <c:pt idx="115">
                  <c:v>44355</c:v>
                </c:pt>
                <c:pt idx="116">
                  <c:v>44356</c:v>
                </c:pt>
                <c:pt idx="117">
                  <c:v>44357</c:v>
                </c:pt>
                <c:pt idx="118">
                  <c:v>44358</c:v>
                </c:pt>
                <c:pt idx="119">
                  <c:v>44359</c:v>
                </c:pt>
                <c:pt idx="120">
                  <c:v>44360</c:v>
                </c:pt>
                <c:pt idx="121">
                  <c:v>44361</c:v>
                </c:pt>
                <c:pt idx="122">
                  <c:v>44362</c:v>
                </c:pt>
                <c:pt idx="123">
                  <c:v>44363</c:v>
                </c:pt>
                <c:pt idx="124">
                  <c:v>44364</c:v>
                </c:pt>
                <c:pt idx="125">
                  <c:v>44365</c:v>
                </c:pt>
                <c:pt idx="126">
                  <c:v>44366</c:v>
                </c:pt>
                <c:pt idx="127">
                  <c:v>44367</c:v>
                </c:pt>
                <c:pt idx="128">
                  <c:v>44368</c:v>
                </c:pt>
                <c:pt idx="129">
                  <c:v>44369</c:v>
                </c:pt>
                <c:pt idx="130">
                  <c:v>44370</c:v>
                </c:pt>
                <c:pt idx="131">
                  <c:v>44371</c:v>
                </c:pt>
                <c:pt idx="132">
                  <c:v>44372</c:v>
                </c:pt>
                <c:pt idx="133">
                  <c:v>44373</c:v>
                </c:pt>
                <c:pt idx="134">
                  <c:v>44374</c:v>
                </c:pt>
                <c:pt idx="135">
                  <c:v>44375</c:v>
                </c:pt>
                <c:pt idx="136">
                  <c:v>44376</c:v>
                </c:pt>
                <c:pt idx="137">
                  <c:v>44377</c:v>
                </c:pt>
                <c:pt idx="138">
                  <c:v>44378</c:v>
                </c:pt>
                <c:pt idx="139">
                  <c:v>44379</c:v>
                </c:pt>
                <c:pt idx="140">
                  <c:v>44380</c:v>
                </c:pt>
                <c:pt idx="141">
                  <c:v>44381</c:v>
                </c:pt>
                <c:pt idx="142">
                  <c:v>44382</c:v>
                </c:pt>
                <c:pt idx="143">
                  <c:v>44383</c:v>
                </c:pt>
                <c:pt idx="144">
                  <c:v>44384</c:v>
                </c:pt>
                <c:pt idx="145">
                  <c:v>44385</c:v>
                </c:pt>
                <c:pt idx="146">
                  <c:v>44386</c:v>
                </c:pt>
                <c:pt idx="147">
                  <c:v>44387</c:v>
                </c:pt>
                <c:pt idx="148">
                  <c:v>44388</c:v>
                </c:pt>
                <c:pt idx="149">
                  <c:v>44389</c:v>
                </c:pt>
                <c:pt idx="150">
                  <c:v>44390</c:v>
                </c:pt>
                <c:pt idx="151">
                  <c:v>44391</c:v>
                </c:pt>
                <c:pt idx="152">
                  <c:v>44392</c:v>
                </c:pt>
                <c:pt idx="153">
                  <c:v>44393</c:v>
                </c:pt>
                <c:pt idx="154">
                  <c:v>44394</c:v>
                </c:pt>
                <c:pt idx="155">
                  <c:v>44395</c:v>
                </c:pt>
                <c:pt idx="156">
                  <c:v>44396</c:v>
                </c:pt>
                <c:pt idx="157">
                  <c:v>44397</c:v>
                </c:pt>
                <c:pt idx="158">
                  <c:v>44398</c:v>
                </c:pt>
                <c:pt idx="159">
                  <c:v>44399</c:v>
                </c:pt>
                <c:pt idx="160">
                  <c:v>44400</c:v>
                </c:pt>
                <c:pt idx="161">
                  <c:v>44401</c:v>
                </c:pt>
                <c:pt idx="162">
                  <c:v>44402</c:v>
                </c:pt>
                <c:pt idx="163">
                  <c:v>44403</c:v>
                </c:pt>
                <c:pt idx="164">
                  <c:v>44404</c:v>
                </c:pt>
                <c:pt idx="165">
                  <c:v>44405</c:v>
                </c:pt>
                <c:pt idx="166">
                  <c:v>44406</c:v>
                </c:pt>
                <c:pt idx="167">
                  <c:v>44407</c:v>
                </c:pt>
                <c:pt idx="168">
                  <c:v>44408</c:v>
                </c:pt>
                <c:pt idx="169">
                  <c:v>44409</c:v>
                </c:pt>
                <c:pt idx="170">
                  <c:v>44410</c:v>
                </c:pt>
                <c:pt idx="171">
                  <c:v>44411</c:v>
                </c:pt>
                <c:pt idx="172">
                  <c:v>44412</c:v>
                </c:pt>
                <c:pt idx="173">
                  <c:v>44413</c:v>
                </c:pt>
                <c:pt idx="174">
                  <c:v>44414</c:v>
                </c:pt>
                <c:pt idx="175">
                  <c:v>44415</c:v>
                </c:pt>
                <c:pt idx="176">
                  <c:v>44416</c:v>
                </c:pt>
                <c:pt idx="177">
                  <c:v>44417</c:v>
                </c:pt>
                <c:pt idx="178">
                  <c:v>44418</c:v>
                </c:pt>
                <c:pt idx="179">
                  <c:v>44419</c:v>
                </c:pt>
                <c:pt idx="180">
                  <c:v>44420</c:v>
                </c:pt>
                <c:pt idx="181">
                  <c:v>44421</c:v>
                </c:pt>
                <c:pt idx="182">
                  <c:v>44422</c:v>
                </c:pt>
                <c:pt idx="183">
                  <c:v>44423</c:v>
                </c:pt>
                <c:pt idx="184">
                  <c:v>44424</c:v>
                </c:pt>
                <c:pt idx="185">
                  <c:v>44425</c:v>
                </c:pt>
                <c:pt idx="186">
                  <c:v>44426</c:v>
                </c:pt>
                <c:pt idx="187">
                  <c:v>44427</c:v>
                </c:pt>
                <c:pt idx="188">
                  <c:v>44428</c:v>
                </c:pt>
                <c:pt idx="189">
                  <c:v>44429</c:v>
                </c:pt>
                <c:pt idx="190">
                  <c:v>44430</c:v>
                </c:pt>
                <c:pt idx="191">
                  <c:v>44431</c:v>
                </c:pt>
                <c:pt idx="192">
                  <c:v>44432</c:v>
                </c:pt>
                <c:pt idx="193">
                  <c:v>44433</c:v>
                </c:pt>
                <c:pt idx="194">
                  <c:v>44434</c:v>
                </c:pt>
                <c:pt idx="195">
                  <c:v>44435</c:v>
                </c:pt>
                <c:pt idx="196">
                  <c:v>44436</c:v>
                </c:pt>
                <c:pt idx="197">
                  <c:v>44437</c:v>
                </c:pt>
                <c:pt idx="198">
                  <c:v>44438</c:v>
                </c:pt>
                <c:pt idx="199">
                  <c:v>44439</c:v>
                </c:pt>
                <c:pt idx="200">
                  <c:v>44440</c:v>
                </c:pt>
                <c:pt idx="201">
                  <c:v>44441</c:v>
                </c:pt>
                <c:pt idx="202">
                  <c:v>44442</c:v>
                </c:pt>
                <c:pt idx="203">
                  <c:v>44443</c:v>
                </c:pt>
                <c:pt idx="204">
                  <c:v>44444</c:v>
                </c:pt>
                <c:pt idx="205">
                  <c:v>44445</c:v>
                </c:pt>
                <c:pt idx="206">
                  <c:v>44446</c:v>
                </c:pt>
                <c:pt idx="207">
                  <c:v>44447</c:v>
                </c:pt>
                <c:pt idx="208">
                  <c:v>44448</c:v>
                </c:pt>
                <c:pt idx="209">
                  <c:v>44449</c:v>
                </c:pt>
                <c:pt idx="210">
                  <c:v>44450</c:v>
                </c:pt>
                <c:pt idx="211">
                  <c:v>44451</c:v>
                </c:pt>
                <c:pt idx="212">
                  <c:v>44452</c:v>
                </c:pt>
                <c:pt idx="213">
                  <c:v>44453</c:v>
                </c:pt>
                <c:pt idx="214">
                  <c:v>44454</c:v>
                </c:pt>
                <c:pt idx="215">
                  <c:v>44455</c:v>
                </c:pt>
                <c:pt idx="216">
                  <c:v>44456</c:v>
                </c:pt>
                <c:pt idx="217">
                  <c:v>44457</c:v>
                </c:pt>
                <c:pt idx="218">
                  <c:v>44458</c:v>
                </c:pt>
                <c:pt idx="219">
                  <c:v>44459</c:v>
                </c:pt>
                <c:pt idx="220">
                  <c:v>44460</c:v>
                </c:pt>
                <c:pt idx="221">
                  <c:v>44461</c:v>
                </c:pt>
                <c:pt idx="222">
                  <c:v>44462</c:v>
                </c:pt>
                <c:pt idx="223">
                  <c:v>44463</c:v>
                </c:pt>
                <c:pt idx="224">
                  <c:v>44464</c:v>
                </c:pt>
                <c:pt idx="225">
                  <c:v>44465</c:v>
                </c:pt>
                <c:pt idx="226">
                  <c:v>44466</c:v>
                </c:pt>
                <c:pt idx="227">
                  <c:v>44467</c:v>
                </c:pt>
                <c:pt idx="228">
                  <c:v>44468</c:v>
                </c:pt>
                <c:pt idx="229">
                  <c:v>44469</c:v>
                </c:pt>
                <c:pt idx="230">
                  <c:v>44470</c:v>
                </c:pt>
                <c:pt idx="231">
                  <c:v>44471</c:v>
                </c:pt>
                <c:pt idx="232">
                  <c:v>44472</c:v>
                </c:pt>
                <c:pt idx="233">
                  <c:v>44473</c:v>
                </c:pt>
                <c:pt idx="234">
                  <c:v>44474</c:v>
                </c:pt>
                <c:pt idx="235">
                  <c:v>44475</c:v>
                </c:pt>
                <c:pt idx="236">
                  <c:v>44476</c:v>
                </c:pt>
                <c:pt idx="237">
                  <c:v>44477</c:v>
                </c:pt>
                <c:pt idx="238">
                  <c:v>44478</c:v>
                </c:pt>
                <c:pt idx="239">
                  <c:v>44479</c:v>
                </c:pt>
                <c:pt idx="240">
                  <c:v>44480</c:v>
                </c:pt>
                <c:pt idx="241">
                  <c:v>44481</c:v>
                </c:pt>
                <c:pt idx="242">
                  <c:v>44482</c:v>
                </c:pt>
                <c:pt idx="243">
                  <c:v>44483</c:v>
                </c:pt>
                <c:pt idx="244">
                  <c:v>44484</c:v>
                </c:pt>
                <c:pt idx="245">
                  <c:v>44485</c:v>
                </c:pt>
                <c:pt idx="246">
                  <c:v>44486</c:v>
                </c:pt>
                <c:pt idx="247">
                  <c:v>44487</c:v>
                </c:pt>
                <c:pt idx="248">
                  <c:v>44488</c:v>
                </c:pt>
                <c:pt idx="249">
                  <c:v>44489</c:v>
                </c:pt>
                <c:pt idx="250">
                  <c:v>44490</c:v>
                </c:pt>
                <c:pt idx="251">
                  <c:v>44491</c:v>
                </c:pt>
                <c:pt idx="252">
                  <c:v>44492</c:v>
                </c:pt>
                <c:pt idx="253">
                  <c:v>44493</c:v>
                </c:pt>
                <c:pt idx="254">
                  <c:v>44494</c:v>
                </c:pt>
                <c:pt idx="255">
                  <c:v>44495</c:v>
                </c:pt>
                <c:pt idx="256">
                  <c:v>44496</c:v>
                </c:pt>
                <c:pt idx="257">
                  <c:v>44497</c:v>
                </c:pt>
                <c:pt idx="258">
                  <c:v>44498</c:v>
                </c:pt>
                <c:pt idx="259">
                  <c:v>44499</c:v>
                </c:pt>
                <c:pt idx="260">
                  <c:v>44500</c:v>
                </c:pt>
              </c:numCache>
            </c:numRef>
          </c:cat>
          <c:val>
            <c:numRef>
              <c:f>Sheet3!$U$2:$U$290</c:f>
              <c:numCache>
                <c:formatCode>General</c:formatCode>
                <c:ptCount val="289"/>
                <c:pt idx="0">
                  <c:v>1.59310705957508</c:v>
                </c:pt>
                <c:pt idx="1">
                  <c:v>1.60670013828846</c:v>
                </c:pt>
                <c:pt idx="2">
                  <c:v>1.6387237050710399</c:v>
                </c:pt>
                <c:pt idx="3">
                  <c:v>1.6896238512273001</c:v>
                </c:pt>
                <c:pt idx="4">
                  <c:v>1.6866415909055501</c:v>
                </c:pt>
                <c:pt idx="5">
                  <c:v>1.7677187018017599</c:v>
                </c:pt>
                <c:pt idx="6">
                  <c:v>1.78926676821595</c:v>
                </c:pt>
                <c:pt idx="7">
                  <c:v>1.8361767600124099</c:v>
                </c:pt>
                <c:pt idx="8">
                  <c:v>1.8384475892182</c:v>
                </c:pt>
                <c:pt idx="9">
                  <c:v>1.8435391607373699</c:v>
                </c:pt>
                <c:pt idx="10">
                  <c:v>1.8262138751060999</c:v>
                </c:pt>
                <c:pt idx="11">
                  <c:v>1.8817694645608201</c:v>
                </c:pt>
                <c:pt idx="12">
                  <c:v>1.9245351919165601</c:v>
                </c:pt>
                <c:pt idx="13">
                  <c:v>1.9804004829622801</c:v>
                </c:pt>
                <c:pt idx="14">
                  <c:v>1.98789488064706</c:v>
                </c:pt>
                <c:pt idx="15">
                  <c:v>2.0102776921470902</c:v>
                </c:pt>
                <c:pt idx="16">
                  <c:v>2.0131686943377298</c:v>
                </c:pt>
                <c:pt idx="17">
                  <c:v>2.0454249877305801</c:v>
                </c:pt>
                <c:pt idx="18">
                  <c:v>2.0614665607328102</c:v>
                </c:pt>
                <c:pt idx="19">
                  <c:v>2.0930517568977698</c:v>
                </c:pt>
                <c:pt idx="20">
                  <c:v>2.13531904436008</c:v>
                </c:pt>
                <c:pt idx="21">
                  <c:v>2.1960029626489699</c:v>
                </c:pt>
                <c:pt idx="22">
                  <c:v>2.29406143109586</c:v>
                </c:pt>
                <c:pt idx="23">
                  <c:v>2.3593676789496398</c:v>
                </c:pt>
                <c:pt idx="24">
                  <c:v>2.4262892487097698</c:v>
                </c:pt>
                <c:pt idx="25">
                  <c:v>2.5317828831640101</c:v>
                </c:pt>
                <c:pt idx="26">
                  <c:v>2.67053731432991</c:v>
                </c:pt>
                <c:pt idx="27">
                  <c:v>2.75121653224772</c:v>
                </c:pt>
                <c:pt idx="28">
                  <c:v>2.8071351875374302</c:v>
                </c:pt>
                <c:pt idx="29">
                  <c:v>2.8660218835985498</c:v>
                </c:pt>
                <c:pt idx="30">
                  <c:v>2.96498882901354</c:v>
                </c:pt>
                <c:pt idx="31">
                  <c:v>3.0497371968040401</c:v>
                </c:pt>
                <c:pt idx="32">
                  <c:v>3.1206945813865499</c:v>
                </c:pt>
                <c:pt idx="33">
                  <c:v>3.2226297052625399</c:v>
                </c:pt>
                <c:pt idx="34">
                  <c:v>3.3585528690988999</c:v>
                </c:pt>
                <c:pt idx="35">
                  <c:v>3.4987359866197898</c:v>
                </c:pt>
                <c:pt idx="36">
                  <c:v>3.70201244295369</c:v>
                </c:pt>
                <c:pt idx="37">
                  <c:v>3.8802827071126802</c:v>
                </c:pt>
                <c:pt idx="38">
                  <c:v>4.10525579292029</c:v>
                </c:pt>
                <c:pt idx="39">
                  <c:v>4.3488140754770104</c:v>
                </c:pt>
                <c:pt idx="40">
                  <c:v>4.5908871493478403</c:v>
                </c:pt>
                <c:pt idx="41">
                  <c:v>4.8170791203531804</c:v>
                </c:pt>
                <c:pt idx="42">
                  <c:v>5.0407522730002201</c:v>
                </c:pt>
                <c:pt idx="43">
                  <c:v>5.3042932378696301</c:v>
                </c:pt>
                <c:pt idx="44">
                  <c:v>5.65179985827975</c:v>
                </c:pt>
                <c:pt idx="45">
                  <c:v>5.7368325670759202</c:v>
                </c:pt>
                <c:pt idx="46">
                  <c:v>5.9454217621768199</c:v>
                </c:pt>
                <c:pt idx="47">
                  <c:v>6.2399997591663503</c:v>
                </c:pt>
                <c:pt idx="48">
                  <c:v>6.7147043126922004</c:v>
                </c:pt>
                <c:pt idx="49">
                  <c:v>7.15150216039825</c:v>
                </c:pt>
                <c:pt idx="50">
                  <c:v>7.6684132029421903</c:v>
                </c:pt>
                <c:pt idx="51">
                  <c:v>7.7708091178703702</c:v>
                </c:pt>
                <c:pt idx="52">
                  <c:v>8.3845458368322703</c:v>
                </c:pt>
                <c:pt idx="53">
                  <c:v>8.9526801051637808</c:v>
                </c:pt>
                <c:pt idx="54">
                  <c:v>9.2980720745745096</c:v>
                </c:pt>
                <c:pt idx="55">
                  <c:v>9.8334817374510504</c:v>
                </c:pt>
                <c:pt idx="56">
                  <c:v>10.250452243998399</c:v>
                </c:pt>
                <c:pt idx="57">
                  <c:v>10.668839188791001</c:v>
                </c:pt>
                <c:pt idx="58">
                  <c:v>11.161040210280101</c:v>
                </c:pt>
                <c:pt idx="59">
                  <c:v>11.676214268937301</c:v>
                </c:pt>
                <c:pt idx="60">
                  <c:v>12.278517904069901</c:v>
                </c:pt>
                <c:pt idx="61">
                  <c:v>13.0371346558006</c:v>
                </c:pt>
                <c:pt idx="62">
                  <c:v>13.518852041754901</c:v>
                </c:pt>
                <c:pt idx="63">
                  <c:v>14.4012964248031</c:v>
                </c:pt>
                <c:pt idx="64">
                  <c:v>15.192589131785301</c:v>
                </c:pt>
                <c:pt idx="65">
                  <c:v>15.957055438919101</c:v>
                </c:pt>
                <c:pt idx="66">
                  <c:v>16.654297473598699</c:v>
                </c:pt>
                <c:pt idx="67">
                  <c:v>17.324042711766602</c:v>
                </c:pt>
                <c:pt idx="68">
                  <c:v>17.956540907726701</c:v>
                </c:pt>
                <c:pt idx="69">
                  <c:v>18.534915205928499</c:v>
                </c:pt>
                <c:pt idx="70">
                  <c:v>19.059559800829401</c:v>
                </c:pt>
                <c:pt idx="71">
                  <c:v>19.678841386977901</c:v>
                </c:pt>
                <c:pt idx="72">
                  <c:v>19.981960673507398</c:v>
                </c:pt>
                <c:pt idx="73">
                  <c:v>20.425200960963</c:v>
                </c:pt>
                <c:pt idx="74">
                  <c:v>20.763947882173699</c:v>
                </c:pt>
                <c:pt idx="75">
                  <c:v>20.905905553565699</c:v>
                </c:pt>
                <c:pt idx="76">
                  <c:v>21.042953534237402</c:v>
                </c:pt>
                <c:pt idx="77">
                  <c:v>21.2525204464275</c:v>
                </c:pt>
                <c:pt idx="78">
                  <c:v>21.201279261649901</c:v>
                </c:pt>
                <c:pt idx="79">
                  <c:v>21.486976378532599</c:v>
                </c:pt>
                <c:pt idx="80">
                  <c:v>21.974057416645302</c:v>
                </c:pt>
                <c:pt idx="81">
                  <c:v>21.9673451605798</c:v>
                </c:pt>
                <c:pt idx="82">
                  <c:v>22.361069101862601</c:v>
                </c:pt>
                <c:pt idx="83">
                  <c:v>22.655218096959299</c:v>
                </c:pt>
                <c:pt idx="84">
                  <c:v>22.634872842395499</c:v>
                </c:pt>
                <c:pt idx="85">
                  <c:v>22.661116545925701</c:v>
                </c:pt>
                <c:pt idx="86">
                  <c:v>22.1036359115101</c:v>
                </c:pt>
                <c:pt idx="87">
                  <c:v>21.066072317647802</c:v>
                </c:pt>
                <c:pt idx="88">
                  <c:v>20.768909562850499</c:v>
                </c:pt>
                <c:pt idx="89">
                  <c:v>20.128645528465899</c:v>
                </c:pt>
                <c:pt idx="90">
                  <c:v>19.672979222108101</c:v>
                </c:pt>
                <c:pt idx="91">
                  <c:v>18.9838033151083</c:v>
                </c:pt>
                <c:pt idx="92">
                  <c:v>18.167974781555401</c:v>
                </c:pt>
                <c:pt idx="93">
                  <c:v>17.616929865322501</c:v>
                </c:pt>
                <c:pt idx="94">
                  <c:v>16.943638317470501</c:v>
                </c:pt>
                <c:pt idx="95">
                  <c:v>16.0239601437974</c:v>
                </c:pt>
                <c:pt idx="96">
                  <c:v>15.156414080895001</c:v>
                </c:pt>
                <c:pt idx="97">
                  <c:v>14.2243588420313</c:v>
                </c:pt>
                <c:pt idx="98">
                  <c:v>13.415879028280299</c:v>
                </c:pt>
                <c:pt idx="99">
                  <c:v>12.6606760037941</c:v>
                </c:pt>
                <c:pt idx="100">
                  <c:v>12.0238202204765</c:v>
                </c:pt>
                <c:pt idx="101">
                  <c:v>11.4491487058279</c:v>
                </c:pt>
                <c:pt idx="102">
                  <c:v>10.9259759315675</c:v>
                </c:pt>
                <c:pt idx="103">
                  <c:v>10.418991503961401</c:v>
                </c:pt>
                <c:pt idx="104">
                  <c:v>9.8406136096575505</c:v>
                </c:pt>
                <c:pt idx="105">
                  <c:v>9.3623126699433694</c:v>
                </c:pt>
                <c:pt idx="106">
                  <c:v>9.0378295895021807</c:v>
                </c:pt>
                <c:pt idx="107">
                  <c:v>8.6365263023925607</c:v>
                </c:pt>
                <c:pt idx="108">
                  <c:v>7.5455432611951601</c:v>
                </c:pt>
                <c:pt idx="109">
                  <c:v>6.3813484280536104</c:v>
                </c:pt>
                <c:pt idx="110">
                  <c:v>5.5412900217810304</c:v>
                </c:pt>
                <c:pt idx="111">
                  <c:v>4.8151183251495304</c:v>
                </c:pt>
                <c:pt idx="112">
                  <c:v>4.24268695669676</c:v>
                </c:pt>
                <c:pt idx="113">
                  <c:v>4.0184694549291597</c:v>
                </c:pt>
                <c:pt idx="114">
                  <c:v>3.8363855068376198</c:v>
                </c:pt>
                <c:pt idx="115">
                  <c:v>3.8796235561846899</c:v>
                </c:pt>
                <c:pt idx="116">
                  <c:v>4.0240276669719899</c:v>
                </c:pt>
                <c:pt idx="117">
                  <c:v>4.1673701781796799</c:v>
                </c:pt>
                <c:pt idx="118">
                  <c:v>4.4135550357882396</c:v>
                </c:pt>
                <c:pt idx="119">
                  <c:v>4.7111404553071798</c:v>
                </c:pt>
                <c:pt idx="120">
                  <c:v>4.5176804661068397</c:v>
                </c:pt>
                <c:pt idx="121">
                  <c:v>4.36368521340653</c:v>
                </c:pt>
                <c:pt idx="122">
                  <c:v>4.1488604640380302</c:v>
                </c:pt>
                <c:pt idx="123">
                  <c:v>3.9682845823152801</c:v>
                </c:pt>
                <c:pt idx="124">
                  <c:v>3.77592432584993</c:v>
                </c:pt>
                <c:pt idx="125">
                  <c:v>3.5778343374712702</c:v>
                </c:pt>
                <c:pt idx="126">
                  <c:v>3.4324856135543498</c:v>
                </c:pt>
                <c:pt idx="127">
                  <c:v>3.3192742074022998</c:v>
                </c:pt>
                <c:pt idx="128">
                  <c:v>3.20556029627231</c:v>
                </c:pt>
                <c:pt idx="129">
                  <c:v>3.1231320897691202</c:v>
                </c:pt>
                <c:pt idx="130">
                  <c:v>3.0378705789940601</c:v>
                </c:pt>
                <c:pt idx="131">
                  <c:v>2.9984149348362101</c:v>
                </c:pt>
                <c:pt idx="132">
                  <c:v>2.8548216455474802</c:v>
                </c:pt>
                <c:pt idx="133">
                  <c:v>2.6502908270243899</c:v>
                </c:pt>
                <c:pt idx="134">
                  <c:v>2.4678846566873598</c:v>
                </c:pt>
                <c:pt idx="135">
                  <c:v>2.4097995719813801</c:v>
                </c:pt>
                <c:pt idx="136">
                  <c:v>2.3662535855490998</c:v>
                </c:pt>
                <c:pt idx="137">
                  <c:v>2.31572349144859</c:v>
                </c:pt>
                <c:pt idx="138">
                  <c:v>2.2045522898750298</c:v>
                </c:pt>
                <c:pt idx="139">
                  <c:v>2.1850350825094398</c:v>
                </c:pt>
                <c:pt idx="140">
                  <c:v>2.2323181117284201</c:v>
                </c:pt>
                <c:pt idx="141">
                  <c:v>2.2819702975747398</c:v>
                </c:pt>
                <c:pt idx="142">
                  <c:v>2.2797701028647999</c:v>
                </c:pt>
                <c:pt idx="143">
                  <c:v>2.2728219120645901</c:v>
                </c:pt>
                <c:pt idx="144">
                  <c:v>2.2555809603811698</c:v>
                </c:pt>
                <c:pt idx="145">
                  <c:v>2.3075365342259802</c:v>
                </c:pt>
                <c:pt idx="146">
                  <c:v>2.3209523387852902</c:v>
                </c:pt>
                <c:pt idx="147">
                  <c:v>2.3078944432757602</c:v>
                </c:pt>
                <c:pt idx="148">
                  <c:v>2.3045836976239</c:v>
                </c:pt>
                <c:pt idx="149">
                  <c:v>2.26224322041418</c:v>
                </c:pt>
                <c:pt idx="150">
                  <c:v>2.23188753397331</c:v>
                </c:pt>
                <c:pt idx="151">
                  <c:v>2.1758303827895098</c:v>
                </c:pt>
                <c:pt idx="152">
                  <c:v>2.1048489563095298</c:v>
                </c:pt>
                <c:pt idx="153">
                  <c:v>2.0741705074520902</c:v>
                </c:pt>
                <c:pt idx="154">
                  <c:v>2.0577681366748002</c:v>
                </c:pt>
                <c:pt idx="155">
                  <c:v>2.0580195587099701</c:v>
                </c:pt>
                <c:pt idx="156">
                  <c:v>2.01983061801951</c:v>
                </c:pt>
                <c:pt idx="157">
                  <c:v>2.0432335721246102</c:v>
                </c:pt>
                <c:pt idx="158">
                  <c:v>2.0933422451311898</c:v>
                </c:pt>
                <c:pt idx="159">
                  <c:v>2.0580806927305701</c:v>
                </c:pt>
                <c:pt idx="160">
                  <c:v>2.1293732170188902</c:v>
                </c:pt>
                <c:pt idx="161">
                  <c:v>2.1589252499248999</c:v>
                </c:pt>
                <c:pt idx="162">
                  <c:v>2.2131876751772102</c:v>
                </c:pt>
                <c:pt idx="163">
                  <c:v>2.2622369235255899</c:v>
                </c:pt>
                <c:pt idx="164">
                  <c:v>2.2917130214674901</c:v>
                </c:pt>
                <c:pt idx="165">
                  <c:v>2.3023006963353398</c:v>
                </c:pt>
                <c:pt idx="166">
                  <c:v>2.3874028727084502</c:v>
                </c:pt>
                <c:pt idx="167">
                  <c:v>2.3750473063648299</c:v>
                </c:pt>
                <c:pt idx="168">
                  <c:v>2.3748583354510902</c:v>
                </c:pt>
                <c:pt idx="169">
                  <c:v>2.3415022583730201</c:v>
                </c:pt>
                <c:pt idx="170">
                  <c:v>2.3491121840940701</c:v>
                </c:pt>
                <c:pt idx="171">
                  <c:v>2.3242737777899798</c:v>
                </c:pt>
                <c:pt idx="172">
                  <c:v>2.3170539784842799</c:v>
                </c:pt>
                <c:pt idx="173">
                  <c:v>2.3940902775890098</c:v>
                </c:pt>
                <c:pt idx="174">
                  <c:v>2.36918211265571</c:v>
                </c:pt>
                <c:pt idx="175">
                  <c:v>2.3583410691742799</c:v>
                </c:pt>
                <c:pt idx="176">
                  <c:v>2.2622663515743402</c:v>
                </c:pt>
                <c:pt idx="177">
                  <c:v>2.2661426017018398</c:v>
                </c:pt>
                <c:pt idx="178">
                  <c:v>2.2445401285860598</c:v>
                </c:pt>
                <c:pt idx="179">
                  <c:v>2.1336183629291199</c:v>
                </c:pt>
                <c:pt idx="180">
                  <c:v>2.0196443894159199</c:v>
                </c:pt>
                <c:pt idx="181">
                  <c:v>1.9526864681457801</c:v>
                </c:pt>
                <c:pt idx="182">
                  <c:v>1.9021137255060701</c:v>
                </c:pt>
                <c:pt idx="183">
                  <c:v>1.9604829419515599</c:v>
                </c:pt>
                <c:pt idx="184">
                  <c:v>1.89412326991152</c:v>
                </c:pt>
                <c:pt idx="185">
                  <c:v>1.8676233544463601</c:v>
                </c:pt>
                <c:pt idx="186">
                  <c:v>1.891846995401</c:v>
                </c:pt>
                <c:pt idx="187">
                  <c:v>1.82287703995253</c:v>
                </c:pt>
                <c:pt idx="188">
                  <c:v>1.8383170437124401</c:v>
                </c:pt>
                <c:pt idx="189">
                  <c:v>1.8333255619409401</c:v>
                </c:pt>
                <c:pt idx="190">
                  <c:v>1.75554245663279</c:v>
                </c:pt>
                <c:pt idx="191">
                  <c:v>1.75403776194012</c:v>
                </c:pt>
                <c:pt idx="192">
                  <c:v>1.7745376353795701</c:v>
                </c:pt>
                <c:pt idx="193">
                  <c:v>1.83974978286692</c:v>
                </c:pt>
                <c:pt idx="194">
                  <c:v>1.9907859958299801</c:v>
                </c:pt>
                <c:pt idx="195">
                  <c:v>2.0831106407989202</c:v>
                </c:pt>
                <c:pt idx="196">
                  <c:v>2.1838118173620198</c:v>
                </c:pt>
                <c:pt idx="197">
                  <c:v>2.29021924830288</c:v>
                </c:pt>
                <c:pt idx="198">
                  <c:v>2.4191505259641999</c:v>
                </c:pt>
                <c:pt idx="199">
                  <c:v>2.4937527844339402</c:v>
                </c:pt>
                <c:pt idx="200">
                  <c:v>2.5477547490680101</c:v>
                </c:pt>
                <c:pt idx="201">
                  <c:v>2.5919199251102598</c:v>
                </c:pt>
                <c:pt idx="202">
                  <c:v>2.6075901242693602</c:v>
                </c:pt>
                <c:pt idx="203">
                  <c:v>2.5717088721976298</c:v>
                </c:pt>
                <c:pt idx="204">
                  <c:v>2.5589317121846298</c:v>
                </c:pt>
                <c:pt idx="205">
                  <c:v>2.4866138690361201</c:v>
                </c:pt>
                <c:pt idx="206">
                  <c:v>2.4212419634656599</c:v>
                </c:pt>
                <c:pt idx="207">
                  <c:v>2.3612569568303501</c:v>
                </c:pt>
                <c:pt idx="208">
                  <c:v>2.1596240397302799</c:v>
                </c:pt>
                <c:pt idx="209">
                  <c:v>2.1399268091004102</c:v>
                </c:pt>
                <c:pt idx="210">
                  <c:v>2.0817083575545698</c:v>
                </c:pt>
                <c:pt idx="211">
                  <c:v>2.04807899103429</c:v>
                </c:pt>
                <c:pt idx="212">
                  <c:v>2.0496873605974</c:v>
                </c:pt>
                <c:pt idx="213">
                  <c:v>1.98036427321058</c:v>
                </c:pt>
                <c:pt idx="214">
                  <c:v>1.9020282629790699</c:v>
                </c:pt>
                <c:pt idx="215">
                  <c:v>2.0474582078151999</c:v>
                </c:pt>
                <c:pt idx="216">
                  <c:v>2.0315716747278101</c:v>
                </c:pt>
                <c:pt idx="217">
                  <c:v>2.0395109745376501</c:v>
                </c:pt>
                <c:pt idx="218">
                  <c:v>2.0196291558294002</c:v>
                </c:pt>
                <c:pt idx="219">
                  <c:v>2.0275145763992199</c:v>
                </c:pt>
                <c:pt idx="220">
                  <c:v>2.0055641517874601</c:v>
                </c:pt>
                <c:pt idx="221">
                  <c:v>2.0273252920409801</c:v>
                </c:pt>
                <c:pt idx="222">
                  <c:v>1.98978657568136</c:v>
                </c:pt>
                <c:pt idx="223">
                  <c:v>1.90411639988935</c:v>
                </c:pt>
                <c:pt idx="224">
                  <c:v>1.8731226056644401</c:v>
                </c:pt>
                <c:pt idx="225">
                  <c:v>1.8578712156926001</c:v>
                </c:pt>
                <c:pt idx="226">
                  <c:v>1.7803760016771499</c:v>
                </c:pt>
                <c:pt idx="227">
                  <c:v>1.72925091037194</c:v>
                </c:pt>
                <c:pt idx="228">
                  <c:v>1.6631213061029</c:v>
                </c:pt>
                <c:pt idx="229">
                  <c:v>1.6310578589346301</c:v>
                </c:pt>
                <c:pt idx="230">
                  <c:v>1.6097186587413299</c:v>
                </c:pt>
                <c:pt idx="231">
                  <c:v>1.6108044748583901</c:v>
                </c:pt>
                <c:pt idx="232">
                  <c:v>1.5847687799118</c:v>
                </c:pt>
                <c:pt idx="233">
                  <c:v>1.63701179561985</c:v>
                </c:pt>
                <c:pt idx="234">
                  <c:v>1.66081121851267</c:v>
                </c:pt>
                <c:pt idx="235">
                  <c:v>1.59556006595166</c:v>
                </c:pt>
                <c:pt idx="236">
                  <c:v>1.5573625851623001</c:v>
                </c:pt>
                <c:pt idx="237">
                  <c:v>1.55540799556447</c:v>
                </c:pt>
                <c:pt idx="238">
                  <c:v>1.49616993907532</c:v>
                </c:pt>
                <c:pt idx="239">
                  <c:v>1.4611545469763101</c:v>
                </c:pt>
                <c:pt idx="240">
                  <c:v>1.38040217955183</c:v>
                </c:pt>
                <c:pt idx="241">
                  <c:v>1.36099146667085</c:v>
                </c:pt>
                <c:pt idx="242">
                  <c:v>1.40659957026953</c:v>
                </c:pt>
                <c:pt idx="243">
                  <c:v>1.38848191833126</c:v>
                </c:pt>
                <c:pt idx="244">
                  <c:v>1.3885380316767599</c:v>
                </c:pt>
                <c:pt idx="245">
                  <c:v>1.37282114151033</c:v>
                </c:pt>
                <c:pt idx="246">
                  <c:v>1.3234042943146</c:v>
                </c:pt>
                <c:pt idx="247">
                  <c:v>1.34987658253539</c:v>
                </c:pt>
                <c:pt idx="248">
                  <c:v>1.3366725974059499</c:v>
                </c:pt>
                <c:pt idx="249">
                  <c:v>1.32477181294214</c:v>
                </c:pt>
                <c:pt idx="250">
                  <c:v>1.28678509641675</c:v>
                </c:pt>
                <c:pt idx="251">
                  <c:v>1.2345531080849701</c:v>
                </c:pt>
                <c:pt idx="252">
                  <c:v>1.2236616844004899</c:v>
                </c:pt>
                <c:pt idx="253">
                  <c:v>1.2265904550255999</c:v>
                </c:pt>
                <c:pt idx="254">
                  <c:v>1.2279549830564001</c:v>
                </c:pt>
                <c:pt idx="255">
                  <c:v>1.2140769445914401</c:v>
                </c:pt>
                <c:pt idx="256">
                  <c:v>1.1938529864654599</c:v>
                </c:pt>
                <c:pt idx="257">
                  <c:v>1.1686771086282699</c:v>
                </c:pt>
                <c:pt idx="258">
                  <c:v>1.1696403052230899</c:v>
                </c:pt>
                <c:pt idx="259">
                  <c:v>1.14425820851263</c:v>
                </c:pt>
                <c:pt idx="260">
                  <c:v>1.13941911459742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87-4BC9-80AD-38C69CAD6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702624"/>
        <c:axId val="313701840"/>
      </c:lineChart>
      <c:dateAx>
        <c:axId val="3137026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1840"/>
        <c:crosses val="autoZero"/>
        <c:auto val="1"/>
        <c:lblOffset val="100"/>
        <c:baseTimeUnit val="days"/>
      </c:dateAx>
      <c:valAx>
        <c:axId val="31370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2624"/>
        <c:crosses val="autoZero"/>
        <c:crossBetween val="between"/>
      </c:valAx>
      <c:valAx>
        <c:axId val="3137006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3800"/>
        <c:crosses val="max"/>
        <c:crossBetween val="between"/>
      </c:valAx>
      <c:dateAx>
        <c:axId val="3137038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370066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Fully Vacinated</a:t>
            </a:r>
            <a:r>
              <a:rPr lang="en-IN" baseline="0"/>
              <a:t> vs Death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Sheet3!$W$1</c:f>
              <c:strCache>
                <c:ptCount val="1"/>
                <c:pt idx="0">
                  <c:v>delta_deceased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Sheet3!$S$2:$S$290</c:f>
              <c:numCache>
                <c:formatCode>m/d/yyyy</c:formatCode>
                <c:ptCount val="289"/>
                <c:pt idx="0">
                  <c:v>44240</c:v>
                </c:pt>
                <c:pt idx="1">
                  <c:v>44241</c:v>
                </c:pt>
                <c:pt idx="2">
                  <c:v>44242</c:v>
                </c:pt>
                <c:pt idx="3">
                  <c:v>44243</c:v>
                </c:pt>
                <c:pt idx="4">
                  <c:v>44244</c:v>
                </c:pt>
                <c:pt idx="5">
                  <c:v>44245</c:v>
                </c:pt>
                <c:pt idx="6">
                  <c:v>44246</c:v>
                </c:pt>
                <c:pt idx="7">
                  <c:v>44247</c:v>
                </c:pt>
                <c:pt idx="8">
                  <c:v>44248</c:v>
                </c:pt>
                <c:pt idx="9">
                  <c:v>44249</c:v>
                </c:pt>
                <c:pt idx="10">
                  <c:v>44250</c:v>
                </c:pt>
                <c:pt idx="11">
                  <c:v>44251</c:v>
                </c:pt>
                <c:pt idx="12">
                  <c:v>44252</c:v>
                </c:pt>
                <c:pt idx="13">
                  <c:v>44253</c:v>
                </c:pt>
                <c:pt idx="14">
                  <c:v>44254</c:v>
                </c:pt>
                <c:pt idx="15">
                  <c:v>44255</c:v>
                </c:pt>
                <c:pt idx="16">
                  <c:v>44256</c:v>
                </c:pt>
                <c:pt idx="17">
                  <c:v>44257</c:v>
                </c:pt>
                <c:pt idx="18">
                  <c:v>44258</c:v>
                </c:pt>
                <c:pt idx="19">
                  <c:v>44259</c:v>
                </c:pt>
                <c:pt idx="20">
                  <c:v>44260</c:v>
                </c:pt>
                <c:pt idx="21">
                  <c:v>44261</c:v>
                </c:pt>
                <c:pt idx="22">
                  <c:v>44262</c:v>
                </c:pt>
                <c:pt idx="23">
                  <c:v>44263</c:v>
                </c:pt>
                <c:pt idx="24">
                  <c:v>44264</c:v>
                </c:pt>
                <c:pt idx="25">
                  <c:v>44265</c:v>
                </c:pt>
                <c:pt idx="26">
                  <c:v>44266</c:v>
                </c:pt>
                <c:pt idx="27">
                  <c:v>44267</c:v>
                </c:pt>
                <c:pt idx="28">
                  <c:v>44268</c:v>
                </c:pt>
                <c:pt idx="29">
                  <c:v>44269</c:v>
                </c:pt>
                <c:pt idx="30">
                  <c:v>44270</c:v>
                </c:pt>
                <c:pt idx="31">
                  <c:v>44271</c:v>
                </c:pt>
                <c:pt idx="32">
                  <c:v>44272</c:v>
                </c:pt>
                <c:pt idx="33">
                  <c:v>44273</c:v>
                </c:pt>
                <c:pt idx="34">
                  <c:v>44274</c:v>
                </c:pt>
                <c:pt idx="35">
                  <c:v>44275</c:v>
                </c:pt>
                <c:pt idx="36">
                  <c:v>44276</c:v>
                </c:pt>
                <c:pt idx="37">
                  <c:v>44277</c:v>
                </c:pt>
                <c:pt idx="38">
                  <c:v>44278</c:v>
                </c:pt>
                <c:pt idx="39">
                  <c:v>44279</c:v>
                </c:pt>
                <c:pt idx="40">
                  <c:v>44280</c:v>
                </c:pt>
                <c:pt idx="41">
                  <c:v>44281</c:v>
                </c:pt>
                <c:pt idx="42">
                  <c:v>44282</c:v>
                </c:pt>
                <c:pt idx="43">
                  <c:v>44283</c:v>
                </c:pt>
                <c:pt idx="44">
                  <c:v>44284</c:v>
                </c:pt>
                <c:pt idx="45">
                  <c:v>44285</c:v>
                </c:pt>
                <c:pt idx="46">
                  <c:v>44286</c:v>
                </c:pt>
                <c:pt idx="47">
                  <c:v>44287</c:v>
                </c:pt>
                <c:pt idx="48">
                  <c:v>44288</c:v>
                </c:pt>
                <c:pt idx="49">
                  <c:v>44289</c:v>
                </c:pt>
                <c:pt idx="50">
                  <c:v>44290</c:v>
                </c:pt>
                <c:pt idx="51">
                  <c:v>44291</c:v>
                </c:pt>
                <c:pt idx="52">
                  <c:v>44292</c:v>
                </c:pt>
                <c:pt idx="53">
                  <c:v>44293</c:v>
                </c:pt>
                <c:pt idx="54">
                  <c:v>44294</c:v>
                </c:pt>
                <c:pt idx="55">
                  <c:v>44295</c:v>
                </c:pt>
                <c:pt idx="56">
                  <c:v>44296</c:v>
                </c:pt>
                <c:pt idx="57">
                  <c:v>44297</c:v>
                </c:pt>
                <c:pt idx="58">
                  <c:v>44298</c:v>
                </c:pt>
                <c:pt idx="59">
                  <c:v>44299</c:v>
                </c:pt>
                <c:pt idx="60">
                  <c:v>44300</c:v>
                </c:pt>
                <c:pt idx="61">
                  <c:v>44301</c:v>
                </c:pt>
                <c:pt idx="62">
                  <c:v>44302</c:v>
                </c:pt>
                <c:pt idx="63">
                  <c:v>44303</c:v>
                </c:pt>
                <c:pt idx="64">
                  <c:v>44304</c:v>
                </c:pt>
                <c:pt idx="65">
                  <c:v>44305</c:v>
                </c:pt>
                <c:pt idx="66">
                  <c:v>44306</c:v>
                </c:pt>
                <c:pt idx="67">
                  <c:v>44307</c:v>
                </c:pt>
                <c:pt idx="68">
                  <c:v>44308</c:v>
                </c:pt>
                <c:pt idx="69">
                  <c:v>44309</c:v>
                </c:pt>
                <c:pt idx="70">
                  <c:v>44310</c:v>
                </c:pt>
                <c:pt idx="71">
                  <c:v>44311</c:v>
                </c:pt>
                <c:pt idx="72">
                  <c:v>44312</c:v>
                </c:pt>
                <c:pt idx="73">
                  <c:v>44313</c:v>
                </c:pt>
                <c:pt idx="74">
                  <c:v>44314</c:v>
                </c:pt>
                <c:pt idx="75">
                  <c:v>44315</c:v>
                </c:pt>
                <c:pt idx="76">
                  <c:v>44316</c:v>
                </c:pt>
                <c:pt idx="77">
                  <c:v>44317</c:v>
                </c:pt>
                <c:pt idx="78">
                  <c:v>44318</c:v>
                </c:pt>
                <c:pt idx="79">
                  <c:v>44319</c:v>
                </c:pt>
                <c:pt idx="80">
                  <c:v>44320</c:v>
                </c:pt>
                <c:pt idx="81">
                  <c:v>44321</c:v>
                </c:pt>
                <c:pt idx="82">
                  <c:v>44322</c:v>
                </c:pt>
                <c:pt idx="83">
                  <c:v>44323</c:v>
                </c:pt>
                <c:pt idx="84">
                  <c:v>44324</c:v>
                </c:pt>
                <c:pt idx="85">
                  <c:v>44325</c:v>
                </c:pt>
                <c:pt idx="86">
                  <c:v>44326</c:v>
                </c:pt>
                <c:pt idx="87">
                  <c:v>44327</c:v>
                </c:pt>
                <c:pt idx="88">
                  <c:v>44328</c:v>
                </c:pt>
                <c:pt idx="89">
                  <c:v>44329</c:v>
                </c:pt>
                <c:pt idx="90">
                  <c:v>44330</c:v>
                </c:pt>
                <c:pt idx="91">
                  <c:v>44331</c:v>
                </c:pt>
                <c:pt idx="92">
                  <c:v>44332</c:v>
                </c:pt>
                <c:pt idx="93">
                  <c:v>44333</c:v>
                </c:pt>
                <c:pt idx="94">
                  <c:v>44334</c:v>
                </c:pt>
                <c:pt idx="95">
                  <c:v>44335</c:v>
                </c:pt>
                <c:pt idx="96">
                  <c:v>44336</c:v>
                </c:pt>
                <c:pt idx="97">
                  <c:v>44337</c:v>
                </c:pt>
                <c:pt idx="98">
                  <c:v>44338</c:v>
                </c:pt>
                <c:pt idx="99">
                  <c:v>44339</c:v>
                </c:pt>
                <c:pt idx="100">
                  <c:v>44340</c:v>
                </c:pt>
                <c:pt idx="101">
                  <c:v>44341</c:v>
                </c:pt>
                <c:pt idx="102">
                  <c:v>44342</c:v>
                </c:pt>
                <c:pt idx="103">
                  <c:v>44343</c:v>
                </c:pt>
                <c:pt idx="104">
                  <c:v>44344</c:v>
                </c:pt>
                <c:pt idx="105">
                  <c:v>44345</c:v>
                </c:pt>
                <c:pt idx="106">
                  <c:v>44346</c:v>
                </c:pt>
                <c:pt idx="107">
                  <c:v>44347</c:v>
                </c:pt>
                <c:pt idx="108">
                  <c:v>44348</c:v>
                </c:pt>
                <c:pt idx="109">
                  <c:v>44349</c:v>
                </c:pt>
                <c:pt idx="110">
                  <c:v>44350</c:v>
                </c:pt>
                <c:pt idx="111">
                  <c:v>44351</c:v>
                </c:pt>
                <c:pt idx="112">
                  <c:v>44352</c:v>
                </c:pt>
                <c:pt idx="113">
                  <c:v>44353</c:v>
                </c:pt>
                <c:pt idx="114">
                  <c:v>44354</c:v>
                </c:pt>
                <c:pt idx="115">
                  <c:v>44355</c:v>
                </c:pt>
                <c:pt idx="116">
                  <c:v>44356</c:v>
                </c:pt>
                <c:pt idx="117">
                  <c:v>44357</c:v>
                </c:pt>
                <c:pt idx="118">
                  <c:v>44358</c:v>
                </c:pt>
                <c:pt idx="119">
                  <c:v>44359</c:v>
                </c:pt>
                <c:pt idx="120">
                  <c:v>44360</c:v>
                </c:pt>
                <c:pt idx="121">
                  <c:v>44361</c:v>
                </c:pt>
                <c:pt idx="122">
                  <c:v>44362</c:v>
                </c:pt>
                <c:pt idx="123">
                  <c:v>44363</c:v>
                </c:pt>
                <c:pt idx="124">
                  <c:v>44364</c:v>
                </c:pt>
                <c:pt idx="125">
                  <c:v>44365</c:v>
                </c:pt>
                <c:pt idx="126">
                  <c:v>44366</c:v>
                </c:pt>
                <c:pt idx="127">
                  <c:v>44367</c:v>
                </c:pt>
                <c:pt idx="128">
                  <c:v>44368</c:v>
                </c:pt>
                <c:pt idx="129">
                  <c:v>44369</c:v>
                </c:pt>
                <c:pt idx="130">
                  <c:v>44370</c:v>
                </c:pt>
                <c:pt idx="131">
                  <c:v>44371</c:v>
                </c:pt>
                <c:pt idx="132">
                  <c:v>44372</c:v>
                </c:pt>
                <c:pt idx="133">
                  <c:v>44373</c:v>
                </c:pt>
                <c:pt idx="134">
                  <c:v>44374</c:v>
                </c:pt>
                <c:pt idx="135">
                  <c:v>44375</c:v>
                </c:pt>
                <c:pt idx="136">
                  <c:v>44376</c:v>
                </c:pt>
                <c:pt idx="137">
                  <c:v>44377</c:v>
                </c:pt>
                <c:pt idx="138">
                  <c:v>44378</c:v>
                </c:pt>
                <c:pt idx="139">
                  <c:v>44379</c:v>
                </c:pt>
                <c:pt idx="140">
                  <c:v>44380</c:v>
                </c:pt>
                <c:pt idx="141">
                  <c:v>44381</c:v>
                </c:pt>
                <c:pt idx="142">
                  <c:v>44382</c:v>
                </c:pt>
                <c:pt idx="143">
                  <c:v>44383</c:v>
                </c:pt>
                <c:pt idx="144">
                  <c:v>44384</c:v>
                </c:pt>
                <c:pt idx="145">
                  <c:v>44385</c:v>
                </c:pt>
                <c:pt idx="146">
                  <c:v>44386</c:v>
                </c:pt>
                <c:pt idx="147">
                  <c:v>44387</c:v>
                </c:pt>
                <c:pt idx="148">
                  <c:v>44388</c:v>
                </c:pt>
                <c:pt idx="149">
                  <c:v>44389</c:v>
                </c:pt>
                <c:pt idx="150">
                  <c:v>44390</c:v>
                </c:pt>
                <c:pt idx="151">
                  <c:v>44391</c:v>
                </c:pt>
                <c:pt idx="152">
                  <c:v>44392</c:v>
                </c:pt>
                <c:pt idx="153">
                  <c:v>44393</c:v>
                </c:pt>
                <c:pt idx="154">
                  <c:v>44394</c:v>
                </c:pt>
                <c:pt idx="155">
                  <c:v>44395</c:v>
                </c:pt>
                <c:pt idx="156">
                  <c:v>44396</c:v>
                </c:pt>
                <c:pt idx="157">
                  <c:v>44397</c:v>
                </c:pt>
                <c:pt idx="158">
                  <c:v>44398</c:v>
                </c:pt>
                <c:pt idx="159">
                  <c:v>44399</c:v>
                </c:pt>
                <c:pt idx="160">
                  <c:v>44400</c:v>
                </c:pt>
                <c:pt idx="161">
                  <c:v>44401</c:v>
                </c:pt>
                <c:pt idx="162">
                  <c:v>44402</c:v>
                </c:pt>
                <c:pt idx="163">
                  <c:v>44403</c:v>
                </c:pt>
                <c:pt idx="164">
                  <c:v>44404</c:v>
                </c:pt>
                <c:pt idx="165">
                  <c:v>44405</c:v>
                </c:pt>
                <c:pt idx="166">
                  <c:v>44406</c:v>
                </c:pt>
                <c:pt idx="167">
                  <c:v>44407</c:v>
                </c:pt>
                <c:pt idx="168">
                  <c:v>44408</c:v>
                </c:pt>
                <c:pt idx="169">
                  <c:v>44409</c:v>
                </c:pt>
                <c:pt idx="170">
                  <c:v>44410</c:v>
                </c:pt>
                <c:pt idx="171">
                  <c:v>44411</c:v>
                </c:pt>
                <c:pt idx="172">
                  <c:v>44412</c:v>
                </c:pt>
                <c:pt idx="173">
                  <c:v>44413</c:v>
                </c:pt>
                <c:pt idx="174">
                  <c:v>44414</c:v>
                </c:pt>
                <c:pt idx="175">
                  <c:v>44415</c:v>
                </c:pt>
                <c:pt idx="176">
                  <c:v>44416</c:v>
                </c:pt>
                <c:pt idx="177">
                  <c:v>44417</c:v>
                </c:pt>
                <c:pt idx="178">
                  <c:v>44418</c:v>
                </c:pt>
                <c:pt idx="179">
                  <c:v>44419</c:v>
                </c:pt>
                <c:pt idx="180">
                  <c:v>44420</c:v>
                </c:pt>
                <c:pt idx="181">
                  <c:v>44421</c:v>
                </c:pt>
                <c:pt idx="182">
                  <c:v>44422</c:v>
                </c:pt>
                <c:pt idx="183">
                  <c:v>44423</c:v>
                </c:pt>
                <c:pt idx="184">
                  <c:v>44424</c:v>
                </c:pt>
                <c:pt idx="185">
                  <c:v>44425</c:v>
                </c:pt>
                <c:pt idx="186">
                  <c:v>44426</c:v>
                </c:pt>
                <c:pt idx="187">
                  <c:v>44427</c:v>
                </c:pt>
                <c:pt idx="188">
                  <c:v>44428</c:v>
                </c:pt>
                <c:pt idx="189">
                  <c:v>44429</c:v>
                </c:pt>
                <c:pt idx="190">
                  <c:v>44430</c:v>
                </c:pt>
                <c:pt idx="191">
                  <c:v>44431</c:v>
                </c:pt>
                <c:pt idx="192">
                  <c:v>44432</c:v>
                </c:pt>
                <c:pt idx="193">
                  <c:v>44433</c:v>
                </c:pt>
                <c:pt idx="194">
                  <c:v>44434</c:v>
                </c:pt>
                <c:pt idx="195">
                  <c:v>44435</c:v>
                </c:pt>
                <c:pt idx="196">
                  <c:v>44436</c:v>
                </c:pt>
                <c:pt idx="197">
                  <c:v>44437</c:v>
                </c:pt>
                <c:pt idx="198">
                  <c:v>44438</c:v>
                </c:pt>
                <c:pt idx="199">
                  <c:v>44439</c:v>
                </c:pt>
                <c:pt idx="200">
                  <c:v>44440</c:v>
                </c:pt>
                <c:pt idx="201">
                  <c:v>44441</c:v>
                </c:pt>
                <c:pt idx="202">
                  <c:v>44442</c:v>
                </c:pt>
                <c:pt idx="203">
                  <c:v>44443</c:v>
                </c:pt>
                <c:pt idx="204">
                  <c:v>44444</c:v>
                </c:pt>
                <c:pt idx="205">
                  <c:v>44445</c:v>
                </c:pt>
                <c:pt idx="206">
                  <c:v>44446</c:v>
                </c:pt>
                <c:pt idx="207">
                  <c:v>44447</c:v>
                </c:pt>
                <c:pt idx="208">
                  <c:v>44448</c:v>
                </c:pt>
                <c:pt idx="209">
                  <c:v>44449</c:v>
                </c:pt>
                <c:pt idx="210">
                  <c:v>44450</c:v>
                </c:pt>
                <c:pt idx="211">
                  <c:v>44451</c:v>
                </c:pt>
                <c:pt idx="212">
                  <c:v>44452</c:v>
                </c:pt>
                <c:pt idx="213">
                  <c:v>44453</c:v>
                </c:pt>
                <c:pt idx="214">
                  <c:v>44454</c:v>
                </c:pt>
                <c:pt idx="215">
                  <c:v>44455</c:v>
                </c:pt>
                <c:pt idx="216">
                  <c:v>44456</c:v>
                </c:pt>
                <c:pt idx="217">
                  <c:v>44457</c:v>
                </c:pt>
                <c:pt idx="218">
                  <c:v>44458</c:v>
                </c:pt>
                <c:pt idx="219">
                  <c:v>44459</c:v>
                </c:pt>
                <c:pt idx="220">
                  <c:v>44460</c:v>
                </c:pt>
                <c:pt idx="221">
                  <c:v>44461</c:v>
                </c:pt>
                <c:pt idx="222">
                  <c:v>44462</c:v>
                </c:pt>
                <c:pt idx="223">
                  <c:v>44463</c:v>
                </c:pt>
                <c:pt idx="224">
                  <c:v>44464</c:v>
                </c:pt>
                <c:pt idx="225">
                  <c:v>44465</c:v>
                </c:pt>
                <c:pt idx="226">
                  <c:v>44466</c:v>
                </c:pt>
                <c:pt idx="227">
                  <c:v>44467</c:v>
                </c:pt>
                <c:pt idx="228">
                  <c:v>44468</c:v>
                </c:pt>
                <c:pt idx="229">
                  <c:v>44469</c:v>
                </c:pt>
                <c:pt idx="230">
                  <c:v>44470</c:v>
                </c:pt>
                <c:pt idx="231">
                  <c:v>44471</c:v>
                </c:pt>
                <c:pt idx="232">
                  <c:v>44472</c:v>
                </c:pt>
                <c:pt idx="233">
                  <c:v>44473</c:v>
                </c:pt>
                <c:pt idx="234">
                  <c:v>44474</c:v>
                </c:pt>
                <c:pt idx="235">
                  <c:v>44475</c:v>
                </c:pt>
                <c:pt idx="236">
                  <c:v>44476</c:v>
                </c:pt>
                <c:pt idx="237">
                  <c:v>44477</c:v>
                </c:pt>
                <c:pt idx="238">
                  <c:v>44478</c:v>
                </c:pt>
                <c:pt idx="239">
                  <c:v>44479</c:v>
                </c:pt>
                <c:pt idx="240">
                  <c:v>44480</c:v>
                </c:pt>
                <c:pt idx="241">
                  <c:v>44481</c:v>
                </c:pt>
                <c:pt idx="242">
                  <c:v>44482</c:v>
                </c:pt>
                <c:pt idx="243">
                  <c:v>44483</c:v>
                </c:pt>
                <c:pt idx="244">
                  <c:v>44484</c:v>
                </c:pt>
                <c:pt idx="245">
                  <c:v>44485</c:v>
                </c:pt>
                <c:pt idx="246">
                  <c:v>44486</c:v>
                </c:pt>
                <c:pt idx="247">
                  <c:v>44487</c:v>
                </c:pt>
                <c:pt idx="248">
                  <c:v>44488</c:v>
                </c:pt>
                <c:pt idx="249">
                  <c:v>44489</c:v>
                </c:pt>
                <c:pt idx="250">
                  <c:v>44490</c:v>
                </c:pt>
                <c:pt idx="251">
                  <c:v>44491</c:v>
                </c:pt>
                <c:pt idx="252">
                  <c:v>44492</c:v>
                </c:pt>
                <c:pt idx="253">
                  <c:v>44493</c:v>
                </c:pt>
                <c:pt idx="254">
                  <c:v>44494</c:v>
                </c:pt>
                <c:pt idx="255">
                  <c:v>44495</c:v>
                </c:pt>
                <c:pt idx="256">
                  <c:v>44496</c:v>
                </c:pt>
                <c:pt idx="257">
                  <c:v>44497</c:v>
                </c:pt>
                <c:pt idx="258">
                  <c:v>44498</c:v>
                </c:pt>
                <c:pt idx="259">
                  <c:v>44499</c:v>
                </c:pt>
                <c:pt idx="260">
                  <c:v>44500</c:v>
                </c:pt>
              </c:numCache>
            </c:numRef>
          </c:cat>
          <c:val>
            <c:numRef>
              <c:f>Sheet3!$W$2:$W$290</c:f>
              <c:numCache>
                <c:formatCode>General</c:formatCode>
                <c:ptCount val="289"/>
                <c:pt idx="0">
                  <c:v>89</c:v>
                </c:pt>
                <c:pt idx="1">
                  <c:v>91</c:v>
                </c:pt>
                <c:pt idx="2">
                  <c:v>82</c:v>
                </c:pt>
                <c:pt idx="3">
                  <c:v>99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89</c:v>
                </c:pt>
                <c:pt idx="8">
                  <c:v>83</c:v>
                </c:pt>
                <c:pt idx="9">
                  <c:v>76</c:v>
                </c:pt>
                <c:pt idx="10">
                  <c:v>103</c:v>
                </c:pt>
                <c:pt idx="11">
                  <c:v>141</c:v>
                </c:pt>
                <c:pt idx="12">
                  <c:v>119</c:v>
                </c:pt>
                <c:pt idx="13">
                  <c:v>114</c:v>
                </c:pt>
                <c:pt idx="14">
                  <c:v>111</c:v>
                </c:pt>
                <c:pt idx="15">
                  <c:v>108</c:v>
                </c:pt>
                <c:pt idx="16">
                  <c:v>92</c:v>
                </c:pt>
                <c:pt idx="17">
                  <c:v>98</c:v>
                </c:pt>
                <c:pt idx="18">
                  <c:v>87</c:v>
                </c:pt>
                <c:pt idx="19">
                  <c:v>113</c:v>
                </c:pt>
                <c:pt idx="20">
                  <c:v>109</c:v>
                </c:pt>
                <c:pt idx="21">
                  <c:v>100</c:v>
                </c:pt>
                <c:pt idx="22">
                  <c:v>97</c:v>
                </c:pt>
                <c:pt idx="23">
                  <c:v>76</c:v>
                </c:pt>
                <c:pt idx="24">
                  <c:v>133</c:v>
                </c:pt>
                <c:pt idx="25">
                  <c:v>125</c:v>
                </c:pt>
                <c:pt idx="26">
                  <c:v>119</c:v>
                </c:pt>
                <c:pt idx="27">
                  <c:v>140</c:v>
                </c:pt>
                <c:pt idx="28">
                  <c:v>159</c:v>
                </c:pt>
                <c:pt idx="29">
                  <c:v>120</c:v>
                </c:pt>
                <c:pt idx="30">
                  <c:v>130</c:v>
                </c:pt>
                <c:pt idx="31">
                  <c:v>187</c:v>
                </c:pt>
                <c:pt idx="32">
                  <c:v>171</c:v>
                </c:pt>
                <c:pt idx="33">
                  <c:v>156</c:v>
                </c:pt>
                <c:pt idx="34">
                  <c:v>188</c:v>
                </c:pt>
                <c:pt idx="35">
                  <c:v>196</c:v>
                </c:pt>
                <c:pt idx="36">
                  <c:v>213</c:v>
                </c:pt>
                <c:pt idx="37">
                  <c:v>197</c:v>
                </c:pt>
                <c:pt idx="38">
                  <c:v>277</c:v>
                </c:pt>
                <c:pt idx="39">
                  <c:v>249</c:v>
                </c:pt>
                <c:pt idx="40">
                  <c:v>257</c:v>
                </c:pt>
                <c:pt idx="41">
                  <c:v>292</c:v>
                </c:pt>
                <c:pt idx="42">
                  <c:v>311</c:v>
                </c:pt>
                <c:pt idx="43">
                  <c:v>295</c:v>
                </c:pt>
                <c:pt idx="44">
                  <c:v>266</c:v>
                </c:pt>
                <c:pt idx="45">
                  <c:v>355</c:v>
                </c:pt>
                <c:pt idx="46">
                  <c:v>458</c:v>
                </c:pt>
                <c:pt idx="47">
                  <c:v>468</c:v>
                </c:pt>
                <c:pt idx="48">
                  <c:v>713</c:v>
                </c:pt>
                <c:pt idx="49">
                  <c:v>514</c:v>
                </c:pt>
                <c:pt idx="50">
                  <c:v>477</c:v>
                </c:pt>
                <c:pt idx="51">
                  <c:v>446</c:v>
                </c:pt>
                <c:pt idx="52">
                  <c:v>630</c:v>
                </c:pt>
                <c:pt idx="53">
                  <c:v>684</c:v>
                </c:pt>
                <c:pt idx="54">
                  <c:v>802</c:v>
                </c:pt>
                <c:pt idx="55">
                  <c:v>773</c:v>
                </c:pt>
                <c:pt idx="56">
                  <c:v>838</c:v>
                </c:pt>
                <c:pt idx="57">
                  <c:v>904</c:v>
                </c:pt>
                <c:pt idx="58">
                  <c:v>880</c:v>
                </c:pt>
                <c:pt idx="59">
                  <c:v>1026</c:v>
                </c:pt>
                <c:pt idx="60">
                  <c:v>1038</c:v>
                </c:pt>
                <c:pt idx="61">
                  <c:v>1184</c:v>
                </c:pt>
                <c:pt idx="62">
                  <c:v>1338</c:v>
                </c:pt>
                <c:pt idx="63">
                  <c:v>1498</c:v>
                </c:pt>
                <c:pt idx="64">
                  <c:v>1620</c:v>
                </c:pt>
                <c:pt idx="65">
                  <c:v>1757</c:v>
                </c:pt>
                <c:pt idx="66">
                  <c:v>2021</c:v>
                </c:pt>
                <c:pt idx="67">
                  <c:v>2101</c:v>
                </c:pt>
                <c:pt idx="68">
                  <c:v>2257</c:v>
                </c:pt>
                <c:pt idx="69">
                  <c:v>2620</c:v>
                </c:pt>
                <c:pt idx="70">
                  <c:v>2761</c:v>
                </c:pt>
                <c:pt idx="71">
                  <c:v>2808</c:v>
                </c:pt>
                <c:pt idx="72">
                  <c:v>2762</c:v>
                </c:pt>
                <c:pt idx="73">
                  <c:v>3286</c:v>
                </c:pt>
                <c:pt idx="74">
                  <c:v>3646</c:v>
                </c:pt>
                <c:pt idx="75">
                  <c:v>3502</c:v>
                </c:pt>
                <c:pt idx="76">
                  <c:v>3525</c:v>
                </c:pt>
                <c:pt idx="77">
                  <c:v>3685</c:v>
                </c:pt>
                <c:pt idx="78">
                  <c:v>3423</c:v>
                </c:pt>
                <c:pt idx="79">
                  <c:v>3439</c:v>
                </c:pt>
                <c:pt idx="80">
                  <c:v>3786</c:v>
                </c:pt>
                <c:pt idx="81">
                  <c:v>3979</c:v>
                </c:pt>
                <c:pt idx="82">
                  <c:v>3923</c:v>
                </c:pt>
                <c:pt idx="83">
                  <c:v>4233</c:v>
                </c:pt>
                <c:pt idx="84">
                  <c:v>4092</c:v>
                </c:pt>
                <c:pt idx="85">
                  <c:v>3749</c:v>
                </c:pt>
                <c:pt idx="86">
                  <c:v>3879</c:v>
                </c:pt>
                <c:pt idx="87">
                  <c:v>4198</c:v>
                </c:pt>
                <c:pt idx="88">
                  <c:v>4128</c:v>
                </c:pt>
                <c:pt idx="89">
                  <c:v>4000</c:v>
                </c:pt>
                <c:pt idx="90">
                  <c:v>3889</c:v>
                </c:pt>
                <c:pt idx="91">
                  <c:v>4077</c:v>
                </c:pt>
                <c:pt idx="92">
                  <c:v>4098</c:v>
                </c:pt>
                <c:pt idx="93">
                  <c:v>4334</c:v>
                </c:pt>
                <c:pt idx="94">
                  <c:v>4529</c:v>
                </c:pt>
                <c:pt idx="95">
                  <c:v>3877</c:v>
                </c:pt>
                <c:pt idx="96">
                  <c:v>4209</c:v>
                </c:pt>
                <c:pt idx="97">
                  <c:v>4194</c:v>
                </c:pt>
                <c:pt idx="98">
                  <c:v>3739</c:v>
                </c:pt>
                <c:pt idx="99">
                  <c:v>4454</c:v>
                </c:pt>
                <c:pt idx="100">
                  <c:v>3509</c:v>
                </c:pt>
                <c:pt idx="101">
                  <c:v>4160</c:v>
                </c:pt>
                <c:pt idx="102">
                  <c:v>3843</c:v>
                </c:pt>
                <c:pt idx="103">
                  <c:v>3659</c:v>
                </c:pt>
                <c:pt idx="104">
                  <c:v>3611</c:v>
                </c:pt>
                <c:pt idx="105">
                  <c:v>3463</c:v>
                </c:pt>
                <c:pt idx="106">
                  <c:v>3130</c:v>
                </c:pt>
                <c:pt idx="107">
                  <c:v>2783</c:v>
                </c:pt>
                <c:pt idx="108">
                  <c:v>3205</c:v>
                </c:pt>
                <c:pt idx="109">
                  <c:v>2898</c:v>
                </c:pt>
                <c:pt idx="110">
                  <c:v>2717</c:v>
                </c:pt>
                <c:pt idx="111">
                  <c:v>3372</c:v>
                </c:pt>
                <c:pt idx="112">
                  <c:v>2682</c:v>
                </c:pt>
                <c:pt idx="113">
                  <c:v>2444</c:v>
                </c:pt>
                <c:pt idx="114">
                  <c:v>2107</c:v>
                </c:pt>
                <c:pt idx="115">
                  <c:v>2222</c:v>
                </c:pt>
                <c:pt idx="116">
                  <c:v>6139</c:v>
                </c:pt>
                <c:pt idx="117">
                  <c:v>3414</c:v>
                </c:pt>
                <c:pt idx="118">
                  <c:v>3996</c:v>
                </c:pt>
                <c:pt idx="119">
                  <c:v>3300</c:v>
                </c:pt>
                <c:pt idx="120">
                  <c:v>3922</c:v>
                </c:pt>
                <c:pt idx="121">
                  <c:v>2733</c:v>
                </c:pt>
                <c:pt idx="122">
                  <c:v>2540</c:v>
                </c:pt>
                <c:pt idx="123">
                  <c:v>2329</c:v>
                </c:pt>
                <c:pt idx="124">
                  <c:v>1591</c:v>
                </c:pt>
                <c:pt idx="125">
                  <c:v>1645</c:v>
                </c:pt>
                <c:pt idx="126">
                  <c:v>1574</c:v>
                </c:pt>
                <c:pt idx="127">
                  <c:v>1424</c:v>
                </c:pt>
                <c:pt idx="128">
                  <c:v>1167</c:v>
                </c:pt>
                <c:pt idx="129">
                  <c:v>1359</c:v>
                </c:pt>
                <c:pt idx="130">
                  <c:v>1323</c:v>
                </c:pt>
                <c:pt idx="131">
                  <c:v>1328</c:v>
                </c:pt>
                <c:pt idx="132">
                  <c:v>1183</c:v>
                </c:pt>
                <c:pt idx="133">
                  <c:v>1258</c:v>
                </c:pt>
                <c:pt idx="134">
                  <c:v>978</c:v>
                </c:pt>
                <c:pt idx="135">
                  <c:v>907</c:v>
                </c:pt>
                <c:pt idx="136">
                  <c:v>819</c:v>
                </c:pt>
                <c:pt idx="137">
                  <c:v>1002</c:v>
                </c:pt>
                <c:pt idx="138">
                  <c:v>857</c:v>
                </c:pt>
                <c:pt idx="139">
                  <c:v>737</c:v>
                </c:pt>
                <c:pt idx="140">
                  <c:v>950</c:v>
                </c:pt>
                <c:pt idx="141">
                  <c:v>725</c:v>
                </c:pt>
                <c:pt idx="142">
                  <c:v>552</c:v>
                </c:pt>
                <c:pt idx="143">
                  <c:v>930</c:v>
                </c:pt>
                <c:pt idx="144">
                  <c:v>819</c:v>
                </c:pt>
                <c:pt idx="145">
                  <c:v>908</c:v>
                </c:pt>
                <c:pt idx="146">
                  <c:v>1207</c:v>
                </c:pt>
                <c:pt idx="147">
                  <c:v>898</c:v>
                </c:pt>
                <c:pt idx="148">
                  <c:v>720</c:v>
                </c:pt>
                <c:pt idx="149">
                  <c:v>2024</c:v>
                </c:pt>
                <c:pt idx="150">
                  <c:v>625</c:v>
                </c:pt>
                <c:pt idx="151">
                  <c:v>578</c:v>
                </c:pt>
                <c:pt idx="152">
                  <c:v>544</c:v>
                </c:pt>
                <c:pt idx="153">
                  <c:v>560</c:v>
                </c:pt>
                <c:pt idx="154">
                  <c:v>517</c:v>
                </c:pt>
                <c:pt idx="155">
                  <c:v>501</c:v>
                </c:pt>
                <c:pt idx="156">
                  <c:v>372</c:v>
                </c:pt>
                <c:pt idx="157">
                  <c:v>3998</c:v>
                </c:pt>
                <c:pt idx="158">
                  <c:v>510</c:v>
                </c:pt>
                <c:pt idx="159">
                  <c:v>480</c:v>
                </c:pt>
                <c:pt idx="160">
                  <c:v>542</c:v>
                </c:pt>
                <c:pt idx="161">
                  <c:v>541</c:v>
                </c:pt>
                <c:pt idx="162">
                  <c:v>411</c:v>
                </c:pt>
                <c:pt idx="163">
                  <c:v>418</c:v>
                </c:pt>
                <c:pt idx="164">
                  <c:v>641</c:v>
                </c:pt>
                <c:pt idx="165">
                  <c:v>640</c:v>
                </c:pt>
                <c:pt idx="166">
                  <c:v>549</c:v>
                </c:pt>
                <c:pt idx="167">
                  <c:v>598</c:v>
                </c:pt>
                <c:pt idx="168">
                  <c:v>542</c:v>
                </c:pt>
                <c:pt idx="169">
                  <c:v>424</c:v>
                </c:pt>
                <c:pt idx="170">
                  <c:v>420</c:v>
                </c:pt>
                <c:pt idx="171">
                  <c:v>561</c:v>
                </c:pt>
                <c:pt idx="172">
                  <c:v>532</c:v>
                </c:pt>
                <c:pt idx="173">
                  <c:v>465</c:v>
                </c:pt>
                <c:pt idx="174">
                  <c:v>616</c:v>
                </c:pt>
                <c:pt idx="175">
                  <c:v>491</c:v>
                </c:pt>
                <c:pt idx="176">
                  <c:v>447</c:v>
                </c:pt>
                <c:pt idx="177">
                  <c:v>376</c:v>
                </c:pt>
                <c:pt idx="178">
                  <c:v>496</c:v>
                </c:pt>
                <c:pt idx="179">
                  <c:v>491</c:v>
                </c:pt>
                <c:pt idx="180">
                  <c:v>583</c:v>
                </c:pt>
                <c:pt idx="181">
                  <c:v>477</c:v>
                </c:pt>
                <c:pt idx="182">
                  <c:v>491</c:v>
                </c:pt>
                <c:pt idx="183">
                  <c:v>421</c:v>
                </c:pt>
                <c:pt idx="184">
                  <c:v>438</c:v>
                </c:pt>
                <c:pt idx="185">
                  <c:v>440</c:v>
                </c:pt>
                <c:pt idx="186">
                  <c:v>527</c:v>
                </c:pt>
                <c:pt idx="187">
                  <c:v>543</c:v>
                </c:pt>
                <c:pt idx="188">
                  <c:v>376</c:v>
                </c:pt>
                <c:pt idx="189">
                  <c:v>401</c:v>
                </c:pt>
                <c:pt idx="190">
                  <c:v>385</c:v>
                </c:pt>
                <c:pt idx="191">
                  <c:v>357</c:v>
                </c:pt>
                <c:pt idx="192">
                  <c:v>650</c:v>
                </c:pt>
                <c:pt idx="193">
                  <c:v>605</c:v>
                </c:pt>
                <c:pt idx="194">
                  <c:v>493</c:v>
                </c:pt>
                <c:pt idx="195">
                  <c:v>514</c:v>
                </c:pt>
                <c:pt idx="196">
                  <c:v>457</c:v>
                </c:pt>
                <c:pt idx="197">
                  <c:v>527</c:v>
                </c:pt>
                <c:pt idx="198">
                  <c:v>205</c:v>
                </c:pt>
                <c:pt idx="199">
                  <c:v>462</c:v>
                </c:pt>
                <c:pt idx="200">
                  <c:v>507</c:v>
                </c:pt>
                <c:pt idx="201">
                  <c:v>355</c:v>
                </c:pt>
                <c:pt idx="202">
                  <c:v>342</c:v>
                </c:pt>
                <c:pt idx="203">
                  <c:v>309</c:v>
                </c:pt>
                <c:pt idx="204">
                  <c:v>218</c:v>
                </c:pt>
                <c:pt idx="205">
                  <c:v>290</c:v>
                </c:pt>
                <c:pt idx="206">
                  <c:v>368</c:v>
                </c:pt>
                <c:pt idx="207">
                  <c:v>339</c:v>
                </c:pt>
                <c:pt idx="208">
                  <c:v>258</c:v>
                </c:pt>
                <c:pt idx="209">
                  <c:v>310</c:v>
                </c:pt>
                <c:pt idx="210">
                  <c:v>338</c:v>
                </c:pt>
                <c:pt idx="211">
                  <c:v>219</c:v>
                </c:pt>
                <c:pt idx="212">
                  <c:v>340</c:v>
                </c:pt>
                <c:pt idx="213">
                  <c:v>281</c:v>
                </c:pt>
                <c:pt idx="214">
                  <c:v>432</c:v>
                </c:pt>
                <c:pt idx="215">
                  <c:v>318</c:v>
                </c:pt>
                <c:pt idx="216">
                  <c:v>285</c:v>
                </c:pt>
                <c:pt idx="217">
                  <c:v>306</c:v>
                </c:pt>
                <c:pt idx="218">
                  <c:v>296</c:v>
                </c:pt>
                <c:pt idx="219">
                  <c:v>251</c:v>
                </c:pt>
                <c:pt idx="220">
                  <c:v>385</c:v>
                </c:pt>
                <c:pt idx="221">
                  <c:v>280</c:v>
                </c:pt>
                <c:pt idx="222">
                  <c:v>318</c:v>
                </c:pt>
                <c:pt idx="223">
                  <c:v>291</c:v>
                </c:pt>
                <c:pt idx="224">
                  <c:v>259</c:v>
                </c:pt>
                <c:pt idx="225">
                  <c:v>276</c:v>
                </c:pt>
                <c:pt idx="226">
                  <c:v>181</c:v>
                </c:pt>
                <c:pt idx="227">
                  <c:v>375</c:v>
                </c:pt>
                <c:pt idx="228">
                  <c:v>313</c:v>
                </c:pt>
                <c:pt idx="229">
                  <c:v>278</c:v>
                </c:pt>
                <c:pt idx="230">
                  <c:v>233</c:v>
                </c:pt>
                <c:pt idx="231">
                  <c:v>242</c:v>
                </c:pt>
                <c:pt idx="232">
                  <c:v>182</c:v>
                </c:pt>
                <c:pt idx="233">
                  <c:v>263</c:v>
                </c:pt>
                <c:pt idx="234">
                  <c:v>276</c:v>
                </c:pt>
                <c:pt idx="235">
                  <c:v>316</c:v>
                </c:pt>
                <c:pt idx="236">
                  <c:v>277</c:v>
                </c:pt>
                <c:pt idx="237">
                  <c:v>247</c:v>
                </c:pt>
                <c:pt idx="238">
                  <c:v>213</c:v>
                </c:pt>
                <c:pt idx="239">
                  <c:v>193</c:v>
                </c:pt>
                <c:pt idx="240">
                  <c:v>177</c:v>
                </c:pt>
                <c:pt idx="241">
                  <c:v>229</c:v>
                </c:pt>
                <c:pt idx="242">
                  <c:v>249</c:v>
                </c:pt>
                <c:pt idx="243">
                  <c:v>378</c:v>
                </c:pt>
                <c:pt idx="244">
                  <c:v>163</c:v>
                </c:pt>
                <c:pt idx="245">
                  <c:v>146</c:v>
                </c:pt>
                <c:pt idx="246">
                  <c:v>165</c:v>
                </c:pt>
                <c:pt idx="247">
                  <c:v>164</c:v>
                </c:pt>
                <c:pt idx="248">
                  <c:v>199</c:v>
                </c:pt>
                <c:pt idx="249">
                  <c:v>160</c:v>
                </c:pt>
                <c:pt idx="250">
                  <c:v>232</c:v>
                </c:pt>
                <c:pt idx="251">
                  <c:v>666</c:v>
                </c:pt>
                <c:pt idx="252">
                  <c:v>559</c:v>
                </c:pt>
                <c:pt idx="253">
                  <c:v>442</c:v>
                </c:pt>
                <c:pt idx="254">
                  <c:v>357</c:v>
                </c:pt>
                <c:pt idx="255">
                  <c:v>584</c:v>
                </c:pt>
                <c:pt idx="256">
                  <c:v>734</c:v>
                </c:pt>
                <c:pt idx="257">
                  <c:v>805</c:v>
                </c:pt>
                <c:pt idx="258">
                  <c:v>551</c:v>
                </c:pt>
                <c:pt idx="259">
                  <c:v>445</c:v>
                </c:pt>
                <c:pt idx="260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A0-4EC7-8C85-7BAD1B8B2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705760"/>
        <c:axId val="313705368"/>
      </c:barChart>
      <c:lineChart>
        <c:grouping val="standard"/>
        <c:varyColors val="0"/>
        <c:ser>
          <c:idx val="0"/>
          <c:order val="0"/>
          <c:tx>
            <c:strRef>
              <c:f>Sheet3!$T$1</c:f>
              <c:strCache>
                <c:ptCount val="1"/>
                <c:pt idx="0">
                  <c:v>% of population vacinated2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Sheet3!$S$2:$S$290</c:f>
              <c:numCache>
                <c:formatCode>m/d/yyyy</c:formatCode>
                <c:ptCount val="289"/>
                <c:pt idx="0">
                  <c:v>44240</c:v>
                </c:pt>
                <c:pt idx="1">
                  <c:v>44241</c:v>
                </c:pt>
                <c:pt idx="2">
                  <c:v>44242</c:v>
                </c:pt>
                <c:pt idx="3">
                  <c:v>44243</c:v>
                </c:pt>
                <c:pt idx="4">
                  <c:v>44244</c:v>
                </c:pt>
                <c:pt idx="5">
                  <c:v>44245</c:v>
                </c:pt>
                <c:pt idx="6">
                  <c:v>44246</c:v>
                </c:pt>
                <c:pt idx="7">
                  <c:v>44247</c:v>
                </c:pt>
                <c:pt idx="8">
                  <c:v>44248</c:v>
                </c:pt>
                <c:pt idx="9">
                  <c:v>44249</c:v>
                </c:pt>
                <c:pt idx="10">
                  <c:v>44250</c:v>
                </c:pt>
                <c:pt idx="11">
                  <c:v>44251</c:v>
                </c:pt>
                <c:pt idx="12">
                  <c:v>44252</c:v>
                </c:pt>
                <c:pt idx="13">
                  <c:v>44253</c:v>
                </c:pt>
                <c:pt idx="14">
                  <c:v>44254</c:v>
                </c:pt>
                <c:pt idx="15">
                  <c:v>44255</c:v>
                </c:pt>
                <c:pt idx="16">
                  <c:v>44256</c:v>
                </c:pt>
                <c:pt idx="17">
                  <c:v>44257</c:v>
                </c:pt>
                <c:pt idx="18">
                  <c:v>44258</c:v>
                </c:pt>
                <c:pt idx="19">
                  <c:v>44259</c:v>
                </c:pt>
                <c:pt idx="20">
                  <c:v>44260</c:v>
                </c:pt>
                <c:pt idx="21">
                  <c:v>44261</c:v>
                </c:pt>
                <c:pt idx="22">
                  <c:v>44262</c:v>
                </c:pt>
                <c:pt idx="23">
                  <c:v>44263</c:v>
                </c:pt>
                <c:pt idx="24">
                  <c:v>44264</c:v>
                </c:pt>
                <c:pt idx="25">
                  <c:v>44265</c:v>
                </c:pt>
                <c:pt idx="26">
                  <c:v>44266</c:v>
                </c:pt>
                <c:pt idx="27">
                  <c:v>44267</c:v>
                </c:pt>
                <c:pt idx="28">
                  <c:v>44268</c:v>
                </c:pt>
                <c:pt idx="29">
                  <c:v>44269</c:v>
                </c:pt>
                <c:pt idx="30">
                  <c:v>44270</c:v>
                </c:pt>
                <c:pt idx="31">
                  <c:v>44271</c:v>
                </c:pt>
                <c:pt idx="32">
                  <c:v>44272</c:v>
                </c:pt>
                <c:pt idx="33">
                  <c:v>44273</c:v>
                </c:pt>
                <c:pt idx="34">
                  <c:v>44274</c:v>
                </c:pt>
                <c:pt idx="35">
                  <c:v>44275</c:v>
                </c:pt>
                <c:pt idx="36">
                  <c:v>44276</c:v>
                </c:pt>
                <c:pt idx="37">
                  <c:v>44277</c:v>
                </c:pt>
                <c:pt idx="38">
                  <c:v>44278</c:v>
                </c:pt>
                <c:pt idx="39">
                  <c:v>44279</c:v>
                </c:pt>
                <c:pt idx="40">
                  <c:v>44280</c:v>
                </c:pt>
                <c:pt idx="41">
                  <c:v>44281</c:v>
                </c:pt>
                <c:pt idx="42">
                  <c:v>44282</c:v>
                </c:pt>
                <c:pt idx="43">
                  <c:v>44283</c:v>
                </c:pt>
                <c:pt idx="44">
                  <c:v>44284</c:v>
                </c:pt>
                <c:pt idx="45">
                  <c:v>44285</c:v>
                </c:pt>
                <c:pt idx="46">
                  <c:v>44286</c:v>
                </c:pt>
                <c:pt idx="47">
                  <c:v>44287</c:v>
                </c:pt>
                <c:pt idx="48">
                  <c:v>44288</c:v>
                </c:pt>
                <c:pt idx="49">
                  <c:v>44289</c:v>
                </c:pt>
                <c:pt idx="50">
                  <c:v>44290</c:v>
                </c:pt>
                <c:pt idx="51">
                  <c:v>44291</c:v>
                </c:pt>
                <c:pt idx="52">
                  <c:v>44292</c:v>
                </c:pt>
                <c:pt idx="53">
                  <c:v>44293</c:v>
                </c:pt>
                <c:pt idx="54">
                  <c:v>44294</c:v>
                </c:pt>
                <c:pt idx="55">
                  <c:v>44295</c:v>
                </c:pt>
                <c:pt idx="56">
                  <c:v>44296</c:v>
                </c:pt>
                <c:pt idx="57">
                  <c:v>44297</c:v>
                </c:pt>
                <c:pt idx="58">
                  <c:v>44298</c:v>
                </c:pt>
                <c:pt idx="59">
                  <c:v>44299</c:v>
                </c:pt>
                <c:pt idx="60">
                  <c:v>44300</c:v>
                </c:pt>
                <c:pt idx="61">
                  <c:v>44301</c:v>
                </c:pt>
                <c:pt idx="62">
                  <c:v>44302</c:v>
                </c:pt>
                <c:pt idx="63">
                  <c:v>44303</c:v>
                </c:pt>
                <c:pt idx="64">
                  <c:v>44304</c:v>
                </c:pt>
                <c:pt idx="65">
                  <c:v>44305</c:v>
                </c:pt>
                <c:pt idx="66">
                  <c:v>44306</c:v>
                </c:pt>
                <c:pt idx="67">
                  <c:v>44307</c:v>
                </c:pt>
                <c:pt idx="68">
                  <c:v>44308</c:v>
                </c:pt>
                <c:pt idx="69">
                  <c:v>44309</c:v>
                </c:pt>
                <c:pt idx="70">
                  <c:v>44310</c:v>
                </c:pt>
                <c:pt idx="71">
                  <c:v>44311</c:v>
                </c:pt>
                <c:pt idx="72">
                  <c:v>44312</c:v>
                </c:pt>
                <c:pt idx="73">
                  <c:v>44313</c:v>
                </c:pt>
                <c:pt idx="74">
                  <c:v>44314</c:v>
                </c:pt>
                <c:pt idx="75">
                  <c:v>44315</c:v>
                </c:pt>
                <c:pt idx="76">
                  <c:v>44316</c:v>
                </c:pt>
                <c:pt idx="77">
                  <c:v>44317</c:v>
                </c:pt>
                <c:pt idx="78">
                  <c:v>44318</c:v>
                </c:pt>
                <c:pt idx="79">
                  <c:v>44319</c:v>
                </c:pt>
                <c:pt idx="80">
                  <c:v>44320</c:v>
                </c:pt>
                <c:pt idx="81">
                  <c:v>44321</c:v>
                </c:pt>
                <c:pt idx="82">
                  <c:v>44322</c:v>
                </c:pt>
                <c:pt idx="83">
                  <c:v>44323</c:v>
                </c:pt>
                <c:pt idx="84">
                  <c:v>44324</c:v>
                </c:pt>
                <c:pt idx="85">
                  <c:v>44325</c:v>
                </c:pt>
                <c:pt idx="86">
                  <c:v>44326</c:v>
                </c:pt>
                <c:pt idx="87">
                  <c:v>44327</c:v>
                </c:pt>
                <c:pt idx="88">
                  <c:v>44328</c:v>
                </c:pt>
                <c:pt idx="89">
                  <c:v>44329</c:v>
                </c:pt>
                <c:pt idx="90">
                  <c:v>44330</c:v>
                </c:pt>
                <c:pt idx="91">
                  <c:v>44331</c:v>
                </c:pt>
                <c:pt idx="92">
                  <c:v>44332</c:v>
                </c:pt>
                <c:pt idx="93">
                  <c:v>44333</c:v>
                </c:pt>
                <c:pt idx="94">
                  <c:v>44334</c:v>
                </c:pt>
                <c:pt idx="95">
                  <c:v>44335</c:v>
                </c:pt>
                <c:pt idx="96">
                  <c:v>44336</c:v>
                </c:pt>
                <c:pt idx="97">
                  <c:v>44337</c:v>
                </c:pt>
                <c:pt idx="98">
                  <c:v>44338</c:v>
                </c:pt>
                <c:pt idx="99">
                  <c:v>44339</c:v>
                </c:pt>
                <c:pt idx="100">
                  <c:v>44340</c:v>
                </c:pt>
                <c:pt idx="101">
                  <c:v>44341</c:v>
                </c:pt>
                <c:pt idx="102">
                  <c:v>44342</c:v>
                </c:pt>
                <c:pt idx="103">
                  <c:v>44343</c:v>
                </c:pt>
                <c:pt idx="104">
                  <c:v>44344</c:v>
                </c:pt>
                <c:pt idx="105">
                  <c:v>44345</c:v>
                </c:pt>
                <c:pt idx="106">
                  <c:v>44346</c:v>
                </c:pt>
                <c:pt idx="107">
                  <c:v>44347</c:v>
                </c:pt>
                <c:pt idx="108">
                  <c:v>44348</c:v>
                </c:pt>
                <c:pt idx="109">
                  <c:v>44349</c:v>
                </c:pt>
                <c:pt idx="110">
                  <c:v>44350</c:v>
                </c:pt>
                <c:pt idx="111">
                  <c:v>44351</c:v>
                </c:pt>
                <c:pt idx="112">
                  <c:v>44352</c:v>
                </c:pt>
                <c:pt idx="113">
                  <c:v>44353</c:v>
                </c:pt>
                <c:pt idx="114">
                  <c:v>44354</c:v>
                </c:pt>
                <c:pt idx="115">
                  <c:v>44355</c:v>
                </c:pt>
                <c:pt idx="116">
                  <c:v>44356</c:v>
                </c:pt>
                <c:pt idx="117">
                  <c:v>44357</c:v>
                </c:pt>
                <c:pt idx="118">
                  <c:v>44358</c:v>
                </c:pt>
                <c:pt idx="119">
                  <c:v>44359</c:v>
                </c:pt>
                <c:pt idx="120">
                  <c:v>44360</c:v>
                </c:pt>
                <c:pt idx="121">
                  <c:v>44361</c:v>
                </c:pt>
                <c:pt idx="122">
                  <c:v>44362</c:v>
                </c:pt>
                <c:pt idx="123">
                  <c:v>44363</c:v>
                </c:pt>
                <c:pt idx="124">
                  <c:v>44364</c:v>
                </c:pt>
                <c:pt idx="125">
                  <c:v>44365</c:v>
                </c:pt>
                <c:pt idx="126">
                  <c:v>44366</c:v>
                </c:pt>
                <c:pt idx="127">
                  <c:v>44367</c:v>
                </c:pt>
                <c:pt idx="128">
                  <c:v>44368</c:v>
                </c:pt>
                <c:pt idx="129">
                  <c:v>44369</c:v>
                </c:pt>
                <c:pt idx="130">
                  <c:v>44370</c:v>
                </c:pt>
                <c:pt idx="131">
                  <c:v>44371</c:v>
                </c:pt>
                <c:pt idx="132">
                  <c:v>44372</c:v>
                </c:pt>
                <c:pt idx="133">
                  <c:v>44373</c:v>
                </c:pt>
                <c:pt idx="134">
                  <c:v>44374</c:v>
                </c:pt>
                <c:pt idx="135">
                  <c:v>44375</c:v>
                </c:pt>
                <c:pt idx="136">
                  <c:v>44376</c:v>
                </c:pt>
                <c:pt idx="137">
                  <c:v>44377</c:v>
                </c:pt>
                <c:pt idx="138">
                  <c:v>44378</c:v>
                </c:pt>
                <c:pt idx="139">
                  <c:v>44379</c:v>
                </c:pt>
                <c:pt idx="140">
                  <c:v>44380</c:v>
                </c:pt>
                <c:pt idx="141">
                  <c:v>44381</c:v>
                </c:pt>
                <c:pt idx="142">
                  <c:v>44382</c:v>
                </c:pt>
                <c:pt idx="143">
                  <c:v>44383</c:v>
                </c:pt>
                <c:pt idx="144">
                  <c:v>44384</c:v>
                </c:pt>
                <c:pt idx="145">
                  <c:v>44385</c:v>
                </c:pt>
                <c:pt idx="146">
                  <c:v>44386</c:v>
                </c:pt>
                <c:pt idx="147">
                  <c:v>44387</c:v>
                </c:pt>
                <c:pt idx="148">
                  <c:v>44388</c:v>
                </c:pt>
                <c:pt idx="149">
                  <c:v>44389</c:v>
                </c:pt>
                <c:pt idx="150">
                  <c:v>44390</c:v>
                </c:pt>
                <c:pt idx="151">
                  <c:v>44391</c:v>
                </c:pt>
                <c:pt idx="152">
                  <c:v>44392</c:v>
                </c:pt>
                <c:pt idx="153">
                  <c:v>44393</c:v>
                </c:pt>
                <c:pt idx="154">
                  <c:v>44394</c:v>
                </c:pt>
                <c:pt idx="155">
                  <c:v>44395</c:v>
                </c:pt>
                <c:pt idx="156">
                  <c:v>44396</c:v>
                </c:pt>
                <c:pt idx="157">
                  <c:v>44397</c:v>
                </c:pt>
                <c:pt idx="158">
                  <c:v>44398</c:v>
                </c:pt>
                <c:pt idx="159">
                  <c:v>44399</c:v>
                </c:pt>
                <c:pt idx="160">
                  <c:v>44400</c:v>
                </c:pt>
                <c:pt idx="161">
                  <c:v>44401</c:v>
                </c:pt>
                <c:pt idx="162">
                  <c:v>44402</c:v>
                </c:pt>
                <c:pt idx="163">
                  <c:v>44403</c:v>
                </c:pt>
                <c:pt idx="164">
                  <c:v>44404</c:v>
                </c:pt>
                <c:pt idx="165">
                  <c:v>44405</c:v>
                </c:pt>
                <c:pt idx="166">
                  <c:v>44406</c:v>
                </c:pt>
                <c:pt idx="167">
                  <c:v>44407</c:v>
                </c:pt>
                <c:pt idx="168">
                  <c:v>44408</c:v>
                </c:pt>
                <c:pt idx="169">
                  <c:v>44409</c:v>
                </c:pt>
                <c:pt idx="170">
                  <c:v>44410</c:v>
                </c:pt>
                <c:pt idx="171">
                  <c:v>44411</c:v>
                </c:pt>
                <c:pt idx="172">
                  <c:v>44412</c:v>
                </c:pt>
                <c:pt idx="173">
                  <c:v>44413</c:v>
                </c:pt>
                <c:pt idx="174">
                  <c:v>44414</c:v>
                </c:pt>
                <c:pt idx="175">
                  <c:v>44415</c:v>
                </c:pt>
                <c:pt idx="176">
                  <c:v>44416</c:v>
                </c:pt>
                <c:pt idx="177">
                  <c:v>44417</c:v>
                </c:pt>
                <c:pt idx="178">
                  <c:v>44418</c:v>
                </c:pt>
                <c:pt idx="179">
                  <c:v>44419</c:v>
                </c:pt>
                <c:pt idx="180">
                  <c:v>44420</c:v>
                </c:pt>
                <c:pt idx="181">
                  <c:v>44421</c:v>
                </c:pt>
                <c:pt idx="182">
                  <c:v>44422</c:v>
                </c:pt>
                <c:pt idx="183">
                  <c:v>44423</c:v>
                </c:pt>
                <c:pt idx="184">
                  <c:v>44424</c:v>
                </c:pt>
                <c:pt idx="185">
                  <c:v>44425</c:v>
                </c:pt>
                <c:pt idx="186">
                  <c:v>44426</c:v>
                </c:pt>
                <c:pt idx="187">
                  <c:v>44427</c:v>
                </c:pt>
                <c:pt idx="188">
                  <c:v>44428</c:v>
                </c:pt>
                <c:pt idx="189">
                  <c:v>44429</c:v>
                </c:pt>
                <c:pt idx="190">
                  <c:v>44430</c:v>
                </c:pt>
                <c:pt idx="191">
                  <c:v>44431</c:v>
                </c:pt>
                <c:pt idx="192">
                  <c:v>44432</c:v>
                </c:pt>
                <c:pt idx="193">
                  <c:v>44433</c:v>
                </c:pt>
                <c:pt idx="194">
                  <c:v>44434</c:v>
                </c:pt>
                <c:pt idx="195">
                  <c:v>44435</c:v>
                </c:pt>
                <c:pt idx="196">
                  <c:v>44436</c:v>
                </c:pt>
                <c:pt idx="197">
                  <c:v>44437</c:v>
                </c:pt>
                <c:pt idx="198">
                  <c:v>44438</c:v>
                </c:pt>
                <c:pt idx="199">
                  <c:v>44439</c:v>
                </c:pt>
                <c:pt idx="200">
                  <c:v>44440</c:v>
                </c:pt>
                <c:pt idx="201">
                  <c:v>44441</c:v>
                </c:pt>
                <c:pt idx="202">
                  <c:v>44442</c:v>
                </c:pt>
                <c:pt idx="203">
                  <c:v>44443</c:v>
                </c:pt>
                <c:pt idx="204">
                  <c:v>44444</c:v>
                </c:pt>
                <c:pt idx="205">
                  <c:v>44445</c:v>
                </c:pt>
                <c:pt idx="206">
                  <c:v>44446</c:v>
                </c:pt>
                <c:pt idx="207">
                  <c:v>44447</c:v>
                </c:pt>
                <c:pt idx="208">
                  <c:v>44448</c:v>
                </c:pt>
                <c:pt idx="209">
                  <c:v>44449</c:v>
                </c:pt>
                <c:pt idx="210">
                  <c:v>44450</c:v>
                </c:pt>
                <c:pt idx="211">
                  <c:v>44451</c:v>
                </c:pt>
                <c:pt idx="212">
                  <c:v>44452</c:v>
                </c:pt>
                <c:pt idx="213">
                  <c:v>44453</c:v>
                </c:pt>
                <c:pt idx="214">
                  <c:v>44454</c:v>
                </c:pt>
                <c:pt idx="215">
                  <c:v>44455</c:v>
                </c:pt>
                <c:pt idx="216">
                  <c:v>44456</c:v>
                </c:pt>
                <c:pt idx="217">
                  <c:v>44457</c:v>
                </c:pt>
                <c:pt idx="218">
                  <c:v>44458</c:v>
                </c:pt>
                <c:pt idx="219">
                  <c:v>44459</c:v>
                </c:pt>
                <c:pt idx="220">
                  <c:v>44460</c:v>
                </c:pt>
                <c:pt idx="221">
                  <c:v>44461</c:v>
                </c:pt>
                <c:pt idx="222">
                  <c:v>44462</c:v>
                </c:pt>
                <c:pt idx="223">
                  <c:v>44463</c:v>
                </c:pt>
                <c:pt idx="224">
                  <c:v>44464</c:v>
                </c:pt>
                <c:pt idx="225">
                  <c:v>44465</c:v>
                </c:pt>
                <c:pt idx="226">
                  <c:v>44466</c:v>
                </c:pt>
                <c:pt idx="227">
                  <c:v>44467</c:v>
                </c:pt>
                <c:pt idx="228">
                  <c:v>44468</c:v>
                </c:pt>
                <c:pt idx="229">
                  <c:v>44469</c:v>
                </c:pt>
                <c:pt idx="230">
                  <c:v>44470</c:v>
                </c:pt>
                <c:pt idx="231">
                  <c:v>44471</c:v>
                </c:pt>
                <c:pt idx="232">
                  <c:v>44472</c:v>
                </c:pt>
                <c:pt idx="233">
                  <c:v>44473</c:v>
                </c:pt>
                <c:pt idx="234">
                  <c:v>44474</c:v>
                </c:pt>
                <c:pt idx="235">
                  <c:v>44475</c:v>
                </c:pt>
                <c:pt idx="236">
                  <c:v>44476</c:v>
                </c:pt>
                <c:pt idx="237">
                  <c:v>44477</c:v>
                </c:pt>
                <c:pt idx="238">
                  <c:v>44478</c:v>
                </c:pt>
                <c:pt idx="239">
                  <c:v>44479</c:v>
                </c:pt>
                <c:pt idx="240">
                  <c:v>44480</c:v>
                </c:pt>
                <c:pt idx="241">
                  <c:v>44481</c:v>
                </c:pt>
                <c:pt idx="242">
                  <c:v>44482</c:v>
                </c:pt>
                <c:pt idx="243">
                  <c:v>44483</c:v>
                </c:pt>
                <c:pt idx="244">
                  <c:v>44484</c:v>
                </c:pt>
                <c:pt idx="245">
                  <c:v>44485</c:v>
                </c:pt>
                <c:pt idx="246">
                  <c:v>44486</c:v>
                </c:pt>
                <c:pt idx="247">
                  <c:v>44487</c:v>
                </c:pt>
                <c:pt idx="248">
                  <c:v>44488</c:v>
                </c:pt>
                <c:pt idx="249">
                  <c:v>44489</c:v>
                </c:pt>
                <c:pt idx="250">
                  <c:v>44490</c:v>
                </c:pt>
                <c:pt idx="251">
                  <c:v>44491</c:v>
                </c:pt>
                <c:pt idx="252">
                  <c:v>44492</c:v>
                </c:pt>
                <c:pt idx="253">
                  <c:v>44493</c:v>
                </c:pt>
                <c:pt idx="254">
                  <c:v>44494</c:v>
                </c:pt>
                <c:pt idx="255">
                  <c:v>44495</c:v>
                </c:pt>
                <c:pt idx="256">
                  <c:v>44496</c:v>
                </c:pt>
                <c:pt idx="257">
                  <c:v>44497</c:v>
                </c:pt>
                <c:pt idx="258">
                  <c:v>44498</c:v>
                </c:pt>
                <c:pt idx="259">
                  <c:v>44499</c:v>
                </c:pt>
                <c:pt idx="260">
                  <c:v>44500</c:v>
                </c:pt>
              </c:numCache>
            </c:numRef>
          </c:cat>
          <c:val>
            <c:numRef>
              <c:f>Sheet3!$T$2:$T$290</c:f>
              <c:numCache>
                <c:formatCode>General</c:formatCode>
                <c:ptCount val="289"/>
                <c:pt idx="0">
                  <c:v>1.7726761197389201E-3</c:v>
                </c:pt>
                <c:pt idx="1">
                  <c:v>1.84267386900743E-3</c:v>
                </c:pt>
                <c:pt idx="2">
                  <c:v>1.2025733363343101E-2</c:v>
                </c:pt>
                <c:pt idx="3">
                  <c:v>2.0735013879510801E-2</c:v>
                </c:pt>
                <c:pt idx="4">
                  <c:v>2.76965263710706E-2</c:v>
                </c:pt>
                <c:pt idx="5">
                  <c:v>4.5832320504163901E-2</c:v>
                </c:pt>
                <c:pt idx="6">
                  <c:v>6.35577312626604E-2</c:v>
                </c:pt>
                <c:pt idx="7">
                  <c:v>7.2071573261309904E-2</c:v>
                </c:pt>
                <c:pt idx="8">
                  <c:v>7.2612499062195204E-2</c:v>
                </c:pt>
                <c:pt idx="9">
                  <c:v>9.43939530347363E-2</c:v>
                </c:pt>
                <c:pt idx="10">
                  <c:v>0.104914097081551</c:v>
                </c:pt>
                <c:pt idx="11">
                  <c:v>0.12126551129117</c:v>
                </c:pt>
                <c:pt idx="12">
                  <c:v>0.15252412033911</c:v>
                </c:pt>
                <c:pt idx="13">
                  <c:v>0.18410068272188501</c:v>
                </c:pt>
                <c:pt idx="14">
                  <c:v>0.184274214119589</c:v>
                </c:pt>
                <c:pt idx="15">
                  <c:v>0.184274214119589</c:v>
                </c:pt>
                <c:pt idx="16">
                  <c:v>0.19489826693675399</c:v>
                </c:pt>
                <c:pt idx="17">
                  <c:v>0.20361452472053401</c:v>
                </c:pt>
                <c:pt idx="18">
                  <c:v>0.21583967289368999</c:v>
                </c:pt>
                <c:pt idx="19">
                  <c:v>0.240728336709431</c:v>
                </c:pt>
                <c:pt idx="20">
                  <c:v>0.262661940130542</c:v>
                </c:pt>
                <c:pt idx="21">
                  <c:v>0.28164460949808701</c:v>
                </c:pt>
                <c:pt idx="22">
                  <c:v>0.28217473178783098</c:v>
                </c:pt>
                <c:pt idx="23">
                  <c:v>0.30500787756020697</c:v>
                </c:pt>
                <c:pt idx="24">
                  <c:v>0.32738232425538299</c:v>
                </c:pt>
                <c:pt idx="25">
                  <c:v>0.34890314352164498</c:v>
                </c:pt>
                <c:pt idx="26">
                  <c:v>0.35479623377597702</c:v>
                </c:pt>
                <c:pt idx="27">
                  <c:v>0.38584687523445099</c:v>
                </c:pt>
                <c:pt idx="28">
                  <c:v>0.40744046815214902</c:v>
                </c:pt>
                <c:pt idx="29">
                  <c:v>0.40930699977492702</c:v>
                </c:pt>
                <c:pt idx="30">
                  <c:v>0.440239177732763</c:v>
                </c:pt>
                <c:pt idx="31">
                  <c:v>0.46533866006452101</c:v>
                </c:pt>
                <c:pt idx="32">
                  <c:v>0.49084462450296401</c:v>
                </c:pt>
                <c:pt idx="33">
                  <c:v>0.51868759846950296</c:v>
                </c:pt>
                <c:pt idx="34">
                  <c:v>0.54177822792407504</c:v>
                </c:pt>
                <c:pt idx="35">
                  <c:v>0.56108140145547303</c:v>
                </c:pt>
                <c:pt idx="36">
                  <c:v>0.56205986945757402</c:v>
                </c:pt>
                <c:pt idx="37">
                  <c:v>0.58994980868782398</c:v>
                </c:pt>
                <c:pt idx="38">
                  <c:v>0.60839777927826499</c:v>
                </c:pt>
                <c:pt idx="39">
                  <c:v>0.62264018305949398</c:v>
                </c:pt>
                <c:pt idx="40">
                  <c:v>0.637929927226349</c:v>
                </c:pt>
                <c:pt idx="41">
                  <c:v>0.65144834571235699</c:v>
                </c:pt>
                <c:pt idx="42">
                  <c:v>0.66234121089354003</c:v>
                </c:pt>
                <c:pt idx="43">
                  <c:v>0.66548135644084305</c:v>
                </c:pt>
                <c:pt idx="44">
                  <c:v>0.66786375572060896</c:v>
                </c:pt>
                <c:pt idx="45">
                  <c:v>0.68011988896391296</c:v>
                </c:pt>
                <c:pt idx="46">
                  <c:v>0.70032973216295302</c:v>
                </c:pt>
                <c:pt idx="47">
                  <c:v>0.72326055968189695</c:v>
                </c:pt>
                <c:pt idx="48">
                  <c:v>0.74819611373696404</c:v>
                </c:pt>
                <c:pt idx="49">
                  <c:v>0.76826326055968197</c:v>
                </c:pt>
                <c:pt idx="50">
                  <c:v>0.78222859929477095</c:v>
                </c:pt>
                <c:pt idx="51">
                  <c:v>0.81278543026483596</c:v>
                </c:pt>
                <c:pt idx="52">
                  <c:v>0.83580606197013996</c:v>
                </c:pt>
                <c:pt idx="53">
                  <c:v>0.85795228449245997</c:v>
                </c:pt>
                <c:pt idx="54">
                  <c:v>0.89112011403706204</c:v>
                </c:pt>
                <c:pt idx="55">
                  <c:v>0.92364828569284996</c:v>
                </c:pt>
                <c:pt idx="56">
                  <c:v>0.95349883712206496</c:v>
                </c:pt>
                <c:pt idx="57">
                  <c:v>0.97090291844849597</c:v>
                </c:pt>
                <c:pt idx="58">
                  <c:v>1.0120823767724501</c:v>
                </c:pt>
                <c:pt idx="59">
                  <c:v>1.0411631780328601</c:v>
                </c:pt>
                <c:pt idx="60">
                  <c:v>1.07390194313152</c:v>
                </c:pt>
                <c:pt idx="61">
                  <c:v>1.1159317278115399</c:v>
                </c:pt>
                <c:pt idx="62">
                  <c:v>1.16506542126191</c:v>
                </c:pt>
                <c:pt idx="63">
                  <c:v>1.2147583464625999</c:v>
                </c:pt>
                <c:pt idx="64">
                  <c:v>1.2364615500037499</c:v>
                </c:pt>
                <c:pt idx="65">
                  <c:v>1.31067086803211</c:v>
                </c:pt>
                <c:pt idx="66">
                  <c:v>1.38595678595544</c:v>
                </c:pt>
                <c:pt idx="67">
                  <c:v>1.4391963388101101</c:v>
                </c:pt>
                <c:pt idx="68">
                  <c:v>1.53086923250056</c:v>
                </c:pt>
                <c:pt idx="69">
                  <c:v>1.6087736514367199</c:v>
                </c:pt>
                <c:pt idx="70">
                  <c:v>1.67575151924375</c:v>
                </c:pt>
                <c:pt idx="71">
                  <c:v>1.69895986195514</c:v>
                </c:pt>
                <c:pt idx="72">
                  <c:v>1.7938462000149999</c:v>
                </c:pt>
                <c:pt idx="73">
                  <c:v>1.8679090704479</c:v>
                </c:pt>
                <c:pt idx="74">
                  <c:v>1.9362670868032099</c:v>
                </c:pt>
                <c:pt idx="75">
                  <c:v>2.0075211943881799</c:v>
                </c:pt>
                <c:pt idx="76">
                  <c:v>2.0956476854977901</c:v>
                </c:pt>
                <c:pt idx="77">
                  <c:v>2.1490642958961699</c:v>
                </c:pt>
                <c:pt idx="78">
                  <c:v>2.1624975617075499</c:v>
                </c:pt>
                <c:pt idx="79">
                  <c:v>2.2286374071573301</c:v>
                </c:pt>
                <c:pt idx="80">
                  <c:v>2.2844723535148899</c:v>
                </c:pt>
                <c:pt idx="81">
                  <c:v>2.36615560057019</c:v>
                </c:pt>
                <c:pt idx="82">
                  <c:v>2.4671943881761602</c:v>
                </c:pt>
                <c:pt idx="83">
                  <c:v>2.5683919273764002</c:v>
                </c:pt>
                <c:pt idx="84">
                  <c:v>2.66029859704404</c:v>
                </c:pt>
                <c:pt idx="85">
                  <c:v>2.6837524195363498</c:v>
                </c:pt>
                <c:pt idx="86">
                  <c:v>2.79207682496811</c:v>
                </c:pt>
                <c:pt idx="87">
                  <c:v>2.8971607772526098</c:v>
                </c:pt>
                <c:pt idx="88">
                  <c:v>2.9676551879360802</c:v>
                </c:pt>
                <c:pt idx="89">
                  <c:v>3.0444264385925401</c:v>
                </c:pt>
                <c:pt idx="90">
                  <c:v>3.0821429964738498</c:v>
                </c:pt>
                <c:pt idx="91">
                  <c:v>3.1282442793907999</c:v>
                </c:pt>
                <c:pt idx="92">
                  <c:v>3.1344202865931399</c:v>
                </c:pt>
                <c:pt idx="93">
                  <c:v>3.1528936904494</c:v>
                </c:pt>
                <c:pt idx="94">
                  <c:v>3.1679345787380901</c:v>
                </c:pt>
                <c:pt idx="95">
                  <c:v>3.17999249756171</c:v>
                </c:pt>
                <c:pt idx="96">
                  <c:v>3.2019044189361501</c:v>
                </c:pt>
                <c:pt idx="97">
                  <c:v>3.21639582864431</c:v>
                </c:pt>
                <c:pt idx="98">
                  <c:v>3.2304683021982101</c:v>
                </c:pt>
                <c:pt idx="99">
                  <c:v>3.2351798334458701</c:v>
                </c:pt>
                <c:pt idx="100">
                  <c:v>3.24882766899242</c:v>
                </c:pt>
                <c:pt idx="101">
                  <c:v>3.26452577087553</c:v>
                </c:pt>
                <c:pt idx="102">
                  <c:v>3.2763556155750599</c:v>
                </c:pt>
                <c:pt idx="103">
                  <c:v>3.29136229274514</c:v>
                </c:pt>
                <c:pt idx="104">
                  <c:v>3.3103152524570501</c:v>
                </c:pt>
                <c:pt idx="105">
                  <c:v>3.3347689999249801</c:v>
                </c:pt>
                <c:pt idx="106">
                  <c:v>3.3416430339860499</c:v>
                </c:pt>
                <c:pt idx="107">
                  <c:v>3.36457888813865</c:v>
                </c:pt>
                <c:pt idx="108">
                  <c:v>3.3862384274889301</c:v>
                </c:pt>
                <c:pt idx="109">
                  <c:v>3.4044963613174302</c:v>
                </c:pt>
                <c:pt idx="110">
                  <c:v>3.4228638307449901</c:v>
                </c:pt>
                <c:pt idx="111">
                  <c:v>3.4442178708080098</c:v>
                </c:pt>
                <c:pt idx="112">
                  <c:v>3.4649197989346501</c:v>
                </c:pt>
                <c:pt idx="113">
                  <c:v>3.47150633956036</c:v>
                </c:pt>
                <c:pt idx="114">
                  <c:v>3.4963598169405099</c:v>
                </c:pt>
                <c:pt idx="115">
                  <c:v>3.5202361767574502</c:v>
                </c:pt>
                <c:pt idx="116">
                  <c:v>3.5444330407382401</c:v>
                </c:pt>
                <c:pt idx="117">
                  <c:v>3.56921569510091</c:v>
                </c:pt>
                <c:pt idx="118">
                  <c:v>3.59442988971416</c:v>
                </c:pt>
                <c:pt idx="119">
                  <c:v>3.6237968339710398</c:v>
                </c:pt>
                <c:pt idx="120">
                  <c:v>3.6371541751069101</c:v>
                </c:pt>
                <c:pt idx="121">
                  <c:v>3.6669913721959602</c:v>
                </c:pt>
                <c:pt idx="122">
                  <c:v>3.6979587365893898</c:v>
                </c:pt>
                <c:pt idx="123">
                  <c:v>3.7265490284342402</c:v>
                </c:pt>
                <c:pt idx="124">
                  <c:v>3.7577300622702401</c:v>
                </c:pt>
                <c:pt idx="125">
                  <c:v>3.7877938329957201</c:v>
                </c:pt>
                <c:pt idx="126">
                  <c:v>3.8267302873433899</c:v>
                </c:pt>
                <c:pt idx="127">
                  <c:v>3.8483850251331702</c:v>
                </c:pt>
                <c:pt idx="128">
                  <c:v>3.9076233775977198</c:v>
                </c:pt>
                <c:pt idx="129">
                  <c:v>3.9571616775452001</c:v>
                </c:pt>
                <c:pt idx="130">
                  <c:v>4.0063848750844002</c:v>
                </c:pt>
                <c:pt idx="131">
                  <c:v>4.0671372195963702</c:v>
                </c:pt>
                <c:pt idx="132">
                  <c:v>4.1421826093480396</c:v>
                </c:pt>
                <c:pt idx="133">
                  <c:v>4.2295386000450099</c:v>
                </c:pt>
                <c:pt idx="134">
                  <c:v>4.2560897291619799</c:v>
                </c:pt>
                <c:pt idx="135">
                  <c:v>4.3437746267537003</c:v>
                </c:pt>
                <c:pt idx="136">
                  <c:v>4.4145043139020199</c:v>
                </c:pt>
                <c:pt idx="137">
                  <c:v>4.4726641158376497</c:v>
                </c:pt>
                <c:pt idx="138">
                  <c:v>4.5481386450596402</c:v>
                </c:pt>
                <c:pt idx="139">
                  <c:v>4.6415965188686297</c:v>
                </c:pt>
                <c:pt idx="140">
                  <c:v>4.8078733588416203</c:v>
                </c:pt>
                <c:pt idx="141">
                  <c:v>4.8442016655413003</c:v>
                </c:pt>
                <c:pt idx="142">
                  <c:v>4.9802103683697201</c:v>
                </c:pt>
                <c:pt idx="143">
                  <c:v>5.07290269337535</c:v>
                </c:pt>
                <c:pt idx="144">
                  <c:v>5.1735073899017197</c:v>
                </c:pt>
                <c:pt idx="145">
                  <c:v>5.2751378197914303</c:v>
                </c:pt>
                <c:pt idx="146">
                  <c:v>5.3607568459749402</c:v>
                </c:pt>
                <c:pt idx="147">
                  <c:v>5.4663581664040803</c:v>
                </c:pt>
                <c:pt idx="148">
                  <c:v>5.5018116887988597</c:v>
                </c:pt>
                <c:pt idx="149">
                  <c:v>5.6159399804936596</c:v>
                </c:pt>
                <c:pt idx="150">
                  <c:v>5.7251406707179804</c:v>
                </c:pt>
                <c:pt idx="151">
                  <c:v>5.8377216595393504</c:v>
                </c:pt>
                <c:pt idx="152">
                  <c:v>5.944</c:v>
                </c:pt>
                <c:pt idx="153">
                  <c:v>6.0792749643634201</c:v>
                </c:pt>
                <c:pt idx="154">
                  <c:v>6.2298711081101397</c:v>
                </c:pt>
                <c:pt idx="155">
                  <c:v>6.2673160777252601</c:v>
                </c:pt>
                <c:pt idx="156">
                  <c:v>6.4111048090629499</c:v>
                </c:pt>
                <c:pt idx="157">
                  <c:v>6.5088333708455304</c:v>
                </c:pt>
                <c:pt idx="158">
                  <c:v>6.5715309475579602</c:v>
                </c:pt>
                <c:pt idx="159">
                  <c:v>6.7125725860904799</c:v>
                </c:pt>
                <c:pt idx="160">
                  <c:v>6.8319039687898604</c:v>
                </c:pt>
                <c:pt idx="161">
                  <c:v>6.9594994373171302</c:v>
                </c:pt>
                <c:pt idx="162">
                  <c:v>7.0067744016805502</c:v>
                </c:pt>
                <c:pt idx="163">
                  <c:v>7.1570446395078404</c:v>
                </c:pt>
                <c:pt idx="164">
                  <c:v>7.2648060619701402</c:v>
                </c:pt>
                <c:pt idx="165">
                  <c:v>7.3644672518568504</c:v>
                </c:pt>
                <c:pt idx="166">
                  <c:v>7.4944118838622504</c:v>
                </c:pt>
                <c:pt idx="167">
                  <c:v>7.6298422987470902</c:v>
                </c:pt>
                <c:pt idx="168">
                  <c:v>7.76445584815065</c:v>
                </c:pt>
                <c:pt idx="169">
                  <c:v>7.8197206091979901</c:v>
                </c:pt>
                <c:pt idx="170">
                  <c:v>7.9463713706954797</c:v>
                </c:pt>
                <c:pt idx="171">
                  <c:v>8.0423119513841996</c:v>
                </c:pt>
                <c:pt idx="172">
                  <c:v>8.1188398229424603</c:v>
                </c:pt>
                <c:pt idx="173">
                  <c:v>8.2299155225448306</c:v>
                </c:pt>
                <c:pt idx="174">
                  <c:v>8.3253093255307995</c:v>
                </c:pt>
                <c:pt idx="175">
                  <c:v>8.4351672293495401</c:v>
                </c:pt>
                <c:pt idx="176">
                  <c:v>8.4775428014104595</c:v>
                </c:pt>
                <c:pt idx="177">
                  <c:v>8.5784535974191591</c:v>
                </c:pt>
                <c:pt idx="178">
                  <c:v>8.6641482481806609</c:v>
                </c:pt>
                <c:pt idx="179">
                  <c:v>8.7546468602295704</c:v>
                </c:pt>
                <c:pt idx="180">
                  <c:v>8.8493960537174594</c:v>
                </c:pt>
                <c:pt idx="181">
                  <c:v>8.9536943506639695</c:v>
                </c:pt>
                <c:pt idx="182">
                  <c:v>9.0982735389001395</c:v>
                </c:pt>
                <c:pt idx="183">
                  <c:v>9.1368096631405198</c:v>
                </c:pt>
                <c:pt idx="184">
                  <c:v>9.2681971640783196</c:v>
                </c:pt>
                <c:pt idx="185">
                  <c:v>9.3729444069322501</c:v>
                </c:pt>
                <c:pt idx="186">
                  <c:v>9.4820514667266895</c:v>
                </c:pt>
                <c:pt idx="187">
                  <c:v>9.5877752269487608</c:v>
                </c:pt>
                <c:pt idx="188">
                  <c:v>9.6641824592992691</c:v>
                </c:pt>
                <c:pt idx="189">
                  <c:v>9.8082172706129498</c:v>
                </c:pt>
                <c:pt idx="190">
                  <c:v>9.8308998424487992</c:v>
                </c:pt>
                <c:pt idx="191">
                  <c:v>9.9667335884162291</c:v>
                </c:pt>
                <c:pt idx="192">
                  <c:v>10.1059200240078</c:v>
                </c:pt>
                <c:pt idx="193">
                  <c:v>10.2757608222672</c:v>
                </c:pt>
                <c:pt idx="194">
                  <c:v>10.456131442718901</c:v>
                </c:pt>
                <c:pt idx="195">
                  <c:v>10.6618975166929</c:v>
                </c:pt>
                <c:pt idx="196">
                  <c:v>10.870225223197499</c:v>
                </c:pt>
                <c:pt idx="197">
                  <c:v>10.944187260859801</c:v>
                </c:pt>
                <c:pt idx="198">
                  <c:v>11.0666870732988</c:v>
                </c:pt>
                <c:pt idx="199">
                  <c:v>11.3123253057244</c:v>
                </c:pt>
                <c:pt idx="200">
                  <c:v>11.4965647835547</c:v>
                </c:pt>
                <c:pt idx="201">
                  <c:v>11.660936604396399</c:v>
                </c:pt>
                <c:pt idx="202">
                  <c:v>11.8047109310526</c:v>
                </c:pt>
                <c:pt idx="203">
                  <c:v>12.0130986570635</c:v>
                </c:pt>
                <c:pt idx="204">
                  <c:v>12.0909271513242</c:v>
                </c:pt>
                <c:pt idx="205">
                  <c:v>12.330029259509301</c:v>
                </c:pt>
                <c:pt idx="206">
                  <c:v>12.5279603871258</c:v>
                </c:pt>
                <c:pt idx="207">
                  <c:v>12.731668992422501</c:v>
                </c:pt>
                <c:pt idx="208">
                  <c:v>12.899802835921699</c:v>
                </c:pt>
                <c:pt idx="209">
                  <c:v>13.057863005476801</c:v>
                </c:pt>
                <c:pt idx="210">
                  <c:v>13.287223947783</c:v>
                </c:pt>
                <c:pt idx="211">
                  <c:v>13.4295818140896</c:v>
                </c:pt>
                <c:pt idx="212">
                  <c:v>13.6339626378573</c:v>
                </c:pt>
                <c:pt idx="213">
                  <c:v>13.823619476329799</c:v>
                </c:pt>
                <c:pt idx="214">
                  <c:v>14.03484012304</c:v>
                </c:pt>
                <c:pt idx="215">
                  <c:v>14.241040738239899</c:v>
                </c:pt>
                <c:pt idx="216">
                  <c:v>14.946151099107199</c:v>
                </c:pt>
                <c:pt idx="217">
                  <c:v>15.2543992797659</c:v>
                </c:pt>
                <c:pt idx="218">
                  <c:v>15.372599294770801</c:v>
                </c:pt>
                <c:pt idx="219">
                  <c:v>15.6760195063396</c:v>
                </c:pt>
                <c:pt idx="220">
                  <c:v>15.9145874409183</c:v>
                </c:pt>
                <c:pt idx="221">
                  <c:v>16.1660331607773</c:v>
                </c:pt>
                <c:pt idx="222">
                  <c:v>16.401502888438699</c:v>
                </c:pt>
                <c:pt idx="223">
                  <c:v>16.6369786180509</c:v>
                </c:pt>
                <c:pt idx="224">
                  <c:v>16.899275864656001</c:v>
                </c:pt>
                <c:pt idx="225">
                  <c:v>17.026237527196301</c:v>
                </c:pt>
                <c:pt idx="226">
                  <c:v>17.337682346762701</c:v>
                </c:pt>
                <c:pt idx="227">
                  <c:v>17.540695926175999</c:v>
                </c:pt>
                <c:pt idx="228">
                  <c:v>17.780541075849701</c:v>
                </c:pt>
                <c:pt idx="229">
                  <c:v>18.004273388851399</c:v>
                </c:pt>
                <c:pt idx="230">
                  <c:v>18.242164303398599</c:v>
                </c:pt>
                <c:pt idx="231">
                  <c:v>18.523338885137701</c:v>
                </c:pt>
                <c:pt idx="232">
                  <c:v>18.614879435816601</c:v>
                </c:pt>
                <c:pt idx="233">
                  <c:v>18.8805185685348</c:v>
                </c:pt>
                <c:pt idx="234">
                  <c:v>19.095125515792599</c:v>
                </c:pt>
                <c:pt idx="235">
                  <c:v>19.267711606272002</c:v>
                </c:pt>
                <c:pt idx="236">
                  <c:v>19.4453993547903</c:v>
                </c:pt>
                <c:pt idx="237">
                  <c:v>19.7372177957836</c:v>
                </c:pt>
                <c:pt idx="238">
                  <c:v>19.993549103458601</c:v>
                </c:pt>
                <c:pt idx="239">
                  <c:v>20.179652787155799</c:v>
                </c:pt>
                <c:pt idx="240">
                  <c:v>20.436452246980298</c:v>
                </c:pt>
                <c:pt idx="241">
                  <c:v>20.631842148698301</c:v>
                </c:pt>
                <c:pt idx="242">
                  <c:v>20.786255533048202</c:v>
                </c:pt>
                <c:pt idx="243">
                  <c:v>20.917947933078299</c:v>
                </c:pt>
                <c:pt idx="244">
                  <c:v>20.959030084777599</c:v>
                </c:pt>
                <c:pt idx="245">
                  <c:v>21.146043664190898</c:v>
                </c:pt>
                <c:pt idx="246">
                  <c:v>21.198632755645601</c:v>
                </c:pt>
                <c:pt idx="247">
                  <c:v>21.580949808687802</c:v>
                </c:pt>
                <c:pt idx="248">
                  <c:v>21.767399204741501</c:v>
                </c:pt>
                <c:pt idx="249">
                  <c:v>21.9723202040663</c:v>
                </c:pt>
                <c:pt idx="250">
                  <c:v>22.2460619701403</c:v>
                </c:pt>
                <c:pt idx="251">
                  <c:v>22.553457873808998</c:v>
                </c:pt>
                <c:pt idx="252">
                  <c:v>22.905690749493601</c:v>
                </c:pt>
                <c:pt idx="253">
                  <c:v>22.974353064746001</c:v>
                </c:pt>
                <c:pt idx="254">
                  <c:v>23.273691949883698</c:v>
                </c:pt>
                <c:pt idx="255">
                  <c:v>23.5402385775377</c:v>
                </c:pt>
                <c:pt idx="256">
                  <c:v>23.782933453372301</c:v>
                </c:pt>
                <c:pt idx="257">
                  <c:v>24.139487733513398</c:v>
                </c:pt>
                <c:pt idx="258">
                  <c:v>24.410975166929301</c:v>
                </c:pt>
                <c:pt idx="259">
                  <c:v>24.744484357416201</c:v>
                </c:pt>
                <c:pt idx="260">
                  <c:v>24.814517518193401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A0-4EC7-8C85-7BAD1B8B2F8F}"/>
            </c:ext>
          </c:extLst>
        </c:ser>
        <c:ser>
          <c:idx val="2"/>
          <c:order val="2"/>
          <c:tx>
            <c:strRef>
              <c:f>Sheet3!$X$1</c:f>
              <c:strCache>
                <c:ptCount val="1"/>
                <c:pt idx="0">
                  <c:v>% of death/confrim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Sheet3!$S$2:$S$290</c:f>
              <c:numCache>
                <c:formatCode>m/d/yyyy</c:formatCode>
                <c:ptCount val="289"/>
                <c:pt idx="0">
                  <c:v>44240</c:v>
                </c:pt>
                <c:pt idx="1">
                  <c:v>44241</c:v>
                </c:pt>
                <c:pt idx="2">
                  <c:v>44242</c:v>
                </c:pt>
                <c:pt idx="3">
                  <c:v>44243</c:v>
                </c:pt>
                <c:pt idx="4">
                  <c:v>44244</c:v>
                </c:pt>
                <c:pt idx="5">
                  <c:v>44245</c:v>
                </c:pt>
                <c:pt idx="6">
                  <c:v>44246</c:v>
                </c:pt>
                <c:pt idx="7">
                  <c:v>44247</c:v>
                </c:pt>
                <c:pt idx="8">
                  <c:v>44248</c:v>
                </c:pt>
                <c:pt idx="9">
                  <c:v>44249</c:v>
                </c:pt>
                <c:pt idx="10">
                  <c:v>44250</c:v>
                </c:pt>
                <c:pt idx="11">
                  <c:v>44251</c:v>
                </c:pt>
                <c:pt idx="12">
                  <c:v>44252</c:v>
                </c:pt>
                <c:pt idx="13">
                  <c:v>44253</c:v>
                </c:pt>
                <c:pt idx="14">
                  <c:v>44254</c:v>
                </c:pt>
                <c:pt idx="15">
                  <c:v>44255</c:v>
                </c:pt>
                <c:pt idx="16">
                  <c:v>44256</c:v>
                </c:pt>
                <c:pt idx="17">
                  <c:v>44257</c:v>
                </c:pt>
                <c:pt idx="18">
                  <c:v>44258</c:v>
                </c:pt>
                <c:pt idx="19">
                  <c:v>44259</c:v>
                </c:pt>
                <c:pt idx="20">
                  <c:v>44260</c:v>
                </c:pt>
                <c:pt idx="21">
                  <c:v>44261</c:v>
                </c:pt>
                <c:pt idx="22">
                  <c:v>44262</c:v>
                </c:pt>
                <c:pt idx="23">
                  <c:v>44263</c:v>
                </c:pt>
                <c:pt idx="24">
                  <c:v>44264</c:v>
                </c:pt>
                <c:pt idx="25">
                  <c:v>44265</c:v>
                </c:pt>
                <c:pt idx="26">
                  <c:v>44266</c:v>
                </c:pt>
                <c:pt idx="27">
                  <c:v>44267</c:v>
                </c:pt>
                <c:pt idx="28">
                  <c:v>44268</c:v>
                </c:pt>
                <c:pt idx="29">
                  <c:v>44269</c:v>
                </c:pt>
                <c:pt idx="30">
                  <c:v>44270</c:v>
                </c:pt>
                <c:pt idx="31">
                  <c:v>44271</c:v>
                </c:pt>
                <c:pt idx="32">
                  <c:v>44272</c:v>
                </c:pt>
                <c:pt idx="33">
                  <c:v>44273</c:v>
                </c:pt>
                <c:pt idx="34">
                  <c:v>44274</c:v>
                </c:pt>
                <c:pt idx="35">
                  <c:v>44275</c:v>
                </c:pt>
                <c:pt idx="36">
                  <c:v>44276</c:v>
                </c:pt>
                <c:pt idx="37">
                  <c:v>44277</c:v>
                </c:pt>
                <c:pt idx="38">
                  <c:v>44278</c:v>
                </c:pt>
                <c:pt idx="39">
                  <c:v>44279</c:v>
                </c:pt>
                <c:pt idx="40">
                  <c:v>44280</c:v>
                </c:pt>
                <c:pt idx="41">
                  <c:v>44281</c:v>
                </c:pt>
                <c:pt idx="42">
                  <c:v>44282</c:v>
                </c:pt>
                <c:pt idx="43">
                  <c:v>44283</c:v>
                </c:pt>
                <c:pt idx="44">
                  <c:v>44284</c:v>
                </c:pt>
                <c:pt idx="45">
                  <c:v>44285</c:v>
                </c:pt>
                <c:pt idx="46">
                  <c:v>44286</c:v>
                </c:pt>
                <c:pt idx="47">
                  <c:v>44287</c:v>
                </c:pt>
                <c:pt idx="48">
                  <c:v>44288</c:v>
                </c:pt>
                <c:pt idx="49">
                  <c:v>44289</c:v>
                </c:pt>
                <c:pt idx="50">
                  <c:v>44290</c:v>
                </c:pt>
                <c:pt idx="51">
                  <c:v>44291</c:v>
                </c:pt>
                <c:pt idx="52">
                  <c:v>44292</c:v>
                </c:pt>
                <c:pt idx="53">
                  <c:v>44293</c:v>
                </c:pt>
                <c:pt idx="54">
                  <c:v>44294</c:v>
                </c:pt>
                <c:pt idx="55">
                  <c:v>44295</c:v>
                </c:pt>
                <c:pt idx="56">
                  <c:v>44296</c:v>
                </c:pt>
                <c:pt idx="57">
                  <c:v>44297</c:v>
                </c:pt>
                <c:pt idx="58">
                  <c:v>44298</c:v>
                </c:pt>
                <c:pt idx="59">
                  <c:v>44299</c:v>
                </c:pt>
                <c:pt idx="60">
                  <c:v>44300</c:v>
                </c:pt>
                <c:pt idx="61">
                  <c:v>44301</c:v>
                </c:pt>
                <c:pt idx="62">
                  <c:v>44302</c:v>
                </c:pt>
                <c:pt idx="63">
                  <c:v>44303</c:v>
                </c:pt>
                <c:pt idx="64">
                  <c:v>44304</c:v>
                </c:pt>
                <c:pt idx="65">
                  <c:v>44305</c:v>
                </c:pt>
                <c:pt idx="66">
                  <c:v>44306</c:v>
                </c:pt>
                <c:pt idx="67">
                  <c:v>44307</c:v>
                </c:pt>
                <c:pt idx="68">
                  <c:v>44308</c:v>
                </c:pt>
                <c:pt idx="69">
                  <c:v>44309</c:v>
                </c:pt>
                <c:pt idx="70">
                  <c:v>44310</c:v>
                </c:pt>
                <c:pt idx="71">
                  <c:v>44311</c:v>
                </c:pt>
                <c:pt idx="72">
                  <c:v>44312</c:v>
                </c:pt>
                <c:pt idx="73">
                  <c:v>44313</c:v>
                </c:pt>
                <c:pt idx="74">
                  <c:v>44314</c:v>
                </c:pt>
                <c:pt idx="75">
                  <c:v>44315</c:v>
                </c:pt>
                <c:pt idx="76">
                  <c:v>44316</c:v>
                </c:pt>
                <c:pt idx="77">
                  <c:v>44317</c:v>
                </c:pt>
                <c:pt idx="78">
                  <c:v>44318</c:v>
                </c:pt>
                <c:pt idx="79">
                  <c:v>44319</c:v>
                </c:pt>
                <c:pt idx="80">
                  <c:v>44320</c:v>
                </c:pt>
                <c:pt idx="81">
                  <c:v>44321</c:v>
                </c:pt>
                <c:pt idx="82">
                  <c:v>44322</c:v>
                </c:pt>
                <c:pt idx="83">
                  <c:v>44323</c:v>
                </c:pt>
                <c:pt idx="84">
                  <c:v>44324</c:v>
                </c:pt>
                <c:pt idx="85">
                  <c:v>44325</c:v>
                </c:pt>
                <c:pt idx="86">
                  <c:v>44326</c:v>
                </c:pt>
                <c:pt idx="87">
                  <c:v>44327</c:v>
                </c:pt>
                <c:pt idx="88">
                  <c:v>44328</c:v>
                </c:pt>
                <c:pt idx="89">
                  <c:v>44329</c:v>
                </c:pt>
                <c:pt idx="90">
                  <c:v>44330</c:v>
                </c:pt>
                <c:pt idx="91">
                  <c:v>44331</c:v>
                </c:pt>
                <c:pt idx="92">
                  <c:v>44332</c:v>
                </c:pt>
                <c:pt idx="93">
                  <c:v>44333</c:v>
                </c:pt>
                <c:pt idx="94">
                  <c:v>44334</c:v>
                </c:pt>
                <c:pt idx="95">
                  <c:v>44335</c:v>
                </c:pt>
                <c:pt idx="96">
                  <c:v>44336</c:v>
                </c:pt>
                <c:pt idx="97">
                  <c:v>44337</c:v>
                </c:pt>
                <c:pt idx="98">
                  <c:v>44338</c:v>
                </c:pt>
                <c:pt idx="99">
                  <c:v>44339</c:v>
                </c:pt>
                <c:pt idx="100">
                  <c:v>44340</c:v>
                </c:pt>
                <c:pt idx="101">
                  <c:v>44341</c:v>
                </c:pt>
                <c:pt idx="102">
                  <c:v>44342</c:v>
                </c:pt>
                <c:pt idx="103">
                  <c:v>44343</c:v>
                </c:pt>
                <c:pt idx="104">
                  <c:v>44344</c:v>
                </c:pt>
                <c:pt idx="105">
                  <c:v>44345</c:v>
                </c:pt>
                <c:pt idx="106">
                  <c:v>44346</c:v>
                </c:pt>
                <c:pt idx="107">
                  <c:v>44347</c:v>
                </c:pt>
                <c:pt idx="108">
                  <c:v>44348</c:v>
                </c:pt>
                <c:pt idx="109">
                  <c:v>44349</c:v>
                </c:pt>
                <c:pt idx="110">
                  <c:v>44350</c:v>
                </c:pt>
                <c:pt idx="111">
                  <c:v>44351</c:v>
                </c:pt>
                <c:pt idx="112">
                  <c:v>44352</c:v>
                </c:pt>
                <c:pt idx="113">
                  <c:v>44353</c:v>
                </c:pt>
                <c:pt idx="114">
                  <c:v>44354</c:v>
                </c:pt>
                <c:pt idx="115">
                  <c:v>44355</c:v>
                </c:pt>
                <c:pt idx="116">
                  <c:v>44356</c:v>
                </c:pt>
                <c:pt idx="117">
                  <c:v>44357</c:v>
                </c:pt>
                <c:pt idx="118">
                  <c:v>44358</c:v>
                </c:pt>
                <c:pt idx="119">
                  <c:v>44359</c:v>
                </c:pt>
                <c:pt idx="120">
                  <c:v>44360</c:v>
                </c:pt>
                <c:pt idx="121">
                  <c:v>44361</c:v>
                </c:pt>
                <c:pt idx="122">
                  <c:v>44362</c:v>
                </c:pt>
                <c:pt idx="123">
                  <c:v>44363</c:v>
                </c:pt>
                <c:pt idx="124">
                  <c:v>44364</c:v>
                </c:pt>
                <c:pt idx="125">
                  <c:v>44365</c:v>
                </c:pt>
                <c:pt idx="126">
                  <c:v>44366</c:v>
                </c:pt>
                <c:pt idx="127">
                  <c:v>44367</c:v>
                </c:pt>
                <c:pt idx="128">
                  <c:v>44368</c:v>
                </c:pt>
                <c:pt idx="129">
                  <c:v>44369</c:v>
                </c:pt>
                <c:pt idx="130">
                  <c:v>44370</c:v>
                </c:pt>
                <c:pt idx="131">
                  <c:v>44371</c:v>
                </c:pt>
                <c:pt idx="132">
                  <c:v>44372</c:v>
                </c:pt>
                <c:pt idx="133">
                  <c:v>44373</c:v>
                </c:pt>
                <c:pt idx="134">
                  <c:v>44374</c:v>
                </c:pt>
                <c:pt idx="135">
                  <c:v>44375</c:v>
                </c:pt>
                <c:pt idx="136">
                  <c:v>44376</c:v>
                </c:pt>
                <c:pt idx="137">
                  <c:v>44377</c:v>
                </c:pt>
                <c:pt idx="138">
                  <c:v>44378</c:v>
                </c:pt>
                <c:pt idx="139">
                  <c:v>44379</c:v>
                </c:pt>
                <c:pt idx="140">
                  <c:v>44380</c:v>
                </c:pt>
                <c:pt idx="141">
                  <c:v>44381</c:v>
                </c:pt>
                <c:pt idx="142">
                  <c:v>44382</c:v>
                </c:pt>
                <c:pt idx="143">
                  <c:v>44383</c:v>
                </c:pt>
                <c:pt idx="144">
                  <c:v>44384</c:v>
                </c:pt>
                <c:pt idx="145">
                  <c:v>44385</c:v>
                </c:pt>
                <c:pt idx="146">
                  <c:v>44386</c:v>
                </c:pt>
                <c:pt idx="147">
                  <c:v>44387</c:v>
                </c:pt>
                <c:pt idx="148">
                  <c:v>44388</c:v>
                </c:pt>
                <c:pt idx="149">
                  <c:v>44389</c:v>
                </c:pt>
                <c:pt idx="150">
                  <c:v>44390</c:v>
                </c:pt>
                <c:pt idx="151">
                  <c:v>44391</c:v>
                </c:pt>
                <c:pt idx="152">
                  <c:v>44392</c:v>
                </c:pt>
                <c:pt idx="153">
                  <c:v>44393</c:v>
                </c:pt>
                <c:pt idx="154">
                  <c:v>44394</c:v>
                </c:pt>
                <c:pt idx="155">
                  <c:v>44395</c:v>
                </c:pt>
                <c:pt idx="156">
                  <c:v>44396</c:v>
                </c:pt>
                <c:pt idx="157">
                  <c:v>44397</c:v>
                </c:pt>
                <c:pt idx="158">
                  <c:v>44398</c:v>
                </c:pt>
                <c:pt idx="159">
                  <c:v>44399</c:v>
                </c:pt>
                <c:pt idx="160">
                  <c:v>44400</c:v>
                </c:pt>
                <c:pt idx="161">
                  <c:v>44401</c:v>
                </c:pt>
                <c:pt idx="162">
                  <c:v>44402</c:v>
                </c:pt>
                <c:pt idx="163">
                  <c:v>44403</c:v>
                </c:pt>
                <c:pt idx="164">
                  <c:v>44404</c:v>
                </c:pt>
                <c:pt idx="165">
                  <c:v>44405</c:v>
                </c:pt>
                <c:pt idx="166">
                  <c:v>44406</c:v>
                </c:pt>
                <c:pt idx="167">
                  <c:v>44407</c:v>
                </c:pt>
                <c:pt idx="168">
                  <c:v>44408</c:v>
                </c:pt>
                <c:pt idx="169">
                  <c:v>44409</c:v>
                </c:pt>
                <c:pt idx="170">
                  <c:v>44410</c:v>
                </c:pt>
                <c:pt idx="171">
                  <c:v>44411</c:v>
                </c:pt>
                <c:pt idx="172">
                  <c:v>44412</c:v>
                </c:pt>
                <c:pt idx="173">
                  <c:v>44413</c:v>
                </c:pt>
                <c:pt idx="174">
                  <c:v>44414</c:v>
                </c:pt>
                <c:pt idx="175">
                  <c:v>44415</c:v>
                </c:pt>
                <c:pt idx="176">
                  <c:v>44416</c:v>
                </c:pt>
                <c:pt idx="177">
                  <c:v>44417</c:v>
                </c:pt>
                <c:pt idx="178">
                  <c:v>44418</c:v>
                </c:pt>
                <c:pt idx="179">
                  <c:v>44419</c:v>
                </c:pt>
                <c:pt idx="180">
                  <c:v>44420</c:v>
                </c:pt>
                <c:pt idx="181">
                  <c:v>44421</c:v>
                </c:pt>
                <c:pt idx="182">
                  <c:v>44422</c:v>
                </c:pt>
                <c:pt idx="183">
                  <c:v>44423</c:v>
                </c:pt>
                <c:pt idx="184">
                  <c:v>44424</c:v>
                </c:pt>
                <c:pt idx="185">
                  <c:v>44425</c:v>
                </c:pt>
                <c:pt idx="186">
                  <c:v>44426</c:v>
                </c:pt>
                <c:pt idx="187">
                  <c:v>44427</c:v>
                </c:pt>
                <c:pt idx="188">
                  <c:v>44428</c:v>
                </c:pt>
                <c:pt idx="189">
                  <c:v>44429</c:v>
                </c:pt>
                <c:pt idx="190">
                  <c:v>44430</c:v>
                </c:pt>
                <c:pt idx="191">
                  <c:v>44431</c:v>
                </c:pt>
                <c:pt idx="192">
                  <c:v>44432</c:v>
                </c:pt>
                <c:pt idx="193">
                  <c:v>44433</c:v>
                </c:pt>
                <c:pt idx="194">
                  <c:v>44434</c:v>
                </c:pt>
                <c:pt idx="195">
                  <c:v>44435</c:v>
                </c:pt>
                <c:pt idx="196">
                  <c:v>44436</c:v>
                </c:pt>
                <c:pt idx="197">
                  <c:v>44437</c:v>
                </c:pt>
                <c:pt idx="198">
                  <c:v>44438</c:v>
                </c:pt>
                <c:pt idx="199">
                  <c:v>44439</c:v>
                </c:pt>
                <c:pt idx="200">
                  <c:v>44440</c:v>
                </c:pt>
                <c:pt idx="201">
                  <c:v>44441</c:v>
                </c:pt>
                <c:pt idx="202">
                  <c:v>44442</c:v>
                </c:pt>
                <c:pt idx="203">
                  <c:v>44443</c:v>
                </c:pt>
                <c:pt idx="204">
                  <c:v>44444</c:v>
                </c:pt>
                <c:pt idx="205">
                  <c:v>44445</c:v>
                </c:pt>
                <c:pt idx="206">
                  <c:v>44446</c:v>
                </c:pt>
                <c:pt idx="207">
                  <c:v>44447</c:v>
                </c:pt>
                <c:pt idx="208">
                  <c:v>44448</c:v>
                </c:pt>
                <c:pt idx="209">
                  <c:v>44449</c:v>
                </c:pt>
                <c:pt idx="210">
                  <c:v>44450</c:v>
                </c:pt>
                <c:pt idx="211">
                  <c:v>44451</c:v>
                </c:pt>
                <c:pt idx="212">
                  <c:v>44452</c:v>
                </c:pt>
                <c:pt idx="213">
                  <c:v>44453</c:v>
                </c:pt>
                <c:pt idx="214">
                  <c:v>44454</c:v>
                </c:pt>
                <c:pt idx="215">
                  <c:v>44455</c:v>
                </c:pt>
                <c:pt idx="216">
                  <c:v>44456</c:v>
                </c:pt>
                <c:pt idx="217">
                  <c:v>44457</c:v>
                </c:pt>
                <c:pt idx="218">
                  <c:v>44458</c:v>
                </c:pt>
                <c:pt idx="219">
                  <c:v>44459</c:v>
                </c:pt>
                <c:pt idx="220">
                  <c:v>44460</c:v>
                </c:pt>
                <c:pt idx="221">
                  <c:v>44461</c:v>
                </c:pt>
                <c:pt idx="222">
                  <c:v>44462</c:v>
                </c:pt>
                <c:pt idx="223">
                  <c:v>44463</c:v>
                </c:pt>
                <c:pt idx="224">
                  <c:v>44464</c:v>
                </c:pt>
                <c:pt idx="225">
                  <c:v>44465</c:v>
                </c:pt>
                <c:pt idx="226">
                  <c:v>44466</c:v>
                </c:pt>
                <c:pt idx="227">
                  <c:v>44467</c:v>
                </c:pt>
                <c:pt idx="228">
                  <c:v>44468</c:v>
                </c:pt>
                <c:pt idx="229">
                  <c:v>44469</c:v>
                </c:pt>
                <c:pt idx="230">
                  <c:v>44470</c:v>
                </c:pt>
                <c:pt idx="231">
                  <c:v>44471</c:v>
                </c:pt>
                <c:pt idx="232">
                  <c:v>44472</c:v>
                </c:pt>
                <c:pt idx="233">
                  <c:v>44473</c:v>
                </c:pt>
                <c:pt idx="234">
                  <c:v>44474</c:v>
                </c:pt>
                <c:pt idx="235">
                  <c:v>44475</c:v>
                </c:pt>
                <c:pt idx="236">
                  <c:v>44476</c:v>
                </c:pt>
                <c:pt idx="237">
                  <c:v>44477</c:v>
                </c:pt>
                <c:pt idx="238">
                  <c:v>44478</c:v>
                </c:pt>
                <c:pt idx="239">
                  <c:v>44479</c:v>
                </c:pt>
                <c:pt idx="240">
                  <c:v>44480</c:v>
                </c:pt>
                <c:pt idx="241">
                  <c:v>44481</c:v>
                </c:pt>
                <c:pt idx="242">
                  <c:v>44482</c:v>
                </c:pt>
                <c:pt idx="243">
                  <c:v>44483</c:v>
                </c:pt>
                <c:pt idx="244">
                  <c:v>44484</c:v>
                </c:pt>
                <c:pt idx="245">
                  <c:v>44485</c:v>
                </c:pt>
                <c:pt idx="246">
                  <c:v>44486</c:v>
                </c:pt>
                <c:pt idx="247">
                  <c:v>44487</c:v>
                </c:pt>
                <c:pt idx="248">
                  <c:v>44488</c:v>
                </c:pt>
                <c:pt idx="249">
                  <c:v>44489</c:v>
                </c:pt>
                <c:pt idx="250">
                  <c:v>44490</c:v>
                </c:pt>
                <c:pt idx="251">
                  <c:v>44491</c:v>
                </c:pt>
                <c:pt idx="252">
                  <c:v>44492</c:v>
                </c:pt>
                <c:pt idx="253">
                  <c:v>44493</c:v>
                </c:pt>
                <c:pt idx="254">
                  <c:v>44494</c:v>
                </c:pt>
                <c:pt idx="255">
                  <c:v>44495</c:v>
                </c:pt>
                <c:pt idx="256">
                  <c:v>44496</c:v>
                </c:pt>
                <c:pt idx="257">
                  <c:v>44497</c:v>
                </c:pt>
                <c:pt idx="258">
                  <c:v>44498</c:v>
                </c:pt>
                <c:pt idx="259">
                  <c:v>44499</c:v>
                </c:pt>
                <c:pt idx="260">
                  <c:v>44500</c:v>
                </c:pt>
              </c:numCache>
            </c:numRef>
          </c:cat>
          <c:val>
            <c:numRef>
              <c:f>Sheet3!$X$2:$X$290</c:f>
              <c:numCache>
                <c:formatCode>General</c:formatCode>
                <c:ptCount val="289"/>
                <c:pt idx="0">
                  <c:v>0.83398959449515198</c:v>
                </c:pt>
                <c:pt idx="1">
                  <c:v>0.84131353467995196</c:v>
                </c:pt>
                <c:pt idx="2">
                  <c:v>0.842443729903537</c:v>
                </c:pt>
                <c:pt idx="3">
                  <c:v>0.839577158412945</c:v>
                </c:pt>
                <c:pt idx="4">
                  <c:v>0.82347277472318603</c:v>
                </c:pt>
                <c:pt idx="5">
                  <c:v>0.80295584346587101</c:v>
                </c:pt>
                <c:pt idx="6">
                  <c:v>0.78134234851887696</c:v>
                </c:pt>
                <c:pt idx="7">
                  <c:v>0.76576420023401603</c:v>
                </c:pt>
                <c:pt idx="8">
                  <c:v>0.73460755307061498</c:v>
                </c:pt>
                <c:pt idx="9">
                  <c:v>0.71650848846609605</c:v>
                </c:pt>
                <c:pt idx="10">
                  <c:v>0.70462933899057201</c:v>
                </c:pt>
                <c:pt idx="11">
                  <c:v>0.71741812413821704</c:v>
                </c:pt>
                <c:pt idx="12">
                  <c:v>0.71229637941052704</c:v>
                </c:pt>
                <c:pt idx="13">
                  <c:v>0.70756558400999403</c:v>
                </c:pt>
                <c:pt idx="14">
                  <c:v>0.70906502135738003</c:v>
                </c:pt>
                <c:pt idx="15">
                  <c:v>0.72361884408451005</c:v>
                </c:pt>
                <c:pt idx="16">
                  <c:v>0.72652173111320095</c:v>
                </c:pt>
                <c:pt idx="17">
                  <c:v>0.713257665470313</c:v>
                </c:pt>
                <c:pt idx="18">
                  <c:v>0.66108657604309295</c:v>
                </c:pt>
                <c:pt idx="19">
                  <c:v>0.65431048525765201</c:v>
                </c:pt>
                <c:pt idx="20">
                  <c:v>0.63958667379298095</c:v>
                </c:pt>
                <c:pt idx="21">
                  <c:v>0.61920318097023097</c:v>
                </c:pt>
                <c:pt idx="22">
                  <c:v>0.59378065947191105</c:v>
                </c:pt>
                <c:pt idx="23">
                  <c:v>0.56526293038953301</c:v>
                </c:pt>
                <c:pt idx="24">
                  <c:v>0.58048435939694598</c:v>
                </c:pt>
                <c:pt idx="25">
                  <c:v>0.58554110063064302</c:v>
                </c:pt>
                <c:pt idx="26">
                  <c:v>0.56191837006655698</c:v>
                </c:pt>
                <c:pt idx="27">
                  <c:v>0.55793324575900105</c:v>
                </c:pt>
                <c:pt idx="28">
                  <c:v>0.57355563962600697</c:v>
                </c:pt>
                <c:pt idx="29">
                  <c:v>0.55937955057188904</c:v>
                </c:pt>
                <c:pt idx="30">
                  <c:v>0.561310775833328</c:v>
                </c:pt>
                <c:pt idx="31">
                  <c:v>0.55692260480658295</c:v>
                </c:pt>
                <c:pt idx="32">
                  <c:v>0.542989298982821</c:v>
                </c:pt>
                <c:pt idx="33">
                  <c:v>0.517670434346435</c:v>
                </c:pt>
                <c:pt idx="34">
                  <c:v>0.50179761883254104</c:v>
                </c:pt>
                <c:pt idx="35">
                  <c:v>0.478203819798805</c:v>
                </c:pt>
                <c:pt idx="36">
                  <c:v>0.47628002655807999</c:v>
                </c:pt>
                <c:pt idx="37">
                  <c:v>0.47261164908223702</c:v>
                </c:pt>
                <c:pt idx="38">
                  <c:v>0.47368956053264699</c:v>
                </c:pt>
                <c:pt idx="39">
                  <c:v>0.47200130471905399</c:v>
                </c:pt>
                <c:pt idx="40">
                  <c:v>0.47484410238807101</c:v>
                </c:pt>
                <c:pt idx="41">
                  <c:v>0.47555866119345103</c:v>
                </c:pt>
                <c:pt idx="42">
                  <c:v>0.48241184433891299</c:v>
                </c:pt>
                <c:pt idx="43">
                  <c:v>0.477263890336042</c:v>
                </c:pt>
                <c:pt idx="44">
                  <c:v>0.47602864484644603</c:v>
                </c:pt>
                <c:pt idx="45">
                  <c:v>0.48794357685533002</c:v>
                </c:pt>
                <c:pt idx="46">
                  <c:v>0.51509904243226401</c:v>
                </c:pt>
                <c:pt idx="47">
                  <c:v>0.53616539770534399</c:v>
                </c:pt>
                <c:pt idx="48">
                  <c:v>0.59366604317232297</c:v>
                </c:pt>
                <c:pt idx="49">
                  <c:v>0.59809987819732002</c:v>
                </c:pt>
                <c:pt idx="50">
                  <c:v>0.59247730598691895</c:v>
                </c:pt>
                <c:pt idx="51">
                  <c:v>0.58239012499915099</c:v>
                </c:pt>
                <c:pt idx="52">
                  <c:v>0.56910406803450297</c:v>
                </c:pt>
                <c:pt idx="53">
                  <c:v>0.55744584325734403</c:v>
                </c:pt>
                <c:pt idx="54">
                  <c:v>0.56440516511431005</c:v>
                </c:pt>
                <c:pt idx="55">
                  <c:v>0.53288068449176795</c:v>
                </c:pt>
                <c:pt idx="56">
                  <c:v>0.53363323903900095</c:v>
                </c:pt>
                <c:pt idx="57">
                  <c:v>0.54154320079018203</c:v>
                </c:pt>
                <c:pt idx="58">
                  <c:v>0.55011144972484405</c:v>
                </c:pt>
                <c:pt idx="59">
                  <c:v>0.55113356988442697</c:v>
                </c:pt>
                <c:pt idx="60">
                  <c:v>0.54676495220063903</c:v>
                </c:pt>
                <c:pt idx="61">
                  <c:v>0.54005539571679095</c:v>
                </c:pt>
                <c:pt idx="62">
                  <c:v>0.54644808743169404</c:v>
                </c:pt>
                <c:pt idx="63">
                  <c:v>0.55121431083498995</c:v>
                </c:pt>
                <c:pt idx="64">
                  <c:v>0.56010784555535098</c:v>
                </c:pt>
                <c:pt idx="65">
                  <c:v>0.58088382016608098</c:v>
                </c:pt>
                <c:pt idx="66">
                  <c:v>0.60168132411323105</c:v>
                </c:pt>
                <c:pt idx="67">
                  <c:v>0.62131701515400795</c:v>
                </c:pt>
                <c:pt idx="68">
                  <c:v>0.63929880212707002</c:v>
                </c:pt>
                <c:pt idx="69">
                  <c:v>0.66671408086299</c:v>
                </c:pt>
                <c:pt idx="70">
                  <c:v>0.69786215459004497</c:v>
                </c:pt>
                <c:pt idx="71">
                  <c:v>0.72599825315703603</c:v>
                </c:pt>
                <c:pt idx="72">
                  <c:v>0.74986521464837697</c:v>
                </c:pt>
                <c:pt idx="73">
                  <c:v>0.78142827186055597</c:v>
                </c:pt>
                <c:pt idx="74">
                  <c:v>0.82430580681284205</c:v>
                </c:pt>
                <c:pt idx="75">
                  <c:v>0.85625282781650502</c:v>
                </c:pt>
                <c:pt idx="76">
                  <c:v>0.87267072477476604</c:v>
                </c:pt>
                <c:pt idx="77">
                  <c:v>0.89359952698582801</c:v>
                </c:pt>
                <c:pt idx="78">
                  <c:v>0.91185654589704701</c:v>
                </c:pt>
                <c:pt idx="79">
                  <c:v>0.92491596648170404</c:v>
                </c:pt>
                <c:pt idx="80">
                  <c:v>0.93673954999340703</c:v>
                </c:pt>
                <c:pt idx="81">
                  <c:v>0.93754636579145301</c:v>
                </c:pt>
                <c:pt idx="82">
                  <c:v>0.94352062119991198</c:v>
                </c:pt>
                <c:pt idx="83">
                  <c:v>0.96772058804710803</c:v>
                </c:pt>
                <c:pt idx="84">
                  <c:v>0.97858260456997204</c:v>
                </c:pt>
                <c:pt idx="85">
                  <c:v>0.99176573021171999</c:v>
                </c:pt>
                <c:pt idx="86">
                  <c:v>1.0175577583027</c:v>
                </c:pt>
                <c:pt idx="87">
                  <c:v>1.0459286965431001</c:v>
                </c:pt>
                <c:pt idx="88">
                  <c:v>1.0714548945679601</c:v>
                </c:pt>
                <c:pt idx="89">
                  <c:v>1.1042830750919499</c:v>
                </c:pt>
                <c:pt idx="90">
                  <c:v>1.12631954977861</c:v>
                </c:pt>
                <c:pt idx="91">
                  <c:v>1.1695950528475201</c:v>
                </c:pt>
                <c:pt idx="92">
                  <c:v>1.22773484679698</c:v>
                </c:pt>
                <c:pt idx="93">
                  <c:v>1.2845791911945199</c:v>
                </c:pt>
                <c:pt idx="94">
                  <c:v>1.3484137864461601</c:v>
                </c:pt>
                <c:pt idx="95">
                  <c:v>1.39263523970548</c:v>
                </c:pt>
                <c:pt idx="96">
                  <c:v>1.46194646029873</c:v>
                </c:pt>
                <c:pt idx="97">
                  <c:v>1.53049532023832</c:v>
                </c:pt>
                <c:pt idx="98">
                  <c:v>1.5701113218679399</c:v>
                </c:pt>
                <c:pt idx="99">
                  <c:v>1.6418857731963401</c:v>
                </c:pt>
                <c:pt idx="100">
                  <c:v>1.6580385005018701</c:v>
                </c:pt>
                <c:pt idx="101">
                  <c:v>1.69396644090078</c:v>
                </c:pt>
                <c:pt idx="102">
                  <c:v>1.7604568619800101</c:v>
                </c:pt>
                <c:pt idx="103">
                  <c:v>1.80890391896362</c:v>
                </c:pt>
                <c:pt idx="104">
                  <c:v>1.8729413267715</c:v>
                </c:pt>
                <c:pt idx="105">
                  <c:v>1.9564967284244199</c:v>
                </c:pt>
                <c:pt idx="106">
                  <c:v>1.9591644501407099</c:v>
                </c:pt>
                <c:pt idx="107">
                  <c:v>2.0101596694233699</c:v>
                </c:pt>
                <c:pt idx="108">
                  <c:v>2.05966544996831</c:v>
                </c:pt>
                <c:pt idx="109">
                  <c:v>2.12029843929855</c:v>
                </c:pt>
                <c:pt idx="110">
                  <c:v>2.1394849616978502</c:v>
                </c:pt>
                <c:pt idx="111">
                  <c:v>2.2335561573472398</c:v>
                </c:pt>
                <c:pt idx="112">
                  <c:v>2.2721981196732499</c:v>
                </c:pt>
                <c:pt idx="113">
                  <c:v>2.3301346774025302</c:v>
                </c:pt>
                <c:pt idx="114">
                  <c:v>2.3643611356236498</c:v>
                </c:pt>
                <c:pt idx="115">
                  <c:v>2.3606968676796298</c:v>
                </c:pt>
                <c:pt idx="116">
                  <c:v>2.9259873503641498</c:v>
                </c:pt>
                <c:pt idx="117">
                  <c:v>3.19497939966366</c:v>
                </c:pt>
                <c:pt idx="118">
                  <c:v>3.4613613725071199</c:v>
                </c:pt>
                <c:pt idx="119">
                  <c:v>3.7457720917620598</c:v>
                </c:pt>
                <c:pt idx="120">
                  <c:v>4.1803861610897703</c:v>
                </c:pt>
                <c:pt idx="121">
                  <c:v>4.4769911612228404</c:v>
                </c:pt>
                <c:pt idx="122">
                  <c:v>4.7869984211213197</c:v>
                </c:pt>
                <c:pt idx="123">
                  <c:v>4.2967323267557296</c:v>
                </c:pt>
                <c:pt idx="124">
                  <c:v>4.1821534678823902</c:v>
                </c:pt>
                <c:pt idx="125">
                  <c:v>3.89022081203513</c:v>
                </c:pt>
                <c:pt idx="126">
                  <c:v>3.6927097580771</c:v>
                </c:pt>
                <c:pt idx="127">
                  <c:v>3.2608388246273901</c:v>
                </c:pt>
                <c:pt idx="128">
                  <c:v>3.01486794288705</c:v>
                </c:pt>
                <c:pt idx="129">
                  <c:v>2.8032043844148999</c:v>
                </c:pt>
                <c:pt idx="130">
                  <c:v>2.63536877651247</c:v>
                </c:pt>
                <c:pt idx="131">
                  <c:v>2.64102026216564</c:v>
                </c:pt>
                <c:pt idx="132">
                  <c:v>2.6006797673339301</c:v>
                </c:pt>
                <c:pt idx="133">
                  <c:v>2.5756427712799601</c:v>
                </c:pt>
                <c:pt idx="134">
                  <c:v>2.4944646448231702</c:v>
                </c:pt>
                <c:pt idx="135">
                  <c:v>2.4590695890734202</c:v>
                </c:pt>
                <c:pt idx="136">
                  <c:v>2.3321975487395199</c:v>
                </c:pt>
                <c:pt idx="137">
                  <c:v>2.2749821957915102</c:v>
                </c:pt>
                <c:pt idx="138">
                  <c:v>2.1637585883050798</c:v>
                </c:pt>
                <c:pt idx="139">
                  <c:v>2.0550585212227599</c:v>
                </c:pt>
                <c:pt idx="140">
                  <c:v>2.00129363620644</c:v>
                </c:pt>
                <c:pt idx="141">
                  <c:v>1.96028438342731</c:v>
                </c:pt>
                <c:pt idx="142">
                  <c:v>1.8627777906174401</c:v>
                </c:pt>
                <c:pt idx="143">
                  <c:v>1.9129417006660201</c:v>
                </c:pt>
                <c:pt idx="144">
                  <c:v>1.8701567305497</c:v>
                </c:pt>
                <c:pt idx="145">
                  <c:v>1.9082764403735799</c:v>
                </c:pt>
                <c:pt idx="146">
                  <c:v>2.0786125747358599</c:v>
                </c:pt>
                <c:pt idx="147">
                  <c:v>2.0717052202580502</c:v>
                </c:pt>
                <c:pt idx="148">
                  <c:v>2.08786759999031</c:v>
                </c:pt>
                <c:pt idx="149">
                  <c:v>2.6263580538497902</c:v>
                </c:pt>
                <c:pt idx="150">
                  <c:v>2.55223378050293</c:v>
                </c:pt>
                <c:pt idx="151">
                  <c:v>2.5017702900400098</c:v>
                </c:pt>
                <c:pt idx="152">
                  <c:v>2.4093216933922599</c:v>
                </c:pt>
                <c:pt idx="153">
                  <c:v>2.20965950666166</c:v>
                </c:pt>
                <c:pt idx="154">
                  <c:v>2.0697653671157101</c:v>
                </c:pt>
                <c:pt idx="155">
                  <c:v>1.9833736262106401</c:v>
                </c:pt>
                <c:pt idx="156">
                  <c:v>1.37796596271255</c:v>
                </c:pt>
                <c:pt idx="157">
                  <c:v>2.6174715299065601</c:v>
                </c:pt>
                <c:pt idx="158">
                  <c:v>2.5929876016531099</c:v>
                </c:pt>
                <c:pt idx="159">
                  <c:v>2.6099583189129798</c:v>
                </c:pt>
                <c:pt idx="160">
                  <c:v>2.5897040552071</c:v>
                </c:pt>
                <c:pt idx="161">
                  <c:v>2.6084180080010499</c:v>
                </c:pt>
                <c:pt idx="162">
                  <c:v>2.57607192254495</c:v>
                </c:pt>
                <c:pt idx="163">
                  <c:v>2.5797864385487399</c:v>
                </c:pt>
                <c:pt idx="164">
                  <c:v>1.3205022604702801</c:v>
                </c:pt>
                <c:pt idx="165">
                  <c:v>1.3614544915395601</c:v>
                </c:pt>
                <c:pt idx="166">
                  <c:v>1.33837399362645</c:v>
                </c:pt>
                <c:pt idx="167">
                  <c:v>1.34876469773537</c:v>
                </c:pt>
                <c:pt idx="168">
                  <c:v>1.34122747556911</c:v>
                </c:pt>
                <c:pt idx="169">
                  <c:v>1.33427605373506</c:v>
                </c:pt>
                <c:pt idx="170">
                  <c:v>1.3384193737432599</c:v>
                </c:pt>
                <c:pt idx="171">
                  <c:v>1.3123765473320199</c:v>
                </c:pt>
                <c:pt idx="172">
                  <c:v>1.27606861068294</c:v>
                </c:pt>
                <c:pt idx="173">
                  <c:v>1.2450437276791999</c:v>
                </c:pt>
                <c:pt idx="174">
                  <c:v>1.2637826861771999</c:v>
                </c:pt>
                <c:pt idx="175">
                  <c:v>1.25852255405837</c:v>
                </c:pt>
                <c:pt idx="176">
                  <c:v>1.2879887392150999</c:v>
                </c:pt>
                <c:pt idx="177">
                  <c:v>1.28438812972026</c:v>
                </c:pt>
                <c:pt idx="178">
                  <c:v>1.2800137611762801</c:v>
                </c:pt>
                <c:pt idx="179">
                  <c:v>1.27043514845534</c:v>
                </c:pt>
                <c:pt idx="180">
                  <c:v>1.33953858636579</c:v>
                </c:pt>
                <c:pt idx="181">
                  <c:v>1.28606413101707</c:v>
                </c:pt>
                <c:pt idx="182">
                  <c:v>1.30066135979288</c:v>
                </c:pt>
                <c:pt idx="183">
                  <c:v>1.3046914121181801</c:v>
                </c:pt>
                <c:pt idx="184">
                  <c:v>1.3433036491039401</c:v>
                </c:pt>
                <c:pt idx="185">
                  <c:v>1.33794130838726</c:v>
                </c:pt>
                <c:pt idx="186">
                  <c:v>1.3804633974851599</c:v>
                </c:pt>
                <c:pt idx="187">
                  <c:v>1.3838032403471701</c:v>
                </c:pt>
                <c:pt idx="188">
                  <c:v>1.3671660456116299</c:v>
                </c:pt>
                <c:pt idx="189">
                  <c:v>1.3584820927360499</c:v>
                </c:pt>
                <c:pt idx="190">
                  <c:v>1.38990065115281</c:v>
                </c:pt>
                <c:pt idx="191">
                  <c:v>1.3531080386857599</c:v>
                </c:pt>
                <c:pt idx="192">
                  <c:v>1.43074218370394</c:v>
                </c:pt>
                <c:pt idx="193">
                  <c:v>1.40543105676382</c:v>
                </c:pt>
                <c:pt idx="194">
                  <c:v>1.3391374921607</c:v>
                </c:pt>
                <c:pt idx="195">
                  <c:v>1.3276872506930899</c:v>
                </c:pt>
                <c:pt idx="196">
                  <c:v>1.2794729798670601</c:v>
                </c:pt>
                <c:pt idx="197">
                  <c:v>1.2490639820284599</c:v>
                </c:pt>
                <c:pt idx="198">
                  <c:v>1.1741689632880801</c:v>
                </c:pt>
                <c:pt idx="199">
                  <c:v>1.0904145112349799</c:v>
                </c:pt>
                <c:pt idx="200">
                  <c:v>1.0582099033735699</c:v>
                </c:pt>
                <c:pt idx="201">
                  <c:v>1.00844871470263</c:v>
                </c:pt>
                <c:pt idx="202">
                  <c:v>0.96444557047546697</c:v>
                </c:pt>
                <c:pt idx="203">
                  <c:v>0.922103226509701</c:v>
                </c:pt>
                <c:pt idx="204">
                  <c:v>0.82766428169577999</c:v>
                </c:pt>
                <c:pt idx="205">
                  <c:v>0.85725037718326103</c:v>
                </c:pt>
                <c:pt idx="206">
                  <c:v>0.83910238173011698</c:v>
                </c:pt>
                <c:pt idx="207">
                  <c:v>0.787211795771528</c:v>
                </c:pt>
                <c:pt idx="208">
                  <c:v>0.81484834766862801</c:v>
                </c:pt>
                <c:pt idx="209">
                  <c:v>0.81760268886543896</c:v>
                </c:pt>
                <c:pt idx="210">
                  <c:v>0.86730375259148396</c:v>
                </c:pt>
                <c:pt idx="211">
                  <c:v>0.897422342517604</c:v>
                </c:pt>
                <c:pt idx="212">
                  <c:v>0.94146204026787506</c:v>
                </c:pt>
                <c:pt idx="213">
                  <c:v>0.94741720891344705</c:v>
                </c:pt>
                <c:pt idx="214">
                  <c:v>1.0520417725309901</c:v>
                </c:pt>
                <c:pt idx="215">
                  <c:v>1.02883306976573</c:v>
                </c:pt>
                <c:pt idx="216">
                  <c:v>1.0292688145037101</c:v>
                </c:pt>
                <c:pt idx="217">
                  <c:v>1.01513155751249</c:v>
                </c:pt>
                <c:pt idx="218">
                  <c:v>1.0539778561959701</c:v>
                </c:pt>
                <c:pt idx="219">
                  <c:v>1.01011041824812</c:v>
                </c:pt>
                <c:pt idx="220">
                  <c:v>1.0593526437210199</c:v>
                </c:pt>
                <c:pt idx="221">
                  <c:v>0.98094533345666401</c:v>
                </c:pt>
                <c:pt idx="222">
                  <c:v>0.99587750847505396</c:v>
                </c:pt>
                <c:pt idx="223">
                  <c:v>1.02659890245138</c:v>
                </c:pt>
                <c:pt idx="224">
                  <c:v>1.0184695536361299</c:v>
                </c:pt>
                <c:pt idx="225">
                  <c:v>1.0279492412636799</c:v>
                </c:pt>
                <c:pt idx="226">
                  <c:v>1.0451735565838101</c:v>
                </c:pt>
                <c:pt idx="227">
                  <c:v>1.07050751788234</c:v>
                </c:pt>
                <c:pt idx="228">
                  <c:v>1.1430031513499701</c:v>
                </c:pt>
                <c:pt idx="229">
                  <c:v>1.1471663885481</c:v>
                </c:pt>
                <c:pt idx="230">
                  <c:v>1.15124262062498</c:v>
                </c:pt>
                <c:pt idx="231">
                  <c:v>1.1762372801526999</c:v>
                </c:pt>
                <c:pt idx="232">
                  <c:v>1.15635836853475</c:v>
                </c:pt>
                <c:pt idx="233">
                  <c:v>1.1921542847390301</c:v>
                </c:pt>
                <c:pt idx="234">
                  <c:v>1.1503279754356399</c:v>
                </c:pt>
                <c:pt idx="235">
                  <c:v>1.15643533652914</c:v>
                </c:pt>
                <c:pt idx="236">
                  <c:v>1.2008726296358401</c:v>
                </c:pt>
                <c:pt idx="237">
                  <c:v>1.244091771606</c:v>
                </c:pt>
                <c:pt idx="238">
                  <c:v>1.2701640330213999</c:v>
                </c:pt>
                <c:pt idx="239">
                  <c:v>1.30251089074232</c:v>
                </c:pt>
                <c:pt idx="240">
                  <c:v>1.27623454471704</c:v>
                </c:pt>
                <c:pt idx="241">
                  <c:v>1.26974366857538</c:v>
                </c:pt>
                <c:pt idx="242">
                  <c:v>1.2510557015778301</c:v>
                </c:pt>
                <c:pt idx="243">
                  <c:v>1.3796263716481101</c:v>
                </c:pt>
                <c:pt idx="244">
                  <c:v>1.3537036724070901</c:v>
                </c:pt>
                <c:pt idx="245">
                  <c:v>1.34074015844317</c:v>
                </c:pt>
                <c:pt idx="246">
                  <c:v>1.3730581750261901</c:v>
                </c:pt>
                <c:pt idx="247">
                  <c:v>1.3717748599761299</c:v>
                </c:pt>
                <c:pt idx="248">
                  <c:v>1.35779340023372</c:v>
                </c:pt>
                <c:pt idx="249">
                  <c:v>1.2849146349440701</c:v>
                </c:pt>
                <c:pt idx="250">
                  <c:v>1.16165864816583</c:v>
                </c:pt>
                <c:pt idx="251">
                  <c:v>1.63209920750841</c:v>
                </c:pt>
                <c:pt idx="252">
                  <c:v>1.98387007269566</c:v>
                </c:pt>
                <c:pt idx="253">
                  <c:v>2.23246382155037</c:v>
                </c:pt>
                <c:pt idx="254">
                  <c:v>2.4212290399340799</c:v>
                </c:pt>
                <c:pt idx="255">
                  <c:v>2.8151303874557798</c:v>
                </c:pt>
                <c:pt idx="256">
                  <c:v>3.4189178847478399</c:v>
                </c:pt>
                <c:pt idx="257">
                  <c:v>4.0235182256546604</c:v>
                </c:pt>
                <c:pt idx="258">
                  <c:v>3.9937795298988701</c:v>
                </c:pt>
                <c:pt idx="259">
                  <c:v>4.0053977795497797</c:v>
                </c:pt>
                <c:pt idx="260">
                  <c:v>3.8794225104349902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A0-4EC7-8C85-7BAD1B8B2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701448"/>
        <c:axId val="313703408"/>
      </c:lineChart>
      <c:dateAx>
        <c:axId val="3137014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3408"/>
        <c:crosses val="autoZero"/>
        <c:auto val="1"/>
        <c:lblOffset val="100"/>
        <c:baseTimeUnit val="days"/>
      </c:dateAx>
      <c:valAx>
        <c:axId val="31370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1448"/>
        <c:crosses val="autoZero"/>
        <c:crossBetween val="between"/>
      </c:valAx>
      <c:valAx>
        <c:axId val="3137053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5760"/>
        <c:crosses val="max"/>
        <c:crossBetween val="between"/>
      </c:valAx>
      <c:dateAx>
        <c:axId val="3137057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3705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Spread of Covid</a:t>
            </a:r>
            <a:r>
              <a:rPr lang="en-US" baseline="0"/>
              <a:t> vs Severity of Covid for  different Years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'[Untitled spreadsheet.xlsx]Sheet1'!$C$1</c:f>
              <c:strCache>
                <c:ptCount val="1"/>
                <c:pt idx="0">
                  <c:v>confirmed_2020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'[Untitled spreadsheet.xlsx]Sheet1'!$B$2:$B$13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'[Untitled spreadsheet.xlsx]Sheet1'!$C$2:$C$13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1632</c:v>
                </c:pt>
                <c:pt idx="3">
                  <c:v>33232</c:v>
                </c:pt>
                <c:pt idx="4">
                  <c:v>155786</c:v>
                </c:pt>
                <c:pt idx="5">
                  <c:v>401094</c:v>
                </c:pt>
                <c:pt idx="6">
                  <c:v>1118685</c:v>
                </c:pt>
                <c:pt idx="7">
                  <c:v>1990888</c:v>
                </c:pt>
                <c:pt idx="8">
                  <c:v>2622324</c:v>
                </c:pt>
                <c:pt idx="9">
                  <c:v>1873130</c:v>
                </c:pt>
                <c:pt idx="10">
                  <c:v>1279860</c:v>
                </c:pt>
                <c:pt idx="11">
                  <c:v>828970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0-45B6-B44E-40611FE85323}"/>
            </c:ext>
          </c:extLst>
        </c:ser>
        <c:ser>
          <c:idx val="1"/>
          <c:order val="1"/>
          <c:tx>
            <c:strRef>
              <c:f>'[Untitled spreadsheet.xlsx]Sheet1'!$D$1</c:f>
              <c:strCache>
                <c:ptCount val="1"/>
                <c:pt idx="0">
                  <c:v>confirmed_2021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'[Untitled spreadsheet.xlsx]Sheet1'!$B$2:$B$13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'[Untitled spreadsheet.xlsx]Sheet1'!$D$2:$D$13</c:f>
              <c:numCache>
                <c:formatCode>General</c:formatCode>
                <c:ptCount val="12"/>
                <c:pt idx="0">
                  <c:v>472317</c:v>
                </c:pt>
                <c:pt idx="1">
                  <c:v>353802</c:v>
                </c:pt>
                <c:pt idx="2">
                  <c:v>1108660</c:v>
                </c:pt>
                <c:pt idx="3">
                  <c:v>6936479</c:v>
                </c:pt>
                <c:pt idx="4">
                  <c:v>9016687</c:v>
                </c:pt>
                <c:pt idx="5">
                  <c:v>2236885</c:v>
                </c:pt>
                <c:pt idx="6">
                  <c:v>1243973</c:v>
                </c:pt>
                <c:pt idx="7">
                  <c:v>1156005</c:v>
                </c:pt>
                <c:pt idx="8">
                  <c:v>968166</c:v>
                </c:pt>
                <c:pt idx="9">
                  <c:v>520110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30-45B6-B44E-40611FE85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3706936"/>
        <c:axId val="315470008"/>
      </c:barChart>
      <c:lineChart>
        <c:grouping val="standard"/>
        <c:varyColors val="0"/>
        <c:ser>
          <c:idx val="2"/>
          <c:order val="2"/>
          <c:tx>
            <c:strRef>
              <c:f>'[Untitled spreadsheet.xlsx]Sheet1'!$E$1</c:f>
              <c:strCache>
                <c:ptCount val="1"/>
                <c:pt idx="0">
                  <c:v>deceased_2020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'[Untitled spreadsheet.xlsx]Sheet1'!$B$2:$B$13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'[Untitled spreadsheet.xlsx]Sheet1'!$E$2:$E$13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1107</c:v>
                </c:pt>
                <c:pt idx="4">
                  <c:v>4251</c:v>
                </c:pt>
                <c:pt idx="5">
                  <c:v>12006</c:v>
                </c:pt>
                <c:pt idx="6">
                  <c:v>19147</c:v>
                </c:pt>
                <c:pt idx="7">
                  <c:v>28880</c:v>
                </c:pt>
                <c:pt idx="8">
                  <c:v>33273</c:v>
                </c:pt>
                <c:pt idx="9">
                  <c:v>23443</c:v>
                </c:pt>
                <c:pt idx="10">
                  <c:v>15508</c:v>
                </c:pt>
                <c:pt idx="11">
                  <c:v>11359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30-45B6-B44E-40611FE85323}"/>
            </c:ext>
          </c:extLst>
        </c:ser>
        <c:ser>
          <c:idx val="3"/>
          <c:order val="3"/>
          <c:tx>
            <c:strRef>
              <c:f>'[Untitled spreadsheet.xlsx]Sheet1'!$F$1</c:f>
              <c:strCache>
                <c:ptCount val="1"/>
                <c:pt idx="0">
                  <c:v>deceased_2021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'[Untitled spreadsheet.xlsx]Sheet1'!$B$2:$B$13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'[Untitled spreadsheet.xlsx]Sheet1'!$F$2:$F$13</c:f>
              <c:numCache>
                <c:formatCode>General</c:formatCode>
                <c:ptCount val="12"/>
                <c:pt idx="0">
                  <c:v>5410</c:v>
                </c:pt>
                <c:pt idx="1">
                  <c:v>2769</c:v>
                </c:pt>
                <c:pt idx="2">
                  <c:v>5767</c:v>
                </c:pt>
                <c:pt idx="3">
                  <c:v>48879</c:v>
                </c:pt>
                <c:pt idx="4">
                  <c:v>120072</c:v>
                </c:pt>
                <c:pt idx="5">
                  <c:v>67578</c:v>
                </c:pt>
                <c:pt idx="6">
                  <c:v>24897</c:v>
                </c:pt>
                <c:pt idx="7">
                  <c:v>14816</c:v>
                </c:pt>
                <c:pt idx="8">
                  <c:v>9329</c:v>
                </c:pt>
                <c:pt idx="9">
                  <c:v>10099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30-45B6-B44E-40611FE85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468832"/>
        <c:axId val="315470792"/>
      </c:lineChart>
      <c:catAx>
        <c:axId val="313706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70008"/>
        <c:crosses val="autoZero"/>
        <c:auto val="1"/>
        <c:lblAlgn val="ctr"/>
        <c:lblOffset val="100"/>
        <c:noMultiLvlLbl val="0"/>
      </c:catAx>
      <c:valAx>
        <c:axId val="31547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06936"/>
        <c:crosses val="autoZero"/>
        <c:crossBetween val="between"/>
      </c:valAx>
      <c:valAx>
        <c:axId val="3154707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68832"/>
        <c:crosses val="max"/>
        <c:crossBetween val="between"/>
      </c:valAx>
      <c:catAx>
        <c:axId val="315468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5470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Total_Death In Different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Sheet8!$B$1</c:f>
              <c:strCache>
                <c:ptCount val="1"/>
                <c:pt idx="0">
                  <c:v>Total_Death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C3-4BA3-A9E5-1D898001FCFF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C3-4BA3-A9E5-1D898001FCF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C3-4BA3-A9E5-1D898001FCFF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C3-4BA3-A9E5-1D898001FCF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C3-4BA3-A9E5-1D898001FCF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6C3-4BA3-A9E5-1D898001FCF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C3-4BA3-A9E5-1D898001FCF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C3-4BA3-A9E5-1D898001FCF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6C3-4BA3-A9E5-1D898001FCF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6C3-4BA3-A9E5-1D898001F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Sheet8!$A$2:$A$6</c:f>
              <c:strCache>
                <c:ptCount val="5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  <c:pt idx="4">
                  <c:v>Category E</c:v>
                </c:pt>
              </c:strCache>
            </c:strRef>
          </c:cat>
          <c:val>
            <c:numRef>
              <c:f>Sheet8!$B$2:$B$6</c:f>
              <c:numCache>
                <c:formatCode>General</c:formatCode>
                <c:ptCount val="5"/>
                <c:pt idx="0">
                  <c:v>52401</c:v>
                </c:pt>
                <c:pt idx="1">
                  <c:v>148011</c:v>
                </c:pt>
                <c:pt idx="2">
                  <c:v>21024</c:v>
                </c:pt>
                <c:pt idx="3">
                  <c:v>16281</c:v>
                </c:pt>
                <c:pt idx="4">
                  <c:v>26009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C3-4BA3-A9E5-1D898001FC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ovid19india.org/v4/min/data.min.js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covid19india.org/v4/min/timeseries.min.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707818" y="2787918"/>
            <a:ext cx="1670304" cy="187698"/>
            <a:chOff x="4747723" y="1097234"/>
            <a:chExt cx="1670304" cy="187698"/>
          </a:xfrm>
        </p:grpSpPr>
        <p:sp>
          <p:nvSpPr>
            <p:cNvPr id="86" name="Google Shape;86;p1"/>
            <p:cNvSpPr/>
            <p:nvPr/>
          </p:nvSpPr>
          <p:spPr>
            <a:xfrm>
              <a:off x="4747723" y="1132532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147011" y="1132532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521461" y="1132532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903045" y="1132532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577192" y="105706"/>
            <a:ext cx="554398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COVID 19 INDIA DATA ANALYSIS</a:t>
            </a:r>
            <a:endParaRPr sz="5400" b="1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06980" y="5412188"/>
            <a:ext cx="37937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3B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 DA 15 BATCH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Ankit, Ashish Kumar, Anivesh Singh,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Jagadeesh Vanarasi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767" y="1921981"/>
            <a:ext cx="4936019" cy="4936019"/>
          </a:xfrm>
          <a:prstGeom prst="ellipse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2060318">
            <a:off x="7271375" y="-912566"/>
            <a:ext cx="593434" cy="9106067"/>
          </a:xfrm>
          <a:prstGeom prst="rect">
            <a:avLst/>
          </a:prstGeom>
          <a:solidFill>
            <a:srgbClr val="FFC400"/>
          </a:solidFill>
          <a:ln>
            <a:noFill/>
          </a:ln>
          <a:effectLst>
            <a:outerShdw blurRad="177800" dist="266700" dir="3000000" sx="97000" sy="97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060318">
            <a:off x="6351958" y="-1038831"/>
            <a:ext cx="752569" cy="9378053"/>
          </a:xfrm>
          <a:prstGeom prst="rect">
            <a:avLst/>
          </a:prstGeom>
          <a:solidFill>
            <a:srgbClr val="79B000"/>
          </a:solidFill>
          <a:ln>
            <a:noFill/>
          </a:ln>
          <a:effectLst>
            <a:outerShdw blurRad="177800" dist="266700" dir="3000000" sx="97000" sy="97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060318">
            <a:off x="5352773" y="-1124034"/>
            <a:ext cx="972766" cy="9106067"/>
          </a:xfrm>
          <a:prstGeom prst="rect">
            <a:avLst/>
          </a:prstGeom>
          <a:solidFill>
            <a:srgbClr val="02A1A4"/>
          </a:solidFill>
          <a:ln>
            <a:noFill/>
          </a:ln>
          <a:effectLst>
            <a:outerShdw blurRad="177800" dist="266700" dir="3000000" sx="97000" sy="97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5256927" y="1255900"/>
            <a:ext cx="1883318" cy="171835"/>
            <a:chOff x="4747723" y="1097234"/>
            <a:chExt cx="1670304" cy="152400"/>
          </a:xfrm>
        </p:grpSpPr>
        <p:sp>
          <p:nvSpPr>
            <p:cNvPr id="291" name="Google Shape;291;p10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10"/>
          <p:cNvSpPr txBox="1"/>
          <p:nvPr/>
        </p:nvSpPr>
        <p:spPr>
          <a:xfrm>
            <a:off x="929431" y="506079"/>
            <a:ext cx="105383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TESTING RATIO ANALYSIS</a:t>
            </a:r>
            <a:endParaRPr sz="3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7" name="Google Shape;297;p10"/>
          <p:cNvGraphicFramePr/>
          <p:nvPr/>
        </p:nvGraphicFramePr>
        <p:xfrm>
          <a:off x="6022181" y="1824417"/>
          <a:ext cx="5786438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8" name="Google Shape;298;p10"/>
          <p:cNvGrpSpPr/>
          <p:nvPr/>
        </p:nvGrpSpPr>
        <p:grpSpPr>
          <a:xfrm>
            <a:off x="1482474" y="2487219"/>
            <a:ext cx="6159154" cy="4369474"/>
            <a:chOff x="1512954" y="1645894"/>
            <a:chExt cx="6159154" cy="4369474"/>
          </a:xfrm>
        </p:grpSpPr>
        <p:sp>
          <p:nvSpPr>
            <p:cNvPr id="299" name="Google Shape;299;p10"/>
            <p:cNvSpPr txBox="1"/>
            <p:nvPr/>
          </p:nvSpPr>
          <p:spPr>
            <a:xfrm>
              <a:off x="1512954" y="1645894"/>
              <a:ext cx="6159154" cy="4369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5757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EB5757"/>
                  </a:solidFill>
                  <a:latin typeface="Arial"/>
                  <a:ea typeface="Arial"/>
                  <a:cs typeface="Arial"/>
                  <a:sym typeface="Arial"/>
                </a:rPr>
                <a:t>Testing ratio(tr) = (number of tests done) / (population)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Category A: 0.05 ≤ tr ≤ 0.1</a:t>
              </a:r>
              <a:endParaRPr/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Category B: 0.1 &lt; tr ≤ 0.3</a:t>
              </a:r>
              <a:endParaRPr/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Category C: 0.3 &lt; tr ≤ 0.5</a:t>
              </a:r>
              <a:endParaRPr/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Category D: 0.5 &lt; tr ≤ 0.75</a:t>
              </a:r>
              <a:endParaRPr/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Category E: 0.75 &lt; tr ≤ 1.0</a:t>
              </a:r>
              <a:endParaRPr/>
            </a:p>
          </p:txBody>
        </p:sp>
        <p:grpSp>
          <p:nvGrpSpPr>
            <p:cNvPr id="300" name="Google Shape;300;p10"/>
            <p:cNvGrpSpPr/>
            <p:nvPr/>
          </p:nvGrpSpPr>
          <p:grpSpPr>
            <a:xfrm rot="5400000">
              <a:off x="1085239" y="2589543"/>
              <a:ext cx="1150997" cy="109524"/>
              <a:chOff x="4752340" y="1083173"/>
              <a:chExt cx="1601635" cy="152403"/>
            </a:xfrm>
          </p:grpSpPr>
          <p:sp>
            <p:nvSpPr>
              <p:cNvPr id="301" name="Google Shape;301;p10"/>
              <p:cNvSpPr/>
              <p:nvPr/>
            </p:nvSpPr>
            <p:spPr>
              <a:xfrm>
                <a:off x="4752340" y="1083173"/>
                <a:ext cx="152400" cy="152400"/>
              </a:xfrm>
              <a:prstGeom prst="ellipse">
                <a:avLst/>
              </a:prstGeom>
              <a:solidFill>
                <a:srgbClr val="02A1A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5271594" y="1083173"/>
                <a:ext cx="152401" cy="152400"/>
              </a:xfrm>
              <a:prstGeom prst="ellipse">
                <a:avLst/>
              </a:prstGeom>
              <a:solidFill>
                <a:srgbClr val="ED95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5749911" y="1083176"/>
                <a:ext cx="152401" cy="1524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6201574" y="1083175"/>
                <a:ext cx="152401" cy="152400"/>
              </a:xfrm>
              <a:prstGeom prst="ellipse">
                <a:avLst/>
              </a:prstGeom>
              <a:solidFill>
                <a:srgbClr val="38562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5" name="Google Shape;305;p10"/>
            <p:cNvSpPr/>
            <p:nvPr/>
          </p:nvSpPr>
          <p:spPr>
            <a:xfrm>
              <a:off x="1605975" y="3472580"/>
              <a:ext cx="109524" cy="109523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757070"/>
                </a:solidFill>
              </a:rPr>
              <a:t>SOME OTHER INSIGHTS</a:t>
            </a:r>
            <a:endParaRPr sz="4400">
              <a:solidFill>
                <a:srgbClr val="757070"/>
              </a:solidFill>
            </a:endParaRPr>
          </a:p>
        </p:txBody>
      </p:sp>
      <p:sp>
        <p:nvSpPr>
          <p:cNvPr id="311" name="Google Shape;311;p11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Up and Maharashtra got the highest no of vaccination acc to 7 day moving avg.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West Bengal got the highest no. of 1st dose of vaccination.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2021 Delhi showed highest no of recovery case.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Worst hit month: April, may, June in 2020 and June, July in 2021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Category b with testing ratio 0.16 showed largest no. Of deceased person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% Deceased in Delhi is 1.92% more than Bengaluru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312" name="Google Shape;312;p11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687" y="885414"/>
            <a:ext cx="3454812" cy="49354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1"/>
          <p:cNvGrpSpPr/>
          <p:nvPr/>
        </p:nvGrpSpPr>
        <p:grpSpPr>
          <a:xfrm rot="-5400000" flipH="1">
            <a:off x="-53412" y="3604507"/>
            <a:ext cx="1659607" cy="132305"/>
            <a:chOff x="4747723" y="1084000"/>
            <a:chExt cx="2077708" cy="165636"/>
          </a:xfrm>
        </p:grpSpPr>
        <p:sp>
          <p:nvSpPr>
            <p:cNvPr id="316" name="Google Shape;316;p11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389061" y="1097235"/>
              <a:ext cx="152400" cy="152401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969109" y="1084001"/>
              <a:ext cx="152400" cy="152401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6673031" y="1084000"/>
              <a:ext cx="152400" cy="152399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1"/>
          <p:cNvGrpSpPr/>
          <p:nvPr/>
        </p:nvGrpSpPr>
        <p:grpSpPr>
          <a:xfrm>
            <a:off x="1460017" y="2352482"/>
            <a:ext cx="1883318" cy="171835"/>
            <a:chOff x="4747723" y="1097234"/>
            <a:chExt cx="1670304" cy="152400"/>
          </a:xfrm>
        </p:grpSpPr>
        <p:sp>
          <p:nvSpPr>
            <p:cNvPr id="321" name="Google Shape;321;p11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11"/>
          <p:cNvSpPr/>
          <p:nvPr/>
        </p:nvSpPr>
        <p:spPr>
          <a:xfrm>
            <a:off x="710239" y="4862008"/>
            <a:ext cx="121733" cy="1217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720809" y="5363412"/>
            <a:ext cx="121733" cy="121732"/>
          </a:xfrm>
          <a:prstGeom prst="ellipse">
            <a:avLst/>
          </a:prstGeom>
          <a:solidFill>
            <a:srgbClr val="02A1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>
            <a:spLocks noGrp="1"/>
          </p:cNvSpPr>
          <p:nvPr>
            <p:ph type="body" idx="1"/>
          </p:nvPr>
        </p:nvSpPr>
        <p:spPr>
          <a:xfrm>
            <a:off x="648930" y="2438400"/>
            <a:ext cx="4944151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MAHARASTRA HAS THE HIGHEST NO. OF CASES BOTH CONFIRMED AND DECEASED.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ANDAMAN AND NICOBAR HAS THE LOWEST NO OF CASES.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MAHARASTRA,KERALA, KARNATAKA, TAMILNADU HAVE THE HIGHEST NO. OF DECEASED AS COMPARED TO OTHER STATE.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333" name="Google Shape;333;p12"/>
          <p:cNvSpPr/>
          <p:nvPr/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709" y="1763532"/>
            <a:ext cx="4475531" cy="3327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12"/>
          <p:cNvGrpSpPr/>
          <p:nvPr/>
        </p:nvGrpSpPr>
        <p:grpSpPr>
          <a:xfrm rot="-5400000" flipH="1">
            <a:off x="289787" y="2946987"/>
            <a:ext cx="960774" cy="121733"/>
            <a:chOff x="4582248" y="1083999"/>
            <a:chExt cx="1202821" cy="152401"/>
          </a:xfrm>
        </p:grpSpPr>
        <p:sp>
          <p:nvSpPr>
            <p:cNvPr id="337" name="Google Shape;337;p12"/>
            <p:cNvSpPr/>
            <p:nvPr/>
          </p:nvSpPr>
          <p:spPr>
            <a:xfrm>
              <a:off x="4582248" y="1084000"/>
              <a:ext cx="152400" cy="152398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5219178" y="1083999"/>
              <a:ext cx="152400" cy="152401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5632669" y="1083999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12"/>
          <p:cNvGrpSpPr/>
          <p:nvPr/>
        </p:nvGrpSpPr>
        <p:grpSpPr>
          <a:xfrm>
            <a:off x="2179345" y="1591697"/>
            <a:ext cx="1883318" cy="171835"/>
            <a:chOff x="4747723" y="1097234"/>
            <a:chExt cx="1670304" cy="152400"/>
          </a:xfrm>
        </p:grpSpPr>
        <p:sp>
          <p:nvSpPr>
            <p:cNvPr id="341" name="Google Shape;341;p12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12"/>
          <p:cNvSpPr txBox="1"/>
          <p:nvPr/>
        </p:nvSpPr>
        <p:spPr>
          <a:xfrm>
            <a:off x="1368257" y="362935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4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On 9th of June there was highest No. Of deceased in the 	country i.e. 6139 after that we saw declined in the case.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On 20th July there was again sharp rise in the case of deceased.</a:t>
            </a:r>
            <a:endParaRPr/>
          </a:p>
          <a:p>
            <a:pPr marL="22860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5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On may 2021 there were the largest no of test performed in the country.</a:t>
            </a:r>
            <a:endParaRPr/>
          </a:p>
          <a:p>
            <a:pPr marL="22860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5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Between April and may in 2021, the positivity rate was at its peak. i.e. 14% approx. For the previous year the sharpest positivity rate was 9% around month of July in 2020</a:t>
            </a:r>
            <a:endParaRPr/>
          </a:p>
          <a:p>
            <a:pPr marL="228600" lvl="0" indent="-1130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</a:t>
            </a:r>
            <a:endParaRPr sz="500"/>
          </a:p>
        </p:txBody>
      </p:sp>
      <p:pic>
        <p:nvPicPr>
          <p:cNvPr id="354" name="Google Shape;3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463" y="2184914"/>
            <a:ext cx="4634313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3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13"/>
          <p:cNvGrpSpPr/>
          <p:nvPr/>
        </p:nvGrpSpPr>
        <p:grpSpPr>
          <a:xfrm rot="-5400000" flipH="1">
            <a:off x="28448" y="3432676"/>
            <a:ext cx="2477717" cy="125221"/>
            <a:chOff x="4582248" y="1079630"/>
            <a:chExt cx="3101924" cy="156768"/>
          </a:xfrm>
        </p:grpSpPr>
        <p:sp>
          <p:nvSpPr>
            <p:cNvPr id="357" name="Google Shape;357;p13"/>
            <p:cNvSpPr/>
            <p:nvPr/>
          </p:nvSpPr>
          <p:spPr>
            <a:xfrm>
              <a:off x="4582248" y="1084000"/>
              <a:ext cx="152400" cy="152398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485601" y="1079632"/>
              <a:ext cx="152400" cy="152401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6465154" y="1079631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31772" y="1079630"/>
              <a:ext cx="152400" cy="152398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13"/>
          <p:cNvGrpSpPr/>
          <p:nvPr/>
        </p:nvGrpSpPr>
        <p:grpSpPr>
          <a:xfrm>
            <a:off x="4941428" y="1530737"/>
            <a:ext cx="1883318" cy="171835"/>
            <a:chOff x="4747723" y="1097234"/>
            <a:chExt cx="1670304" cy="152400"/>
          </a:xfrm>
        </p:grpSpPr>
        <p:sp>
          <p:nvSpPr>
            <p:cNvPr id="362" name="Google Shape;362;p13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13"/>
          <p:cNvSpPr txBox="1"/>
          <p:nvPr/>
        </p:nvSpPr>
        <p:spPr>
          <a:xfrm>
            <a:off x="4130340" y="428300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4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13114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Delhi, Bangalore, Mumbai and pane contributed to largest vaccination drive, same case for deceased,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the month of April every state showed sharpest rise in the case of covid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Most corporate hub district like Mumbai, Bangalore, Pune, showed largest jump in the covid cases.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374" name="Google Shape;374;p14"/>
          <p:cNvSpPr/>
          <p:nvPr/>
        </p:nvSpPr>
        <p:spPr>
          <a:xfrm>
            <a:off x="6096000" y="0"/>
            <a:ext cx="609641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6573465" y="559407"/>
            <a:ext cx="514148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14"/>
          <p:cNvPicPr preferRelativeResize="0"/>
          <p:nvPr/>
        </p:nvPicPr>
        <p:blipFill rotWithShape="1">
          <a:blip r:embed="rId3">
            <a:alphaModFix/>
          </a:blip>
          <a:srcRect r="392" b="-1"/>
          <a:stretch/>
        </p:blipFill>
        <p:spPr>
          <a:xfrm>
            <a:off x="6739337" y="722376"/>
            <a:ext cx="4809744" cy="541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1523" y="4043000"/>
            <a:ext cx="3532230" cy="2630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14"/>
          <p:cNvGrpSpPr/>
          <p:nvPr/>
        </p:nvGrpSpPr>
        <p:grpSpPr>
          <a:xfrm rot="-5400000" flipH="1">
            <a:off x="190846" y="3022206"/>
            <a:ext cx="1147419" cy="134025"/>
            <a:chOff x="4582248" y="1083997"/>
            <a:chExt cx="1436486" cy="167790"/>
          </a:xfrm>
        </p:grpSpPr>
        <p:sp>
          <p:nvSpPr>
            <p:cNvPr id="379" name="Google Shape;379;p14"/>
            <p:cNvSpPr/>
            <p:nvPr/>
          </p:nvSpPr>
          <p:spPr>
            <a:xfrm>
              <a:off x="4582248" y="1084000"/>
              <a:ext cx="152400" cy="152398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240762" y="1083997"/>
              <a:ext cx="152400" cy="152402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866334" y="1099387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4"/>
          <p:cNvGrpSpPr/>
          <p:nvPr/>
        </p:nvGrpSpPr>
        <p:grpSpPr>
          <a:xfrm>
            <a:off x="2261106" y="1351191"/>
            <a:ext cx="1883318" cy="171835"/>
            <a:chOff x="4747723" y="1097234"/>
            <a:chExt cx="1670304" cy="152400"/>
          </a:xfrm>
        </p:grpSpPr>
        <p:sp>
          <p:nvSpPr>
            <p:cNvPr id="383" name="Google Shape;383;p14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14"/>
          <p:cNvSpPr txBox="1"/>
          <p:nvPr/>
        </p:nvSpPr>
        <p:spPr>
          <a:xfrm>
            <a:off x="1450018" y="181898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4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1811" y="2155073"/>
            <a:ext cx="5745978" cy="269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6480" y="1840823"/>
            <a:ext cx="3065112" cy="332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15"/>
          <p:cNvGrpSpPr/>
          <p:nvPr/>
        </p:nvGrpSpPr>
        <p:grpSpPr>
          <a:xfrm>
            <a:off x="4662890" y="1199138"/>
            <a:ext cx="1883318" cy="171835"/>
            <a:chOff x="4747723" y="1097234"/>
            <a:chExt cx="1670304" cy="152400"/>
          </a:xfrm>
        </p:grpSpPr>
        <p:sp>
          <p:nvSpPr>
            <p:cNvPr id="396" name="Google Shape;396;p15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5"/>
          <p:cNvSpPr txBox="1"/>
          <p:nvPr/>
        </p:nvSpPr>
        <p:spPr>
          <a:xfrm>
            <a:off x="628689" y="11760"/>
            <a:ext cx="9951720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VACCINATED 1 ss VACCINATED 2</a:t>
            </a:r>
            <a:endParaRPr sz="4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KEY INSIGHTS</a:t>
            </a:r>
            <a:endParaRPr/>
          </a:p>
        </p:txBody>
      </p:sp>
      <p:pic>
        <p:nvPicPr>
          <p:cNvPr id="407" name="Google Shape;40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23009" y="1990995"/>
            <a:ext cx="3322531" cy="475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8672" y="1990995"/>
            <a:ext cx="4523267" cy="24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1269" y="4498350"/>
            <a:ext cx="4020748" cy="2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17"/>
          <p:cNvGrpSpPr/>
          <p:nvPr/>
        </p:nvGrpSpPr>
        <p:grpSpPr>
          <a:xfrm>
            <a:off x="5504258" y="1397550"/>
            <a:ext cx="1883318" cy="171835"/>
            <a:chOff x="4747723" y="1097234"/>
            <a:chExt cx="1670304" cy="152400"/>
          </a:xfrm>
        </p:grpSpPr>
        <p:sp>
          <p:nvSpPr>
            <p:cNvPr id="416" name="Google Shape;416;p17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p17"/>
          <p:cNvSpPr txBox="1"/>
          <p:nvPr/>
        </p:nvSpPr>
        <p:spPr>
          <a:xfrm>
            <a:off x="1193433" y="283138"/>
            <a:ext cx="105383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sz="7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7"/>
          <p:cNvSpPr txBox="1"/>
          <p:nvPr/>
        </p:nvSpPr>
        <p:spPr>
          <a:xfrm>
            <a:off x="949073" y="2021208"/>
            <a:ext cx="10293853" cy="43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request module work.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JSON file into dictionary and data frame.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understanding of Pandas Module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export the result from SQL in csv format.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work in a team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Delegation of task in way to achieve better Productivity</a:t>
            </a:r>
            <a:endParaRPr/>
          </a:p>
        </p:txBody>
      </p:sp>
      <p:grpSp>
        <p:nvGrpSpPr>
          <p:cNvPr id="423" name="Google Shape;423;p17"/>
          <p:cNvGrpSpPr/>
          <p:nvPr/>
        </p:nvGrpSpPr>
        <p:grpSpPr>
          <a:xfrm rot="-5400000" flipH="1">
            <a:off x="-4519" y="3154459"/>
            <a:ext cx="2232071" cy="203674"/>
            <a:chOff x="4752340" y="1083173"/>
            <a:chExt cx="1918099" cy="175025"/>
          </a:xfrm>
        </p:grpSpPr>
        <p:sp>
          <p:nvSpPr>
            <p:cNvPr id="424" name="Google Shape;424;p17"/>
            <p:cNvSpPr/>
            <p:nvPr/>
          </p:nvSpPr>
          <p:spPr>
            <a:xfrm>
              <a:off x="4752340" y="1083173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5232270" y="1088675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5648538" y="1093939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518039" y="1105798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17"/>
          <p:cNvSpPr/>
          <p:nvPr/>
        </p:nvSpPr>
        <p:spPr>
          <a:xfrm>
            <a:off x="1016083" y="3666592"/>
            <a:ext cx="177346" cy="177346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7"/>
          <p:cNvSpPr/>
          <p:nvPr/>
        </p:nvSpPr>
        <p:spPr>
          <a:xfrm rot="-5400000" flipH="1">
            <a:off x="1036008" y="4711471"/>
            <a:ext cx="194342" cy="194342"/>
          </a:xfrm>
          <a:prstGeom prst="ellipse">
            <a:avLst/>
          </a:prstGeom>
          <a:solidFill>
            <a:srgbClr val="02A1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5" name="Google Shape;435;p18"/>
          <p:cNvGrpSpPr/>
          <p:nvPr/>
        </p:nvGrpSpPr>
        <p:grpSpPr>
          <a:xfrm>
            <a:off x="5504258" y="1397550"/>
            <a:ext cx="1883318" cy="171835"/>
            <a:chOff x="4747723" y="1097234"/>
            <a:chExt cx="1670304" cy="152400"/>
          </a:xfrm>
        </p:grpSpPr>
        <p:sp>
          <p:nvSpPr>
            <p:cNvPr id="436" name="Google Shape;436;p18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18"/>
          <p:cNvSpPr txBox="1"/>
          <p:nvPr/>
        </p:nvSpPr>
        <p:spPr>
          <a:xfrm>
            <a:off x="1193433" y="283138"/>
            <a:ext cx="105383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CHALLENGE FACED</a:t>
            </a:r>
            <a:endParaRPr sz="7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8"/>
          <p:cNvSpPr txBox="1"/>
          <p:nvPr/>
        </p:nvSpPr>
        <p:spPr>
          <a:xfrm>
            <a:off x="949073" y="2021208"/>
            <a:ext cx="10293853" cy="43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filter out the data from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read the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and convert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csv 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missing data.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data according to the required data for finding out insights.</a:t>
            </a:r>
            <a:endParaRPr dirty="0"/>
          </a:p>
        </p:txBody>
      </p:sp>
      <p:grpSp>
        <p:nvGrpSpPr>
          <p:cNvPr id="443" name="Google Shape;443;p18"/>
          <p:cNvGrpSpPr/>
          <p:nvPr/>
        </p:nvGrpSpPr>
        <p:grpSpPr>
          <a:xfrm rot="-5400000" flipH="1">
            <a:off x="-4519" y="3154459"/>
            <a:ext cx="2232071" cy="203674"/>
            <a:chOff x="4752340" y="1083173"/>
            <a:chExt cx="1918099" cy="175025"/>
          </a:xfrm>
        </p:grpSpPr>
        <p:sp>
          <p:nvSpPr>
            <p:cNvPr id="444" name="Google Shape;444;p18"/>
            <p:cNvSpPr/>
            <p:nvPr/>
          </p:nvSpPr>
          <p:spPr>
            <a:xfrm>
              <a:off x="4752340" y="1083173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5232270" y="1088675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5648538" y="1093939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6518039" y="1105798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18"/>
          <p:cNvSpPr/>
          <p:nvPr/>
        </p:nvSpPr>
        <p:spPr>
          <a:xfrm>
            <a:off x="1016083" y="3666592"/>
            <a:ext cx="177346" cy="177346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9"/>
          <p:cNvSpPr txBox="1"/>
          <p:nvPr/>
        </p:nvSpPr>
        <p:spPr>
          <a:xfrm>
            <a:off x="2526916" y="184522"/>
            <a:ext cx="720814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REFRENCES</a:t>
            </a:r>
            <a:endParaRPr sz="6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5168277" y="1324640"/>
            <a:ext cx="152400" cy="152400"/>
          </a:xfrm>
          <a:prstGeom prst="ellipse">
            <a:avLst/>
          </a:prstGeom>
          <a:solidFill>
            <a:srgbClr val="02A1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9"/>
          <p:cNvSpPr/>
          <p:nvPr/>
        </p:nvSpPr>
        <p:spPr>
          <a:xfrm>
            <a:off x="5598045" y="1324640"/>
            <a:ext cx="152400" cy="152400"/>
          </a:xfrm>
          <a:prstGeom prst="ellipse">
            <a:avLst/>
          </a:prstGeom>
          <a:solidFill>
            <a:srgbClr val="ED95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5942015" y="1324640"/>
            <a:ext cx="152400" cy="1524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6323599" y="1324640"/>
            <a:ext cx="152400" cy="1524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6686181" y="1324640"/>
            <a:ext cx="152400" cy="152400"/>
          </a:xfrm>
          <a:prstGeom prst="ellipse">
            <a:avLst/>
          </a:prstGeom>
          <a:solidFill>
            <a:srgbClr val="3856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9"/>
          <p:cNvSpPr txBox="1"/>
          <p:nvPr/>
        </p:nvSpPr>
        <p:spPr>
          <a:xfrm>
            <a:off x="949073" y="2021208"/>
            <a:ext cx="10293853" cy="43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 URLs :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Data : </a:t>
            </a:r>
            <a:r>
              <a:rPr lang="en-US" sz="1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 	https://data.covid19india.org/v4/min/data.min.json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 Data : </a:t>
            </a:r>
            <a:r>
              <a:rPr lang="en-US" sz="1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	https://data.covid19india.org/v4/min/timeseries.min.json</a:t>
            </a:r>
            <a:endParaRPr sz="1800" b="0" i="0" u="none" strike="noStrike" cap="non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Sources Collection File : “python/main.ipynb”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Data Cleaning Pipeline file : “python/cleaning.ipynb”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Queries Used File : “sql/sql.txt”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Dashboard : “excel/Basic Dashboard.xslx, Advanced Dashboard” 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Data CSVs : “data/state_data.csv”, “data/timeseries_data.csv”, “data/district_data.csv”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22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822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822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22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5154341" y="1505192"/>
            <a:ext cx="1883318" cy="171835"/>
            <a:chOff x="4747723" y="1097234"/>
            <a:chExt cx="1670304" cy="152400"/>
          </a:xfrm>
        </p:grpSpPr>
        <p:sp>
          <p:nvSpPr>
            <p:cNvPr id="103" name="Google Shape;103;p2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3294699" y="227046"/>
            <a:ext cx="560260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6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502258" y="2128781"/>
            <a:ext cx="9304165" cy="1371885"/>
            <a:chOff x="-5094126" y="2512124"/>
            <a:chExt cx="9304165" cy="1371885"/>
          </a:xfrm>
        </p:grpSpPr>
        <p:grpSp>
          <p:nvGrpSpPr>
            <p:cNvPr id="110" name="Google Shape;110;p2"/>
            <p:cNvGrpSpPr/>
            <p:nvPr/>
          </p:nvGrpSpPr>
          <p:grpSpPr>
            <a:xfrm>
              <a:off x="-5094126" y="2512124"/>
              <a:ext cx="9304165" cy="1371885"/>
              <a:chOff x="502551" y="3631334"/>
              <a:chExt cx="7958541" cy="1173480"/>
            </a:xfrm>
          </p:grpSpPr>
          <p:grpSp>
            <p:nvGrpSpPr>
              <p:cNvPr id="111" name="Google Shape;111;p2"/>
              <p:cNvGrpSpPr/>
              <p:nvPr/>
            </p:nvGrpSpPr>
            <p:grpSpPr>
              <a:xfrm flipH="1">
                <a:off x="502551" y="3631334"/>
                <a:ext cx="7958541" cy="1173480"/>
                <a:chOff x="-1718229" y="137159"/>
                <a:chExt cx="7889624" cy="1173480"/>
              </a:xfrm>
            </p:grpSpPr>
            <p:sp>
              <p:nvSpPr>
                <p:cNvPr id="112" name="Google Shape;112;p2"/>
                <p:cNvSpPr/>
                <p:nvPr/>
              </p:nvSpPr>
              <p:spPr>
                <a:xfrm rot="5400000">
                  <a:off x="1435560" y="-2927732"/>
                  <a:ext cx="995680" cy="7303259"/>
                </a:xfrm>
                <a:prstGeom prst="flowChartOffpageConnector">
                  <a:avLst/>
                </a:prstGeom>
                <a:gradFill>
                  <a:gsLst>
                    <a:gs pos="0">
                      <a:srgbClr val="D8E137"/>
                    </a:gs>
                    <a:gs pos="21000">
                      <a:srgbClr val="D8E137"/>
                    </a:gs>
                    <a:gs pos="81000">
                      <a:srgbClr val="76BE40"/>
                    </a:gs>
                    <a:gs pos="100000">
                      <a:srgbClr val="76BE40"/>
                    </a:gs>
                  </a:gsLst>
                  <a:lin ang="5400000" scaled="0"/>
                </a:gradFill>
                <a:ln w="63500" cap="rnd" cmpd="sng">
                  <a:solidFill>
                    <a:srgbClr val="D8E13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 rot="2638633">
                  <a:off x="5177612" y="301672"/>
                  <a:ext cx="814832" cy="844455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D8E137"/>
                    </a:gs>
                    <a:gs pos="10000">
                      <a:srgbClr val="D8E137"/>
                    </a:gs>
                    <a:gs pos="58000">
                      <a:srgbClr val="99CA3D"/>
                    </a:gs>
                    <a:gs pos="83000">
                      <a:srgbClr val="76BE40"/>
                    </a:gs>
                    <a:gs pos="100000">
                      <a:srgbClr val="76BE40"/>
                    </a:gs>
                  </a:gsLst>
                  <a:lin ang="5400000" scaled="0"/>
                </a:gradFill>
                <a:ln w="12700" cap="flat" cmpd="sng">
                  <a:solidFill>
                    <a:srgbClr val="D8E137">
                      <a:alpha val="7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63500" dir="1800000" sx="102000" sy="102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4" name="Google Shape;114;p2"/>
              <p:cNvSpPr txBox="1"/>
              <p:nvPr/>
            </p:nvSpPr>
            <p:spPr>
              <a:xfrm>
                <a:off x="900646" y="3830709"/>
                <a:ext cx="782319" cy="7108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6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1682965" y="3803247"/>
                <a:ext cx="1098894" cy="315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</a:t>
                </a:r>
                <a:endParaRPr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2"/>
            <p:cNvSpPr txBox="1"/>
            <p:nvPr/>
          </p:nvSpPr>
          <p:spPr>
            <a:xfrm>
              <a:off x="-3714129" y="3092324"/>
              <a:ext cx="59411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The main objective is to manipulate the data in way which can be read, analyze, and get some insights from it. Get the information from the data.</a:t>
              </a:r>
              <a:endParaRPr dirty="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652731" y="3708472"/>
            <a:ext cx="9175056" cy="1541899"/>
            <a:chOff x="-4965018" y="3996599"/>
            <a:chExt cx="9175056" cy="1541899"/>
          </a:xfrm>
        </p:grpSpPr>
        <p:grpSp>
          <p:nvGrpSpPr>
            <p:cNvPr id="118" name="Google Shape;118;p2"/>
            <p:cNvGrpSpPr/>
            <p:nvPr/>
          </p:nvGrpSpPr>
          <p:grpSpPr>
            <a:xfrm>
              <a:off x="-4965018" y="3996599"/>
              <a:ext cx="9175056" cy="1453023"/>
              <a:chOff x="1079873" y="5165735"/>
              <a:chExt cx="6147105" cy="987930"/>
            </a:xfrm>
          </p:grpSpPr>
          <p:grpSp>
            <p:nvGrpSpPr>
              <p:cNvPr id="119" name="Google Shape;119;p2"/>
              <p:cNvGrpSpPr/>
              <p:nvPr/>
            </p:nvGrpSpPr>
            <p:grpSpPr>
              <a:xfrm>
                <a:off x="1079873" y="5165735"/>
                <a:ext cx="6147105" cy="987930"/>
                <a:chOff x="7502629" y="3102174"/>
                <a:chExt cx="7931780" cy="1274754"/>
              </a:xfrm>
            </p:grpSpPr>
            <p:grpSp>
              <p:nvGrpSpPr>
                <p:cNvPr id="120" name="Google Shape;120;p2"/>
                <p:cNvGrpSpPr/>
                <p:nvPr/>
              </p:nvGrpSpPr>
              <p:grpSpPr>
                <a:xfrm flipH="1">
                  <a:off x="7502629" y="3102174"/>
                  <a:ext cx="7931780" cy="1173480"/>
                  <a:chOff x="-1672155" y="117281"/>
                  <a:chExt cx="7863092" cy="1173480"/>
                </a:xfrm>
              </p:grpSpPr>
              <p:sp>
                <p:nvSpPr>
                  <p:cNvPr id="121" name="Google Shape;121;p2"/>
                  <p:cNvSpPr/>
                  <p:nvPr/>
                </p:nvSpPr>
                <p:spPr>
                  <a:xfrm rot="5400000">
                    <a:off x="1458595" y="-2904690"/>
                    <a:ext cx="995680" cy="7257180"/>
                  </a:xfrm>
                  <a:prstGeom prst="flowChartOffpageConnector">
                    <a:avLst/>
                  </a:prstGeom>
                  <a:gradFill>
                    <a:gsLst>
                      <a:gs pos="0">
                        <a:srgbClr val="B8238A"/>
                      </a:gs>
                      <a:gs pos="21000">
                        <a:srgbClr val="B8238A"/>
                      </a:gs>
                      <a:gs pos="81000">
                        <a:srgbClr val="E762A6"/>
                      </a:gs>
                      <a:gs pos="100000">
                        <a:srgbClr val="E762A6"/>
                      </a:gs>
                    </a:gsLst>
                    <a:lin ang="5400000" scaled="0"/>
                  </a:gradFill>
                  <a:ln w="63500" cap="rnd" cmpd="sng">
                    <a:solidFill>
                      <a:srgbClr val="B8238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22;p2"/>
                  <p:cNvSpPr/>
                  <p:nvPr/>
                </p:nvSpPr>
                <p:spPr>
                  <a:xfrm rot="2638633">
                    <a:off x="5197155" y="281794"/>
                    <a:ext cx="814832" cy="844455"/>
                  </a:xfrm>
                  <a:prstGeom prst="roundRect">
                    <a:avLst>
                      <a:gd name="adj" fmla="val 16667"/>
                    </a:avLst>
                  </a:prstGeom>
                  <a:gradFill>
                    <a:gsLst>
                      <a:gs pos="0">
                        <a:srgbClr val="B8238A"/>
                      </a:gs>
                      <a:gs pos="51000">
                        <a:srgbClr val="CB3D95"/>
                      </a:gs>
                      <a:gs pos="100000">
                        <a:srgbClr val="E762A6"/>
                      </a:gs>
                    </a:gsLst>
                    <a:lin ang="5400000" scaled="0"/>
                  </a:gradFill>
                  <a:ln w="12700" cap="flat" cmpd="sng">
                    <a:solidFill>
                      <a:srgbClr val="B8238A">
                        <a:alpha val="74901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effectLst>
                    <a:outerShdw blurRad="50800" dist="63500" dir="1800000" sx="102000" sy="102000" algn="tl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" name="Google Shape;123;p2"/>
                <p:cNvSpPr txBox="1"/>
                <p:nvPr/>
              </p:nvSpPr>
              <p:spPr>
                <a:xfrm>
                  <a:off x="7900725" y="3304670"/>
                  <a:ext cx="782320" cy="10722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8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4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4" name="Google Shape;124;p2"/>
              <p:cNvSpPr txBox="1"/>
              <p:nvPr/>
            </p:nvSpPr>
            <p:spPr>
              <a:xfrm>
                <a:off x="1991370" y="5210542"/>
                <a:ext cx="1230320" cy="439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p2"/>
            <p:cNvSpPr txBox="1"/>
            <p:nvPr/>
          </p:nvSpPr>
          <p:spPr>
            <a:xfrm>
              <a:off x="-3604534" y="4368947"/>
              <a:ext cx="689457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has been taken from the official website of India govt.</a:t>
              </a: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“covid19india.org”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is from Jan-2020 to Oct-2021.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was in JSON format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Columns : Delta, delta 7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644528" y="5098610"/>
            <a:ext cx="9019626" cy="1742399"/>
            <a:chOff x="-4940584" y="5387365"/>
            <a:chExt cx="9019626" cy="1572648"/>
          </a:xfrm>
        </p:grpSpPr>
        <p:grpSp>
          <p:nvGrpSpPr>
            <p:cNvPr id="127" name="Google Shape;127;p2"/>
            <p:cNvGrpSpPr/>
            <p:nvPr/>
          </p:nvGrpSpPr>
          <p:grpSpPr>
            <a:xfrm>
              <a:off x="-4940584" y="5387365"/>
              <a:ext cx="9019626" cy="1443237"/>
              <a:chOff x="1027100" y="3136086"/>
              <a:chExt cx="6156975" cy="1003164"/>
            </a:xfrm>
          </p:grpSpPr>
          <p:grpSp>
            <p:nvGrpSpPr>
              <p:cNvPr id="128" name="Google Shape;128;p2"/>
              <p:cNvGrpSpPr/>
              <p:nvPr/>
            </p:nvGrpSpPr>
            <p:grpSpPr>
              <a:xfrm>
                <a:off x="1027100" y="3136086"/>
                <a:ext cx="6156975" cy="1003164"/>
                <a:chOff x="6948383" y="1804279"/>
                <a:chExt cx="7508361" cy="1223346"/>
              </a:xfrm>
            </p:grpSpPr>
            <p:grpSp>
              <p:nvGrpSpPr>
                <p:cNvPr id="129" name="Google Shape;129;p2"/>
                <p:cNvGrpSpPr/>
                <p:nvPr/>
              </p:nvGrpSpPr>
              <p:grpSpPr>
                <a:xfrm flipH="1">
                  <a:off x="6948383" y="1804279"/>
                  <a:ext cx="7508361" cy="1223346"/>
                  <a:chOff x="-1294705" y="89183"/>
                  <a:chExt cx="7466100" cy="1223346"/>
                </a:xfrm>
              </p:grpSpPr>
              <p:sp>
                <p:nvSpPr>
                  <p:cNvPr id="130" name="Google Shape;130;p2"/>
                  <p:cNvSpPr/>
                  <p:nvPr/>
                </p:nvSpPr>
                <p:spPr>
                  <a:xfrm rot="5400000">
                    <a:off x="1647322" y="-2715969"/>
                    <a:ext cx="995680" cy="6879735"/>
                  </a:xfrm>
                  <a:prstGeom prst="flowChartOffpageConnector">
                    <a:avLst/>
                  </a:prstGeom>
                  <a:gradFill>
                    <a:gsLst>
                      <a:gs pos="0">
                        <a:srgbClr val="F04520"/>
                      </a:gs>
                      <a:gs pos="21000">
                        <a:srgbClr val="F04520"/>
                      </a:gs>
                      <a:gs pos="81000">
                        <a:srgbClr val="F7A016"/>
                      </a:gs>
                      <a:gs pos="100000">
                        <a:srgbClr val="F7A016"/>
                      </a:gs>
                    </a:gsLst>
                    <a:lin ang="5400000" scaled="0"/>
                  </a:gradFill>
                  <a:ln w="63500" cap="rnd" cmpd="sng">
                    <a:solidFill>
                      <a:srgbClr val="DE433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 rot="2638633">
                    <a:off x="5115866" y="278628"/>
                    <a:ext cx="886646" cy="844455"/>
                  </a:xfrm>
                  <a:prstGeom prst="roundRect">
                    <a:avLst>
                      <a:gd name="adj" fmla="val 16667"/>
                    </a:avLst>
                  </a:prstGeom>
                  <a:gradFill>
                    <a:gsLst>
                      <a:gs pos="0">
                        <a:srgbClr val="DE4330"/>
                      </a:gs>
                      <a:gs pos="49000">
                        <a:srgbClr val="F4791A"/>
                      </a:gs>
                      <a:gs pos="100000">
                        <a:srgbClr val="FAD641"/>
                      </a:gs>
                    </a:gsLst>
                    <a:lin ang="5400000" scaled="0"/>
                  </a:gradFill>
                  <a:ln w="12700" cap="flat" cmpd="sng">
                    <a:solidFill>
                      <a:srgbClr val="F09318">
                        <a:alpha val="74901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effectLst>
                    <a:outerShdw blurRad="50800" dist="63500" dir="1800000" sx="102000" sy="102000" algn="tl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 txBox="1"/>
                <p:nvPr/>
              </p:nvSpPr>
              <p:spPr>
                <a:xfrm>
                  <a:off x="7340560" y="2062750"/>
                  <a:ext cx="535667" cy="7064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5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sz="5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2"/>
                <p:cNvSpPr txBox="1"/>
                <p:nvPr/>
              </p:nvSpPr>
              <p:spPr>
                <a:xfrm>
                  <a:off x="8033377" y="1927865"/>
                  <a:ext cx="2602553" cy="4128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4" name="Google Shape;134;p2"/>
              <p:cNvSpPr txBox="1"/>
              <p:nvPr/>
            </p:nvSpPr>
            <p:spPr>
              <a:xfrm>
                <a:off x="1916812" y="3199722"/>
                <a:ext cx="2898089" cy="256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Processing </a:t>
                </a:r>
                <a:endParaRPr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2"/>
            <p:cNvSpPr txBox="1"/>
            <p:nvPr/>
          </p:nvSpPr>
          <p:spPr>
            <a:xfrm>
              <a:off x="-3565996" y="5709950"/>
              <a:ext cx="5941134" cy="1250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 have used different types of tools on a raw data to process the data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Python –To Copy : Request, Converting – JSON,  Filtering and Cleaning : pandas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Sql Server – For aggregation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MS Excel – To Presentation of data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30175" y="0"/>
            <a:ext cx="12192000" cy="683951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43178" y="871961"/>
            <a:ext cx="7234042" cy="7234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3"/>
          <p:cNvGrpSpPr/>
          <p:nvPr/>
        </p:nvGrpSpPr>
        <p:grpSpPr>
          <a:xfrm>
            <a:off x="810519" y="6946152"/>
            <a:ext cx="3505502" cy="1173480"/>
            <a:chOff x="2724985" y="137159"/>
            <a:chExt cx="3446409" cy="1173480"/>
          </a:xfrm>
        </p:grpSpPr>
        <p:sp>
          <p:nvSpPr>
            <p:cNvPr id="143" name="Google Shape;143;p3"/>
            <p:cNvSpPr/>
            <p:nvPr/>
          </p:nvSpPr>
          <p:spPr>
            <a:xfrm rot="5400000">
              <a:off x="3657167" y="-706123"/>
              <a:ext cx="995680" cy="2860043"/>
            </a:xfrm>
            <a:prstGeom prst="flowChartOffpageConnector">
              <a:avLst/>
            </a:prstGeom>
            <a:gradFill>
              <a:gsLst>
                <a:gs pos="0">
                  <a:srgbClr val="D8E137"/>
                </a:gs>
                <a:gs pos="21000">
                  <a:srgbClr val="D8E137"/>
                </a:gs>
                <a:gs pos="81000">
                  <a:srgbClr val="76BE40"/>
                </a:gs>
                <a:gs pos="100000">
                  <a:srgbClr val="76BE40"/>
                </a:gs>
              </a:gsLst>
              <a:lin ang="5400000" scaled="0"/>
            </a:gradFill>
            <a:ln w="63500" cap="rnd" cmpd="sng">
              <a:solidFill>
                <a:srgbClr val="D8E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 rot="2638633">
              <a:off x="5177612" y="301672"/>
              <a:ext cx="814832" cy="84445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8E137"/>
                </a:gs>
                <a:gs pos="10000">
                  <a:srgbClr val="D8E137"/>
                </a:gs>
                <a:gs pos="58000">
                  <a:srgbClr val="99CA3D"/>
                </a:gs>
                <a:gs pos="83000">
                  <a:srgbClr val="76BE40"/>
                </a:gs>
                <a:gs pos="100000">
                  <a:srgbClr val="76BE40"/>
                </a:gs>
              </a:gsLst>
              <a:lin ang="5400000" scaled="0"/>
            </a:gradFill>
            <a:ln w="12700" cap="flat" cmpd="sng">
              <a:solidFill>
                <a:srgbClr val="D8E137">
                  <a:alpha val="7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63500" dir="90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3"/>
          <p:cNvGrpSpPr/>
          <p:nvPr/>
        </p:nvGrpSpPr>
        <p:grpSpPr>
          <a:xfrm flipH="1">
            <a:off x="4267486" y="5591261"/>
            <a:ext cx="3476514" cy="1173480"/>
            <a:chOff x="2724985" y="137159"/>
            <a:chExt cx="3446409" cy="1173480"/>
          </a:xfrm>
        </p:grpSpPr>
        <p:sp>
          <p:nvSpPr>
            <p:cNvPr id="146" name="Google Shape;146;p3"/>
            <p:cNvSpPr/>
            <p:nvPr/>
          </p:nvSpPr>
          <p:spPr>
            <a:xfrm rot="5400000">
              <a:off x="3657167" y="-706123"/>
              <a:ext cx="995680" cy="2860043"/>
            </a:xfrm>
            <a:prstGeom prst="flowChartOffpageConnector">
              <a:avLst/>
            </a:prstGeom>
            <a:gradFill>
              <a:gsLst>
                <a:gs pos="0">
                  <a:srgbClr val="148E88"/>
                </a:gs>
                <a:gs pos="21000">
                  <a:srgbClr val="148E88"/>
                </a:gs>
                <a:gs pos="81000">
                  <a:srgbClr val="5CBFB6"/>
                </a:gs>
                <a:gs pos="100000">
                  <a:srgbClr val="5CBFB6"/>
                </a:gs>
              </a:gsLst>
              <a:lin ang="5400000" scaled="0"/>
            </a:gradFill>
            <a:ln w="63500" cap="rnd" cmpd="sng">
              <a:solidFill>
                <a:srgbClr val="148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2638633">
              <a:off x="5177612" y="301672"/>
              <a:ext cx="814832" cy="84445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148E88"/>
                </a:gs>
                <a:gs pos="10000">
                  <a:srgbClr val="148E88"/>
                </a:gs>
                <a:gs pos="74000">
                  <a:srgbClr val="38A69F"/>
                </a:gs>
                <a:gs pos="100000">
                  <a:srgbClr val="5CBFB6"/>
                </a:gs>
              </a:gsLst>
              <a:lin ang="5400000" scaled="0"/>
            </a:gradFill>
            <a:ln w="12700" cap="flat" cmpd="sng">
              <a:solidFill>
                <a:srgbClr val="148E88">
                  <a:alpha val="7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63500" dir="18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3"/>
          <p:cNvGrpSpPr/>
          <p:nvPr/>
        </p:nvGrpSpPr>
        <p:grpSpPr>
          <a:xfrm flipH="1">
            <a:off x="4465446" y="707254"/>
            <a:ext cx="3033755" cy="1024029"/>
            <a:chOff x="2724985" y="137159"/>
            <a:chExt cx="3446409" cy="1173480"/>
          </a:xfrm>
        </p:grpSpPr>
        <p:sp>
          <p:nvSpPr>
            <p:cNvPr id="149" name="Google Shape;149;p3"/>
            <p:cNvSpPr/>
            <p:nvPr/>
          </p:nvSpPr>
          <p:spPr>
            <a:xfrm rot="5400000">
              <a:off x="3657167" y="-706123"/>
              <a:ext cx="995680" cy="2860043"/>
            </a:xfrm>
            <a:prstGeom prst="flowChartOffpageConnector">
              <a:avLst/>
            </a:prstGeom>
            <a:gradFill>
              <a:gsLst>
                <a:gs pos="0">
                  <a:srgbClr val="D8E137"/>
                </a:gs>
                <a:gs pos="21000">
                  <a:srgbClr val="D8E137"/>
                </a:gs>
                <a:gs pos="81000">
                  <a:srgbClr val="76BE40"/>
                </a:gs>
                <a:gs pos="100000">
                  <a:srgbClr val="76BE40"/>
                </a:gs>
              </a:gsLst>
              <a:lin ang="5400000" scaled="0"/>
            </a:gradFill>
            <a:ln w="63500" cap="rnd" cmpd="sng">
              <a:solidFill>
                <a:srgbClr val="D8E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 rot="2638633">
              <a:off x="5177612" y="301672"/>
              <a:ext cx="814832" cy="84445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8E137"/>
                </a:gs>
                <a:gs pos="10000">
                  <a:srgbClr val="D8E137"/>
                </a:gs>
                <a:gs pos="58000">
                  <a:srgbClr val="99CA3D"/>
                </a:gs>
                <a:gs pos="83000">
                  <a:srgbClr val="76BE40"/>
                </a:gs>
                <a:gs pos="100000">
                  <a:srgbClr val="76BE40"/>
                </a:gs>
              </a:gsLst>
              <a:lin ang="5400000" scaled="0"/>
            </a:gradFill>
            <a:ln w="12700" cap="flat" cmpd="sng">
              <a:solidFill>
                <a:srgbClr val="D8E137">
                  <a:alpha val="7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63500" dir="18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3"/>
          <p:cNvSpPr txBox="1"/>
          <p:nvPr/>
        </p:nvSpPr>
        <p:spPr>
          <a:xfrm>
            <a:off x="2288407" y="3190730"/>
            <a:ext cx="1519117" cy="95410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3432114" y="6998007"/>
            <a:ext cx="78232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4701587" y="774735"/>
            <a:ext cx="7823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531008" y="5649736"/>
            <a:ext cx="65593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3"/>
          <p:cNvGrpSpPr/>
          <p:nvPr/>
        </p:nvGrpSpPr>
        <p:grpSpPr>
          <a:xfrm>
            <a:off x="4828672" y="1859723"/>
            <a:ext cx="3022770" cy="997205"/>
            <a:chOff x="6303153" y="665159"/>
            <a:chExt cx="3557099" cy="1173480"/>
          </a:xfrm>
        </p:grpSpPr>
        <p:grpSp>
          <p:nvGrpSpPr>
            <p:cNvPr id="156" name="Google Shape;156;p3"/>
            <p:cNvGrpSpPr/>
            <p:nvPr/>
          </p:nvGrpSpPr>
          <p:grpSpPr>
            <a:xfrm flipH="1">
              <a:off x="6303153" y="665159"/>
              <a:ext cx="3465918" cy="1173480"/>
              <a:chOff x="2724985" y="137159"/>
              <a:chExt cx="3446410" cy="1173480"/>
            </a:xfrm>
          </p:grpSpPr>
          <p:sp>
            <p:nvSpPr>
              <p:cNvPr id="157" name="Google Shape;157;p3"/>
              <p:cNvSpPr/>
              <p:nvPr/>
            </p:nvSpPr>
            <p:spPr>
              <a:xfrm rot="5400000">
                <a:off x="3657166" y="-713491"/>
                <a:ext cx="995680" cy="2860043"/>
              </a:xfrm>
              <a:prstGeom prst="flowChartOffpageConnector">
                <a:avLst/>
              </a:prstGeom>
              <a:gradFill>
                <a:gsLst>
                  <a:gs pos="0">
                    <a:srgbClr val="F09318"/>
                  </a:gs>
                  <a:gs pos="60000">
                    <a:srgbClr val="FCC23C"/>
                  </a:gs>
                  <a:gs pos="100000">
                    <a:srgbClr val="FAD641"/>
                  </a:gs>
                </a:gsLst>
                <a:lin ang="5400000" scaled="0"/>
              </a:gradFill>
              <a:ln w="63500" cap="rnd" cmpd="sng">
                <a:solidFill>
                  <a:srgbClr val="F1A23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 rot="2638633">
                <a:off x="5177612" y="301672"/>
                <a:ext cx="814832" cy="84445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09318"/>
                  </a:gs>
                  <a:gs pos="60000">
                    <a:srgbClr val="FCC23C"/>
                  </a:gs>
                  <a:gs pos="100000">
                    <a:srgbClr val="FAD641"/>
                  </a:gs>
                </a:gsLst>
                <a:lin ang="5400000" scaled="0"/>
              </a:gradFill>
              <a:ln w="12700" cap="flat" cmpd="sng">
                <a:solidFill>
                  <a:srgbClr val="F09318">
                    <a:alpha val="7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63500" dir="1800000" sx="102000" sy="102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Google Shape;159;p3"/>
            <p:cNvSpPr txBox="1"/>
            <p:nvPr/>
          </p:nvSpPr>
          <p:spPr>
            <a:xfrm>
              <a:off x="6579394" y="679897"/>
              <a:ext cx="782320" cy="108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7480865" y="758730"/>
              <a:ext cx="2379387" cy="905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Conversion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JSON was used to converts the into python dictionary</a:t>
              </a:r>
              <a:endPara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5214247" y="3171847"/>
            <a:ext cx="3049963" cy="1010496"/>
            <a:chOff x="6948383" y="1852255"/>
            <a:chExt cx="3541895" cy="1173480"/>
          </a:xfrm>
        </p:grpSpPr>
        <p:grpSp>
          <p:nvGrpSpPr>
            <p:cNvPr id="162" name="Google Shape;162;p3"/>
            <p:cNvGrpSpPr/>
            <p:nvPr/>
          </p:nvGrpSpPr>
          <p:grpSpPr>
            <a:xfrm flipH="1">
              <a:off x="6948383" y="1852255"/>
              <a:ext cx="3465917" cy="1173480"/>
              <a:chOff x="2724985" y="137159"/>
              <a:chExt cx="3446409" cy="1173480"/>
            </a:xfrm>
          </p:grpSpPr>
          <p:sp>
            <p:nvSpPr>
              <p:cNvPr id="163" name="Google Shape;163;p3"/>
              <p:cNvSpPr/>
              <p:nvPr/>
            </p:nvSpPr>
            <p:spPr>
              <a:xfrm rot="5400000">
                <a:off x="3657167" y="-706123"/>
                <a:ext cx="995680" cy="2860043"/>
              </a:xfrm>
              <a:prstGeom prst="flowChartOffpageConnector">
                <a:avLst/>
              </a:prstGeom>
              <a:gradFill>
                <a:gsLst>
                  <a:gs pos="0">
                    <a:srgbClr val="F04520"/>
                  </a:gs>
                  <a:gs pos="21000">
                    <a:srgbClr val="F04520"/>
                  </a:gs>
                  <a:gs pos="81000">
                    <a:srgbClr val="F7A016"/>
                  </a:gs>
                  <a:gs pos="100000">
                    <a:srgbClr val="F7A016"/>
                  </a:gs>
                </a:gsLst>
                <a:lin ang="5400000" scaled="0"/>
              </a:gradFill>
              <a:ln w="63500" cap="rnd" cmpd="sng">
                <a:solidFill>
                  <a:srgbClr val="DE43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2638633">
                <a:off x="5177612" y="301672"/>
                <a:ext cx="814832" cy="84445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E4330"/>
                  </a:gs>
                  <a:gs pos="49000">
                    <a:srgbClr val="F4791A"/>
                  </a:gs>
                  <a:gs pos="100000">
                    <a:srgbClr val="FAD641"/>
                  </a:gs>
                </a:gsLst>
                <a:lin ang="5400000" scaled="0"/>
              </a:gradFill>
              <a:ln w="12700" cap="flat" cmpd="sng">
                <a:solidFill>
                  <a:srgbClr val="F09318">
                    <a:alpha val="7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63500" dir="1800000" sx="102000" sy="102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" name="Google Shape;165;p3"/>
            <p:cNvSpPr txBox="1"/>
            <p:nvPr/>
          </p:nvSpPr>
          <p:spPr>
            <a:xfrm>
              <a:off x="7225077" y="1875137"/>
              <a:ext cx="782320" cy="1072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8056199" y="2004259"/>
              <a:ext cx="2434079" cy="321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4987784" y="4394539"/>
            <a:ext cx="3883778" cy="1173480"/>
            <a:chOff x="7502629" y="3102174"/>
            <a:chExt cx="3883778" cy="1173480"/>
          </a:xfrm>
        </p:grpSpPr>
        <p:grpSp>
          <p:nvGrpSpPr>
            <p:cNvPr id="168" name="Google Shape;168;p3"/>
            <p:cNvGrpSpPr/>
            <p:nvPr/>
          </p:nvGrpSpPr>
          <p:grpSpPr>
            <a:xfrm flipH="1">
              <a:off x="7502629" y="3102174"/>
              <a:ext cx="3496229" cy="1173480"/>
              <a:chOff x="2724985" y="117281"/>
              <a:chExt cx="3465952" cy="1173480"/>
            </a:xfrm>
          </p:grpSpPr>
          <p:sp>
            <p:nvSpPr>
              <p:cNvPr id="169" name="Google Shape;169;p3"/>
              <p:cNvSpPr/>
              <p:nvPr/>
            </p:nvSpPr>
            <p:spPr>
              <a:xfrm rot="5400000">
                <a:off x="3657167" y="-706123"/>
                <a:ext cx="995680" cy="2860043"/>
              </a:xfrm>
              <a:prstGeom prst="flowChartOffpageConnector">
                <a:avLst/>
              </a:prstGeom>
              <a:gradFill>
                <a:gsLst>
                  <a:gs pos="0">
                    <a:srgbClr val="B8238A"/>
                  </a:gs>
                  <a:gs pos="21000">
                    <a:srgbClr val="B8238A"/>
                  </a:gs>
                  <a:gs pos="81000">
                    <a:srgbClr val="E762A6"/>
                  </a:gs>
                  <a:gs pos="100000">
                    <a:srgbClr val="E762A6"/>
                  </a:gs>
                </a:gsLst>
                <a:lin ang="5400000" scaled="0"/>
              </a:gradFill>
              <a:ln w="63500" cap="rnd" cmpd="sng">
                <a:solidFill>
                  <a:srgbClr val="B8238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rot="2638633">
                <a:off x="5197155" y="281794"/>
                <a:ext cx="814832" cy="84445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8238A"/>
                  </a:gs>
                  <a:gs pos="51000">
                    <a:srgbClr val="CB3D95"/>
                  </a:gs>
                  <a:gs pos="100000">
                    <a:srgbClr val="E762A6"/>
                  </a:gs>
                </a:gsLst>
                <a:lin ang="5400000" scaled="0"/>
              </a:gradFill>
              <a:ln w="12700" cap="flat" cmpd="sng">
                <a:solidFill>
                  <a:srgbClr val="B8238A">
                    <a:alpha val="7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63500" dir="1800000" sx="102000" sy="102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3"/>
            <p:cNvSpPr txBox="1"/>
            <p:nvPr/>
          </p:nvSpPr>
          <p:spPr>
            <a:xfrm>
              <a:off x="7810367" y="3199289"/>
              <a:ext cx="7823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8540365" y="3222994"/>
              <a:ext cx="2846042" cy="877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Cleaning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 % of rows having null for each column</a:t>
              </a:r>
              <a:endParaRPr/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Deletion of columns </a:t>
              </a:r>
              <a:endParaRPr/>
            </a:p>
          </p:txBody>
        </p:sp>
      </p:grpSp>
      <p:sp>
        <p:nvSpPr>
          <p:cNvPr id="173" name="Google Shape;173;p3"/>
          <p:cNvSpPr txBox="1"/>
          <p:nvPr/>
        </p:nvSpPr>
        <p:spPr>
          <a:xfrm>
            <a:off x="5483907" y="817498"/>
            <a:ext cx="209601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module was used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data from the url.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6128983" y="3271605"/>
            <a:ext cx="209601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Dealing with NAN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pandas nodule was used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find the NULL values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5361286" y="5751654"/>
            <a:ext cx="23827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Arranging the data        for finding out the insights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8373133" y="1348358"/>
            <a:ext cx="3588097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HOW DATA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BEEN </a:t>
            </a:r>
            <a:r>
              <a:rPr lang="en-US" sz="4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PROCESSED?</a:t>
            </a:r>
            <a:endParaRPr sz="6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5223903" y="4818209"/>
            <a:ext cx="152400" cy="152400"/>
          </a:xfrm>
          <a:prstGeom prst="ellipse">
            <a:avLst/>
          </a:prstGeom>
          <a:solidFill>
            <a:srgbClr val="02A1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5653671" y="4818209"/>
            <a:ext cx="152400" cy="152400"/>
          </a:xfrm>
          <a:prstGeom prst="ellipse">
            <a:avLst/>
          </a:prstGeom>
          <a:solidFill>
            <a:srgbClr val="ED95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5997641" y="4818209"/>
            <a:ext cx="152400" cy="1524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379225" y="4818209"/>
            <a:ext cx="152400" cy="1524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6741807" y="4818209"/>
            <a:ext cx="152400" cy="152400"/>
          </a:xfrm>
          <a:prstGeom prst="ellipse">
            <a:avLst/>
          </a:prstGeom>
          <a:solidFill>
            <a:srgbClr val="3856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1899097" y="1130111"/>
            <a:ext cx="850188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FINDINGS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INSIGHTS </a:t>
            </a:r>
            <a:endParaRPr sz="7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22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822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822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22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5256927" y="917805"/>
            <a:ext cx="1883318" cy="171835"/>
            <a:chOff x="4747723" y="1097234"/>
            <a:chExt cx="1670304" cy="152400"/>
          </a:xfrm>
        </p:grpSpPr>
        <p:sp>
          <p:nvSpPr>
            <p:cNvPr id="194" name="Google Shape;194;p5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5"/>
          <p:cNvSpPr txBox="1"/>
          <p:nvPr/>
        </p:nvSpPr>
        <p:spPr>
          <a:xfrm>
            <a:off x="929431" y="167984"/>
            <a:ext cx="105383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YEARLY TREND OF YEAR 2020 vs 2021</a:t>
            </a:r>
            <a:endParaRPr sz="3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731700" y="4897315"/>
            <a:ext cx="5913805" cy="445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Trendline/Wave for both the year is almost Identical.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lag of approximate 5 months in Year 2020 compare to year 2021.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Volume in 2021 is more than 2020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5"/>
          <p:cNvGrpSpPr/>
          <p:nvPr/>
        </p:nvGrpSpPr>
        <p:grpSpPr>
          <a:xfrm rot="5400000">
            <a:off x="-221760" y="5974123"/>
            <a:ext cx="2141478" cy="160899"/>
            <a:chOff x="4747723" y="1097234"/>
            <a:chExt cx="2140707" cy="160841"/>
          </a:xfrm>
        </p:grpSpPr>
        <p:sp>
          <p:nvSpPr>
            <p:cNvPr id="202" name="Google Shape;202;p5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099928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745164" y="1105675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736030" y="1105675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06" name="Google Shape;206;p5"/>
          <p:cNvGraphicFramePr/>
          <p:nvPr/>
        </p:nvGraphicFramePr>
        <p:xfrm>
          <a:off x="333725" y="1641548"/>
          <a:ext cx="5035587" cy="3255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7" name="Google Shape;207;p5"/>
          <p:cNvGraphicFramePr/>
          <p:nvPr/>
        </p:nvGraphicFramePr>
        <p:xfrm>
          <a:off x="6096000" y="1625424"/>
          <a:ext cx="5035587" cy="295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E83E3182-EFCB-1193-CF78-93696B94A749}"/>
              </a:ext>
            </a:extLst>
          </p:cNvPr>
          <p:cNvSpPr/>
          <p:nvPr/>
        </p:nvSpPr>
        <p:spPr>
          <a:xfrm>
            <a:off x="10183284" y="5075953"/>
            <a:ext cx="171836" cy="171835"/>
          </a:xfrm>
          <a:prstGeom prst="ellipse">
            <a:avLst/>
          </a:prstGeom>
          <a:solidFill>
            <a:srgbClr val="ED95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7;p5">
            <a:extLst>
              <a:ext uri="{FF2B5EF4-FFF2-40B4-BE49-F238E27FC236}">
                <a16:creationId xmlns:a16="http://schemas.microsoft.com/office/drawing/2014/main" id="{0611A343-7A04-A385-5D42-3E11FC4ACCF3}"/>
              </a:ext>
            </a:extLst>
          </p:cNvPr>
          <p:cNvSpPr/>
          <p:nvPr/>
        </p:nvSpPr>
        <p:spPr>
          <a:xfrm>
            <a:off x="10204430" y="5506419"/>
            <a:ext cx="171836" cy="171835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BB9FD-2A52-0BA1-A349-02182A277067}"/>
              </a:ext>
            </a:extLst>
          </p:cNvPr>
          <p:cNvSpPr txBox="1"/>
          <p:nvPr/>
        </p:nvSpPr>
        <p:spPr>
          <a:xfrm>
            <a:off x="10355120" y="4983833"/>
            <a:ext cx="1010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Year 2020</a:t>
            </a:r>
          </a:p>
          <a:p>
            <a:endParaRPr lang="en-IN" dirty="0"/>
          </a:p>
          <a:p>
            <a:r>
              <a:rPr lang="en-IN" dirty="0"/>
              <a:t>Year 2021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6"/>
          <p:cNvGrpSpPr/>
          <p:nvPr/>
        </p:nvGrpSpPr>
        <p:grpSpPr>
          <a:xfrm>
            <a:off x="5256927" y="917805"/>
            <a:ext cx="1883318" cy="171835"/>
            <a:chOff x="4747723" y="1097234"/>
            <a:chExt cx="1670304" cy="152400"/>
          </a:xfrm>
        </p:grpSpPr>
        <p:sp>
          <p:nvSpPr>
            <p:cNvPr id="214" name="Google Shape;214;p6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6"/>
          <p:cNvSpPr txBox="1"/>
          <p:nvPr/>
        </p:nvSpPr>
        <p:spPr>
          <a:xfrm>
            <a:off x="929431" y="167984"/>
            <a:ext cx="105383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TEST POSITIVITY RATIO vs NO OF TEST DONE</a:t>
            </a:r>
            <a:endParaRPr sz="3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610534" y="5940195"/>
            <a:ext cx="5913805" cy="445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seen that as number of test done increases the ratio of confirmed cases from test done also increases.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Positivity Ratio = (Delta 7 Confirmed / Delta 7 Tested) *100</a:t>
            </a:r>
            <a:endParaRPr/>
          </a:p>
          <a:p>
            <a:pPr marL="3429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6"/>
          <p:cNvGrpSpPr/>
          <p:nvPr/>
        </p:nvGrpSpPr>
        <p:grpSpPr>
          <a:xfrm rot="5400000">
            <a:off x="628690" y="7020913"/>
            <a:ext cx="2141478" cy="160899"/>
            <a:chOff x="4747723" y="1097234"/>
            <a:chExt cx="2140707" cy="160841"/>
          </a:xfrm>
        </p:grpSpPr>
        <p:sp>
          <p:nvSpPr>
            <p:cNvPr id="222" name="Google Shape;222;p6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736030" y="1105675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24" name="Google Shape;224;p6"/>
          <p:cNvGraphicFramePr/>
          <p:nvPr/>
        </p:nvGraphicFramePr>
        <p:xfrm>
          <a:off x="929431" y="1254686"/>
          <a:ext cx="10359891" cy="4738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5" name="Google Shape;225;p6"/>
          <p:cNvSpPr/>
          <p:nvPr/>
        </p:nvSpPr>
        <p:spPr>
          <a:xfrm rot="5400000">
            <a:off x="1635202" y="6613788"/>
            <a:ext cx="152455" cy="152455"/>
          </a:xfrm>
          <a:prstGeom prst="ellipse">
            <a:avLst/>
          </a:prstGeom>
          <a:solidFill>
            <a:srgbClr val="ED95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7"/>
          <p:cNvGrpSpPr/>
          <p:nvPr/>
        </p:nvGrpSpPr>
        <p:grpSpPr>
          <a:xfrm>
            <a:off x="5256927" y="917805"/>
            <a:ext cx="1883318" cy="171835"/>
            <a:chOff x="4747723" y="1097234"/>
            <a:chExt cx="1670304" cy="152400"/>
          </a:xfrm>
        </p:grpSpPr>
        <p:sp>
          <p:nvSpPr>
            <p:cNvPr id="232" name="Google Shape;232;p7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7"/>
          <p:cNvSpPr txBox="1"/>
          <p:nvPr/>
        </p:nvSpPr>
        <p:spPr>
          <a:xfrm>
            <a:off x="929431" y="167984"/>
            <a:ext cx="105383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EFFECT OF VACCINATION ON COVID</a:t>
            </a:r>
            <a:endParaRPr sz="3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731701" y="5359940"/>
            <a:ext cx="10293853" cy="43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seen there is a positive relation but density is low.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lower number confirmed and deceased can also be because of Downward trend of covid for year 2021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by 31 oct 2021 only 25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people was fully vaccinated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 rot="5400000">
            <a:off x="-179058" y="6384813"/>
            <a:ext cx="2064191" cy="169015"/>
            <a:chOff x="4752340" y="1083173"/>
            <a:chExt cx="2136090" cy="174902"/>
          </a:xfrm>
        </p:grpSpPr>
        <p:sp>
          <p:nvSpPr>
            <p:cNvPr id="240" name="Google Shape;240;p7"/>
            <p:cNvSpPr/>
            <p:nvPr/>
          </p:nvSpPr>
          <p:spPr>
            <a:xfrm>
              <a:off x="4752340" y="1083173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198390" y="1083173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796823" y="1083173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6736030" y="1105675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44" name="Google Shape;244;p7"/>
          <p:cNvGraphicFramePr/>
          <p:nvPr/>
        </p:nvGraphicFramePr>
        <p:xfrm>
          <a:off x="731701" y="1582653"/>
          <a:ext cx="5397640" cy="355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5" name="Google Shape;245;p7"/>
          <p:cNvGraphicFramePr/>
          <p:nvPr/>
        </p:nvGraphicFramePr>
        <p:xfrm>
          <a:off x="6301177" y="1582147"/>
          <a:ext cx="5166565" cy="355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8"/>
          <p:cNvGrpSpPr/>
          <p:nvPr/>
        </p:nvGrpSpPr>
        <p:grpSpPr>
          <a:xfrm>
            <a:off x="5256927" y="917805"/>
            <a:ext cx="1883318" cy="171835"/>
            <a:chOff x="4747723" y="1097234"/>
            <a:chExt cx="1670304" cy="152400"/>
          </a:xfrm>
        </p:grpSpPr>
        <p:sp>
          <p:nvSpPr>
            <p:cNvPr id="252" name="Google Shape;252;p8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8"/>
          <p:cNvSpPr txBox="1"/>
          <p:nvPr/>
        </p:nvSpPr>
        <p:spPr>
          <a:xfrm>
            <a:off x="929431" y="167984"/>
            <a:ext cx="105383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SPREAD OF COVID vs SEVERITY OF COVID</a:t>
            </a:r>
            <a:endParaRPr sz="3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731701" y="5359940"/>
            <a:ext cx="10293853" cy="43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it shows severity was same for both years.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were high deaths in 2021 because there were more cases as compare to Year 2020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8"/>
          <p:cNvGrpSpPr/>
          <p:nvPr/>
        </p:nvGrpSpPr>
        <p:grpSpPr>
          <a:xfrm rot="5400000">
            <a:off x="-182325" y="6381549"/>
            <a:ext cx="2064191" cy="175544"/>
            <a:chOff x="4752340" y="1083173"/>
            <a:chExt cx="2136090" cy="181658"/>
          </a:xfrm>
        </p:grpSpPr>
        <p:sp>
          <p:nvSpPr>
            <p:cNvPr id="260" name="Google Shape;260;p8"/>
            <p:cNvSpPr/>
            <p:nvPr/>
          </p:nvSpPr>
          <p:spPr>
            <a:xfrm>
              <a:off x="4752340" y="1083173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143855" y="1083173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6398714" y="1112431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736030" y="1105675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64" name="Google Shape;264;p8"/>
          <p:cNvGraphicFramePr/>
          <p:nvPr/>
        </p:nvGraphicFramePr>
        <p:xfrm>
          <a:off x="731701" y="1373406"/>
          <a:ext cx="10736041" cy="370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/>
          <p:nvPr/>
        </p:nvSpPr>
        <p:spPr>
          <a:xfrm>
            <a:off x="0" y="-8510"/>
            <a:ext cx="12192000" cy="68580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9"/>
          <p:cNvGrpSpPr/>
          <p:nvPr/>
        </p:nvGrpSpPr>
        <p:grpSpPr>
          <a:xfrm>
            <a:off x="5256927" y="917805"/>
            <a:ext cx="1883318" cy="171835"/>
            <a:chOff x="4747723" y="1097234"/>
            <a:chExt cx="1670304" cy="152400"/>
          </a:xfrm>
        </p:grpSpPr>
        <p:sp>
          <p:nvSpPr>
            <p:cNvPr id="271" name="Google Shape;271;p9"/>
            <p:cNvSpPr/>
            <p:nvPr/>
          </p:nvSpPr>
          <p:spPr>
            <a:xfrm>
              <a:off x="4747723" y="1097234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147011" y="1097234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5521461" y="1097234"/>
              <a:ext cx="152400" cy="1524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903045" y="1097234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6265627" y="1097234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9"/>
          <p:cNvSpPr txBox="1"/>
          <p:nvPr/>
        </p:nvSpPr>
        <p:spPr>
          <a:xfrm>
            <a:off x="929431" y="167984"/>
            <a:ext cx="105383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SEVERITY OF CASES IN DIFFERENT STATES </a:t>
            </a:r>
            <a:endParaRPr sz="3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732045" y="5694048"/>
            <a:ext cx="10293853" cy="43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Death Ratio from Confirmed = (Total Deceased /  Total Confirmed ) x 100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Punjab,Uttrakhand,Maharashtra has the highest Death Ratio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Dadra</a:t>
            </a:r>
            <a:r>
              <a:rPr lang="en-US" sz="18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Nagar</a:t>
            </a:r>
            <a:r>
              <a:rPr lang="en-US" sz="18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Haveli,Mizoram,Telegana has least Death Ratio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9"/>
          <p:cNvGrpSpPr/>
          <p:nvPr/>
        </p:nvGrpSpPr>
        <p:grpSpPr>
          <a:xfrm rot="5400000">
            <a:off x="-168700" y="6726943"/>
            <a:ext cx="2064191" cy="169015"/>
            <a:chOff x="4752340" y="1083173"/>
            <a:chExt cx="2136090" cy="174902"/>
          </a:xfrm>
        </p:grpSpPr>
        <p:sp>
          <p:nvSpPr>
            <p:cNvPr id="279" name="Google Shape;279;p9"/>
            <p:cNvSpPr/>
            <p:nvPr/>
          </p:nvSpPr>
          <p:spPr>
            <a:xfrm>
              <a:off x="4752340" y="1083173"/>
              <a:ext cx="152400" cy="152400"/>
            </a:xfrm>
            <a:prstGeom prst="ellipse">
              <a:avLst/>
            </a:prstGeom>
            <a:solidFill>
              <a:srgbClr val="02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150601" y="1083173"/>
              <a:ext cx="152400" cy="152400"/>
            </a:xfrm>
            <a:prstGeom prst="ellipse">
              <a:avLst/>
            </a:prstGeom>
            <a:solidFill>
              <a:srgbClr val="ED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5536907" y="1083173"/>
              <a:ext cx="152400" cy="1524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6736030" y="1105675"/>
              <a:ext cx="152400" cy="152400"/>
            </a:xfrm>
            <a:prstGeom prst="ellipse">
              <a:avLst/>
            </a:prstGeom>
            <a:solidFill>
              <a:srgbClr val="3856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044" y="1284369"/>
            <a:ext cx="5363956" cy="455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1175" y="1325056"/>
            <a:ext cx="5770751" cy="436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Widescreen</PresentationFormat>
  <Paragraphs>163</Paragraphs>
  <Slides>19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INSIGHTS</vt:lpstr>
      <vt:lpstr>PowerPoint Presentation</vt:lpstr>
      <vt:lpstr>PowerPoint Presentation</vt:lpstr>
      <vt:lpstr>PowerPoint Presentation</vt:lpstr>
      <vt:lpstr>PowerPoint Presentation</vt:lpstr>
      <vt:lpstr>SOME KEY INSIGHTS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Rajput</dc:creator>
  <cp:lastModifiedBy>ashish</cp:lastModifiedBy>
  <cp:revision>1</cp:revision>
  <dcterms:created xsi:type="dcterms:W3CDTF">2021-05-12T07:52:35Z</dcterms:created>
  <dcterms:modified xsi:type="dcterms:W3CDTF">2022-12-13T18:54:26Z</dcterms:modified>
</cp:coreProperties>
</file>