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4E4B"/>
    <a:srgbClr val="3753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A7D45-31D8-BE10-CF70-F709B44659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FBE8B2-06D8-B75D-4CF7-4DADF8A25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01A9C-0686-B6FC-DD02-F193C1BAC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CA044-F6E2-42F3-8DC3-D09589A17459}" type="datetimeFigureOut">
              <a:rPr lang="en-IN" smtClean="0"/>
              <a:t>15-04-2025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058E4D-7DD9-9804-A5E1-E7808C2AB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A52974-328C-C803-3A29-35EFED26F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6668C-1506-4B37-A981-E352385A70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144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B9DB7-00EF-91EE-A754-371C0A840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6BC49A-5AA4-229F-F075-AECBEC18E4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660135-021C-0CE4-4712-0D68FC46C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CA044-F6E2-42F3-8DC3-D09589A17459}" type="datetimeFigureOut">
              <a:rPr lang="en-IN" smtClean="0"/>
              <a:t>15-04-2025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CA918C-68F9-8F06-1EA3-82A2674F3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82895-AE02-7E83-1CDF-F8421174F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6668C-1506-4B37-A981-E352385A70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7931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4944A8-9427-EBBA-9452-B0A4E7A5CB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9E990-0EE6-265A-4D08-936D4C3D20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523636-2288-AA6F-C838-2BECA656A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CA044-F6E2-42F3-8DC3-D09589A17459}" type="datetimeFigureOut">
              <a:rPr lang="en-IN" smtClean="0"/>
              <a:t>15-04-2025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4C1DD9-7B79-4CC2-5B63-8435FE812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7FAC3B-0738-49EB-4698-E675BC554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6668C-1506-4B37-A981-E352385A70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7979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FA953-239C-3EB5-0947-CE2182531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9B00C-8321-61EE-9F04-5713D0FED2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B626C5-6A17-13B3-5E3E-0B7BFE7D0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CA044-F6E2-42F3-8DC3-D09589A17459}" type="datetimeFigureOut">
              <a:rPr lang="en-IN" smtClean="0"/>
              <a:t>15-04-2025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03A5EB-40F2-3457-3215-24C289A80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351619-28B4-B9E9-A9E9-E61EE5F6B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6668C-1506-4B37-A981-E352385A70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6435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8E207-D362-D5CB-783A-23401763D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AC4F66-89AA-04A2-E29E-07587C0556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B913FF-1543-C679-2E4A-F05344840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CA044-F6E2-42F3-8DC3-D09589A17459}" type="datetimeFigureOut">
              <a:rPr lang="en-IN" smtClean="0"/>
              <a:t>15-04-2025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BB143D-1BE0-C663-2974-2BAC5A279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C8A4B-4114-4DF6-F9AD-FCF3E8F0F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6668C-1506-4B37-A981-E352385A70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9297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D7E56-8499-5231-AF73-2EC2C09A1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B900A-7350-C7F4-6FB8-DACC9E721D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4F8075-416E-9886-63B2-8601C7952B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EE98C8-F280-0F81-A4CB-F92E83373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CA044-F6E2-42F3-8DC3-D09589A17459}" type="datetimeFigureOut">
              <a:rPr lang="en-IN" smtClean="0"/>
              <a:t>15-04-2025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9AC392-24C4-D324-DE1A-D170B58B0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FF8C4C-E7BC-4C8E-FB66-EA693CD32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6668C-1506-4B37-A981-E352385A70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8054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E5712-66E2-9155-B966-568724758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E96747-502A-9F4D-2F2C-B1D54ACA7A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592A6C-62A3-3E1D-3147-14633F1AAD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D9A242-9682-55DC-3F64-A7D19CFBF5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983A99-2D92-9B22-CCCD-A99470EAA7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55334F-8494-C1D6-C80F-855155F16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CA044-F6E2-42F3-8DC3-D09589A17459}" type="datetimeFigureOut">
              <a:rPr lang="en-IN" smtClean="0"/>
              <a:t>15-04-2025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3F2821-A5FB-66B5-09D6-A17506A08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089887-3D64-1DE6-0504-F1BA01665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6668C-1506-4B37-A981-E352385A70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0665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D2A22-4971-6B4D-9D6A-90EF63EC5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7DE796-E8F0-6416-1FCF-DDC1ADE7A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CA044-F6E2-42F3-8DC3-D09589A17459}" type="datetimeFigureOut">
              <a:rPr lang="en-IN" smtClean="0"/>
              <a:t>15-04-2025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CC90E8-67D0-D7B3-A03B-CE66F0502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725B0E-10AD-24B5-D363-F879CAF43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6668C-1506-4B37-A981-E352385A70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1908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C2F09E-9216-42F4-BE82-56CF9E7A9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CA044-F6E2-42F3-8DC3-D09589A17459}" type="datetimeFigureOut">
              <a:rPr lang="en-IN" smtClean="0"/>
              <a:t>15-04-2025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C61BBD-8027-CA8D-DF88-95BE1116C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A96F81-672A-9A3F-8177-3B52B529C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6668C-1506-4B37-A981-E352385A70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1967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435A1-C1A5-AE8F-3E00-EAB64529A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7C3CA8-AE13-6167-EE49-4EECD07612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1CF833-6DB0-40FA-4433-FF76F832F5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BBDDD-22BF-D104-F3AD-8DC5E7C2D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CA044-F6E2-42F3-8DC3-D09589A17459}" type="datetimeFigureOut">
              <a:rPr lang="en-IN" smtClean="0"/>
              <a:t>15-04-2025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C4BD53-44A0-CF9A-D7EA-C84F1A8F2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D54B31-027B-138B-7855-5B1CA2D0C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6668C-1506-4B37-A981-E352385A70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8971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57500-A0E9-748B-B928-364402875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BF0EC7-3480-1B57-27BE-CCADFA5F5A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93A066-4D7A-A3C8-F5D6-4BCFDE5B37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6CB5F4-4209-9705-3081-6867390B6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CA044-F6E2-42F3-8DC3-D09589A17459}" type="datetimeFigureOut">
              <a:rPr lang="en-IN" smtClean="0"/>
              <a:t>15-04-2025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C4EEE4-4B01-A062-77D5-B55ED91F8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C3A145-E186-56E8-B5AB-E40A91821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6668C-1506-4B37-A981-E352385A70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8034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4E4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387F15-8E15-C225-8340-FBB8309D5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0F128E-ABB7-65ED-DA40-B475B16948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9B24C4-E073-9BF6-3D6F-60E06B9C92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1CA044-F6E2-42F3-8DC3-D09589A17459}" type="datetimeFigureOut">
              <a:rPr lang="en-IN" smtClean="0"/>
              <a:t>15-04-2025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75E5ED-0325-2E9D-7096-9EEED70EFF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B845A4-94B0-558B-0A0B-698231FB59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26668C-1506-4B37-A981-E352385A70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8621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059D217-8B55-1DF4-C93B-7975C960B5BC}"/>
              </a:ext>
            </a:extLst>
          </p:cNvPr>
          <p:cNvSpPr txBox="1"/>
          <p:nvPr/>
        </p:nvSpPr>
        <p:spPr>
          <a:xfrm>
            <a:off x="3243262" y="2644170"/>
            <a:ext cx="57054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600" dirty="0">
                <a:solidFill>
                  <a:schemeClr val="bg1"/>
                </a:solidFill>
                <a:latin typeface="Bahnschrift Light" panose="020B0502040204020203" pitchFamily="34" charset="0"/>
              </a:rPr>
              <a:t>Welcome</a:t>
            </a:r>
          </a:p>
        </p:txBody>
      </p:sp>
    </p:spTree>
    <p:extLst>
      <p:ext uri="{BB962C8B-B14F-4D97-AF65-F5344CB8AC3E}">
        <p14:creationId xmlns:p14="http://schemas.microsoft.com/office/powerpoint/2010/main" val="29966085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6627C03-9189-D69E-32EB-75E1C2A8A1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999" y="576741"/>
            <a:ext cx="2997154" cy="5156548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AA32E47-A699-0233-047F-153F85A5193B}"/>
              </a:ext>
            </a:extLst>
          </p:cNvPr>
          <p:cNvCxnSpPr>
            <a:cxnSpLocks/>
          </p:cNvCxnSpPr>
          <p:nvPr/>
        </p:nvCxnSpPr>
        <p:spPr>
          <a:xfrm>
            <a:off x="3346704" y="1028587"/>
            <a:ext cx="1417320" cy="0"/>
          </a:xfrm>
          <a:prstGeom prst="straightConnector1">
            <a:avLst/>
          </a:prstGeom>
          <a:ln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DB7C65C-608B-75B2-CECD-88767146C4C1}"/>
              </a:ext>
            </a:extLst>
          </p:cNvPr>
          <p:cNvSpPr txBox="1"/>
          <p:nvPr/>
        </p:nvSpPr>
        <p:spPr>
          <a:xfrm>
            <a:off x="4764024" y="859310"/>
            <a:ext cx="10789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Flow lines</a:t>
            </a:r>
            <a:endParaRPr lang="en-IN" sz="1600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245153A-FAF6-1C0B-1527-D5427498900F}"/>
              </a:ext>
            </a:extLst>
          </p:cNvPr>
          <p:cNvSpPr/>
          <p:nvPr/>
        </p:nvSpPr>
        <p:spPr>
          <a:xfrm>
            <a:off x="2112264" y="2633472"/>
            <a:ext cx="374904" cy="12252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6903302-99D8-9A9B-86EE-D19602429D21}"/>
              </a:ext>
            </a:extLst>
          </p:cNvPr>
          <p:cNvCxnSpPr>
            <a:cxnSpLocks/>
          </p:cNvCxnSpPr>
          <p:nvPr/>
        </p:nvCxnSpPr>
        <p:spPr>
          <a:xfrm flipV="1">
            <a:off x="2112264" y="3210954"/>
            <a:ext cx="2569464" cy="1"/>
          </a:xfrm>
          <a:prstGeom prst="straightConnector1">
            <a:avLst/>
          </a:prstGeom>
          <a:ln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13CF942-6314-41F4-E352-E4822F04178E}"/>
              </a:ext>
            </a:extLst>
          </p:cNvPr>
          <p:cNvSpPr txBox="1"/>
          <p:nvPr/>
        </p:nvSpPr>
        <p:spPr>
          <a:xfrm>
            <a:off x="4681728" y="3041677"/>
            <a:ext cx="10789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Module</a:t>
            </a:r>
            <a:endParaRPr lang="en-IN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3CB5541-37FB-5E81-B1F1-7C2B693CDBB9}"/>
              </a:ext>
            </a:extLst>
          </p:cNvPr>
          <p:cNvCxnSpPr>
            <a:cxnSpLocks/>
          </p:cNvCxnSpPr>
          <p:nvPr/>
        </p:nvCxnSpPr>
        <p:spPr>
          <a:xfrm flipV="1">
            <a:off x="2941001" y="1583766"/>
            <a:ext cx="1832167" cy="223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2177D35-8D5C-5A4D-1252-3A0C027E847C}"/>
              </a:ext>
            </a:extLst>
          </p:cNvPr>
          <p:cNvSpPr txBox="1"/>
          <p:nvPr/>
        </p:nvSpPr>
        <p:spPr>
          <a:xfrm>
            <a:off x="4764024" y="1389888"/>
            <a:ext cx="13319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Vertical lines</a:t>
            </a:r>
            <a:endParaRPr lang="en-IN" sz="1600" dirty="0">
              <a:solidFill>
                <a:schemeClr val="bg1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43D5E5F-9346-D896-33B2-6F9658204E91}"/>
              </a:ext>
            </a:extLst>
          </p:cNvPr>
          <p:cNvCxnSpPr>
            <a:cxnSpLocks/>
          </p:cNvCxnSpPr>
          <p:nvPr/>
        </p:nvCxnSpPr>
        <p:spPr>
          <a:xfrm flipV="1">
            <a:off x="3614928" y="1572614"/>
            <a:ext cx="1158240" cy="2230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716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Single Corner Snipped 1">
            <a:extLst>
              <a:ext uri="{FF2B5EF4-FFF2-40B4-BE49-F238E27FC236}">
                <a16:creationId xmlns:a16="http://schemas.microsoft.com/office/drawing/2014/main" id="{F1406330-B5D7-8CF2-AFE4-3F9CFD7BFCF1}"/>
              </a:ext>
            </a:extLst>
          </p:cNvPr>
          <p:cNvSpPr/>
          <p:nvPr/>
        </p:nvSpPr>
        <p:spPr>
          <a:xfrm>
            <a:off x="0" y="3822192"/>
            <a:ext cx="12192000" cy="1088136"/>
          </a:xfrm>
          <a:prstGeom prst="snip1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D0FB4A-D1E5-0C4A-A6C0-CE2D3E2B6735}"/>
              </a:ext>
            </a:extLst>
          </p:cNvPr>
          <p:cNvSpPr txBox="1"/>
          <p:nvPr/>
        </p:nvSpPr>
        <p:spPr>
          <a:xfrm>
            <a:off x="347472" y="2441448"/>
            <a:ext cx="638251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>
                <a:solidFill>
                  <a:schemeClr val="bg1">
                    <a:lumMod val="95000"/>
                  </a:schemeClr>
                </a:solidFill>
                <a:latin typeface="Agency FB" panose="020B0503020202020204" pitchFamily="34" charset="0"/>
              </a:rPr>
              <a:t>Basic Networking</a:t>
            </a:r>
            <a:endParaRPr lang="en-IN" sz="8800" dirty="0">
              <a:solidFill>
                <a:schemeClr val="bg1">
                  <a:lumMod val="95000"/>
                </a:schemeClr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137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3936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631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1365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1437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784864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8651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39069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8</Words>
  <Application>Microsoft Office PowerPoint</Application>
  <PresentationFormat>Widescreen</PresentationFormat>
  <Paragraphs>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Agency FB</vt:lpstr>
      <vt:lpstr>Arial</vt:lpstr>
      <vt:lpstr>Bahnschrift Light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Ashish kumar Jena</dc:creator>
  <cp:lastModifiedBy>Ashish kumar Jena</cp:lastModifiedBy>
  <cp:revision>2</cp:revision>
  <dcterms:created xsi:type="dcterms:W3CDTF">2025-04-06T02:56:32Z</dcterms:created>
  <dcterms:modified xsi:type="dcterms:W3CDTF">2025-04-15T13:52:41Z</dcterms:modified>
</cp:coreProperties>
</file>