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E4B"/>
    <a:srgbClr val="375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7D45-31D8-BE10-CF70-F709B4465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BE8B2-06D8-B75D-4CF7-4DADF8A25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01A9C-0686-B6FC-DD02-F193C1BA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58E4D-7DD9-9804-A5E1-E7808C2A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2974-328C-C803-3A29-35EFED26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4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9DB7-00EF-91EE-A754-371C0A84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BC49A-5AA4-229F-F075-AECBEC18E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60135-021C-0CE4-4712-0D68FC46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918C-68F9-8F06-1EA3-82A2674F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2895-AE02-7E83-1CDF-F8421174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3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944A8-9427-EBBA-9452-B0A4E7A5C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9E990-0EE6-265A-4D08-936D4C3D2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3636-2288-AA6F-C838-2BECA656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C1DD9-7B79-4CC2-5B63-8435FE81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AC3B-0738-49EB-4698-E675BC55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7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A953-239C-3EB5-0947-CE218253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B00C-8321-61EE-9F04-5713D0FE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26C5-6A17-13B3-5E3E-0B7BFE7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A5EB-40F2-3457-3215-24C289A8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51619-28B4-B9E9-A9E9-E61EE5F6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3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E207-D362-D5CB-783A-23401763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C4F66-89AA-04A2-E29E-07587C05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913FF-1543-C679-2E4A-F0534484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B143D-1BE0-C663-2974-2BAC5A27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8A4B-4114-4DF6-F9AD-FCF3E8F0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9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7E56-8499-5231-AF73-2EC2C09A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900A-7350-C7F4-6FB8-DACC9E721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F8075-416E-9886-63B2-8601C7952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E98C8-F280-0F81-A4CB-F92E8337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AC392-24C4-D324-DE1A-D170B58B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F8C4C-E7BC-4C8E-FB66-EA693CD3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5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5712-66E2-9155-B966-56872475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96747-502A-9F4D-2F2C-B1D54ACA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92A6C-62A3-3E1D-3147-14633F1AA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9A242-9682-55DC-3F64-A7D19CFBF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83A99-2D92-9B22-CCCD-A99470EAA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5334F-8494-C1D6-C80F-855155F1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F2821-A5FB-66B5-09D6-A17506A0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89887-3D64-1DE6-0504-F1BA0166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66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2A22-4971-6B4D-9D6A-90EF63EC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DE796-E8F0-6416-1FCF-DDC1ADE7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C90E8-67D0-D7B3-A03B-CE66F050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25B0E-10AD-24B5-D363-F879CAF4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90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2F09E-9216-42F4-BE82-56CF9E7A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61BBD-8027-CA8D-DF88-95BE1116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96F81-672A-9A3F-8177-3B52B529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6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35A1-C1A5-AE8F-3E00-EAB64529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3CA8-AE13-6167-EE49-4EECD076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CF833-6DB0-40FA-4433-FF76F832F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BBDDD-22BF-D104-F3AD-8DC5E7C2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4BD53-44A0-CF9A-D7EA-C84F1A8F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54B31-027B-138B-7855-5B1CA2D0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7500-A0E9-748B-B928-36440287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F0EC7-3480-1B57-27BE-CCADFA5F5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3A066-4D7A-A3C8-F5D6-4BCFDE5B3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B5F4-4209-9705-3081-6867390B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4EEE4-4B01-A062-77D5-B55ED91F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3A145-E186-56E8-B5AB-E40A9182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3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E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87F15-8E15-C225-8340-FBB8309D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F128E-ABB7-65ED-DA40-B475B169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B24C4-E073-9BF6-3D6F-60E06B9C9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A044-F6E2-42F3-8DC3-D09589A17459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E5ED-0325-2E9D-7096-9EEED70EF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45A4-94B0-558B-0A0B-698231FB5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6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9D217-8B55-1DF4-C93B-7975C960B5BC}"/>
              </a:ext>
            </a:extLst>
          </p:cNvPr>
          <p:cNvSpPr txBox="1"/>
          <p:nvPr/>
        </p:nvSpPr>
        <p:spPr>
          <a:xfrm>
            <a:off x="3243262" y="2644170"/>
            <a:ext cx="5705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  <a:latin typeface="Bahnschrift Light" panose="020B0502040204020203" pitchFamily="34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99660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3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93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3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36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43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8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65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90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kumar Jena</dc:creator>
  <cp:lastModifiedBy>Ashish kumar Jena</cp:lastModifiedBy>
  <cp:revision>1</cp:revision>
  <dcterms:created xsi:type="dcterms:W3CDTF">2025-04-06T02:56:32Z</dcterms:created>
  <dcterms:modified xsi:type="dcterms:W3CDTF">2025-04-06T02:57:10Z</dcterms:modified>
</cp:coreProperties>
</file>