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8115300" cy="4572000"/>
  <p:notesSz cx="6858000" cy="9144000"/>
  <p:embeddedFontLst>
    <p:embeddedFont>
      <p:font typeface="Abril Fatface" charset="1" panose="0200050300000002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38756" cy="4572000"/>
          </a:xfrm>
          <a:custGeom>
            <a:avLst/>
            <a:gdLst/>
            <a:ahLst/>
            <a:cxnLst/>
            <a:rect r="r" b="b" t="t" l="l"/>
            <a:pathLst>
              <a:path h="4572000" w="8138756">
                <a:moveTo>
                  <a:pt x="0" y="0"/>
                </a:moveTo>
                <a:lnTo>
                  <a:pt x="8138756" y="0"/>
                </a:lnTo>
                <a:lnTo>
                  <a:pt x="8138756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219765" cy="4572000"/>
          </a:xfrm>
          <a:custGeom>
            <a:avLst/>
            <a:gdLst/>
            <a:ahLst/>
            <a:cxnLst/>
            <a:rect r="r" b="b" t="t" l="l"/>
            <a:pathLst>
              <a:path h="4572000" w="8219765">
                <a:moveTo>
                  <a:pt x="0" y="0"/>
                </a:moveTo>
                <a:lnTo>
                  <a:pt x="8219765" y="0"/>
                </a:lnTo>
                <a:lnTo>
                  <a:pt x="8219765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850" t="0" r="-885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875" y="0"/>
            <a:ext cx="8144574" cy="4572000"/>
          </a:xfrm>
          <a:custGeom>
            <a:avLst/>
            <a:gdLst/>
            <a:ahLst/>
            <a:cxnLst/>
            <a:rect r="r" b="b" t="t" l="l"/>
            <a:pathLst>
              <a:path h="4572000" w="8144574">
                <a:moveTo>
                  <a:pt x="0" y="0"/>
                </a:moveTo>
                <a:lnTo>
                  <a:pt x="8144575" y="0"/>
                </a:lnTo>
                <a:lnTo>
                  <a:pt x="8144575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42" y="0"/>
            <a:ext cx="8131309" cy="4572000"/>
          </a:xfrm>
          <a:custGeom>
            <a:avLst/>
            <a:gdLst/>
            <a:ahLst/>
            <a:cxnLst/>
            <a:rect r="r" b="b" t="t" l="l"/>
            <a:pathLst>
              <a:path h="4572000" w="8131309">
                <a:moveTo>
                  <a:pt x="0" y="0"/>
                </a:moveTo>
                <a:lnTo>
                  <a:pt x="8131309" y="0"/>
                </a:lnTo>
                <a:lnTo>
                  <a:pt x="8131309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7997" cy="4572000"/>
          </a:xfrm>
          <a:custGeom>
            <a:avLst/>
            <a:gdLst/>
            <a:ahLst/>
            <a:cxnLst/>
            <a:rect r="r" b="b" t="t" l="l"/>
            <a:pathLst>
              <a:path h="4572000" w="8127997">
                <a:moveTo>
                  <a:pt x="0" y="0"/>
                </a:moveTo>
                <a:lnTo>
                  <a:pt x="8127997" y="0"/>
                </a:lnTo>
                <a:lnTo>
                  <a:pt x="8127997" y="4572000"/>
                </a:lnTo>
                <a:lnTo>
                  <a:pt x="0" y="457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8342" y="820085"/>
            <a:ext cx="230692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Abril Fatface"/>
                <a:ea typeface="Abril Fatface"/>
                <a:cs typeface="Abril Fatface"/>
                <a:sym typeface="Abril Fatface"/>
              </a:rPr>
              <a:t>Future Goals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DAGuDWjZrGA</dc:identifier>
  <dcterms:modified xsi:type="dcterms:W3CDTF">2011-08-01T06:04:30Z</dcterms:modified>
  <cp:revision>1</cp:revision>
  <dc:title>AI-Driven Food Adulteration Detection Dashboard Presentation.pdf</dc:title>
</cp:coreProperties>
</file>