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9A48-8E0A-5A2D-BF10-8229808C7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8E3E1-896F-9183-F78A-3CCC25748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2D0A-A8BF-464C-A769-DF42DCE3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953B-99EE-7F87-0817-8C4AAF18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426A7-23E6-F635-FEB4-10A4C06A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2A23-5097-0559-49A9-BCE5F758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A396-D9DA-0E80-11AE-EBCB25F01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B607-92D2-A28D-281E-3D7BE7ED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C6BB-8BFA-58C7-1E0D-70AA5E7B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18AC-8450-4B43-4738-79A18990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9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C87AC-CC3E-318C-F193-40FEEA3CF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B1841-DB88-5FD1-3F35-55D549248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89B8-A790-2514-6876-ECE8174B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5D3E-6FD3-D71A-9543-A3446A23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FBB3-C50D-D957-FCF5-6B8BD6C6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52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461C-A95E-8096-31FF-02A14421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C52D-D342-DFBD-D223-85BF10BB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B465-7BC4-C539-1F02-77E2D1FB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CAFBE-5E6B-541A-E85C-66FEACF3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5FB8-7F65-6CF4-348E-77C0E735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33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8AD0-2415-A024-08A2-106177D8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20D15-98BF-17A8-FF77-8B5211004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3E53-0419-68D4-17EC-B4CF86CD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EE608-D6A8-4E9C-B3B0-95A366D7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D7AB-8280-ADF7-AC8B-178C4F2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72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C825-1481-36FF-575E-DD26AD21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580D-FE7C-B276-E355-A00A7BA8B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DD666-B74C-66E3-7391-49BE6F2E6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1D30-327F-D4F3-E067-16BE4A13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9C655-3C32-F11F-218B-FF7D2736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DA6C9-037A-9662-6F57-303A0668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40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AE50-1DDA-5E90-4922-D36024AA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15C01-B4E3-697E-0D0A-93F58EDB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E65FB-D6BB-758F-C224-D11633CBA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DCB04-D168-C2F4-EBC0-E0A57F0AA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8CBC8-F482-2075-A8AF-2D6D8C82C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58972-9EFD-001B-A14E-002B0D79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2FA65-70A3-CB1B-4DD7-2AA8C84D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09FD2-F557-FDE9-A316-C394C92F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E3-82CC-F6E1-DE56-97E22A09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7562D-9AF9-D8A4-B7F4-3BAE6042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9A5D-9058-C938-B872-A7F86F9D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14A3E-E82F-2E5D-8DAF-8180FD08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136C5-5403-4227-0D31-DDFC4FC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21FF7-13D5-471E-25BE-6B538C0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E50BB-B07E-A3B5-BE50-3157B0B4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9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EC60-6C7A-7FB5-3D30-E1E37044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A88F-E0FB-4870-12DF-0CB2F04E3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05D46-3C91-915B-A507-6F04DA4F8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BF5E-8EB3-8F08-D24E-F0500DFD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7154-8A37-11E2-756D-01AA2ECF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1D20F-31FC-C6AE-ED79-F5652E1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3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790-EF8F-33C2-5F24-A2A81EAF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4C586-5E26-8F68-E618-4A3BA95AC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3DE67-6405-80F0-7AA1-A17761789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7203-496F-3570-6E51-C0944747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0AEC-8F92-BEDF-645C-21B3CD33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DF12-41D4-70E3-71D0-4201F538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8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899D4-A5EF-9947-E2BC-3996B5A7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5F45F-51B2-F684-4A48-39C9B272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3D08-B5DE-D1C5-6DED-084D02DA6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6DB74-FD82-498A-A506-082FF55E80A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9652-60BD-6779-F55A-3DA54F9CD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6A7D-FA90-591B-C0BF-319C9A077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D69F3-013B-4F6A-A5CE-19EA8D302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0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D32B-3E00-F358-9DA0-DBACCFF8C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EFAE1-28F0-FFF1-61A4-3C5A86879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yellow and black text&#10;&#10;AI-generated content may be incorrect.">
            <a:extLst>
              <a:ext uri="{FF2B5EF4-FFF2-40B4-BE49-F238E27FC236}">
                <a16:creationId xmlns:a16="http://schemas.microsoft.com/office/drawing/2014/main" id="{DC3EDDD8-EBBE-A777-1D95-87A2CD26B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" y="0"/>
            <a:ext cx="1218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F15F-CF82-504D-B8B4-AEF7560F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EED41B5-3EDE-A5B8-A8CC-FB301D306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48" y="182562"/>
            <a:ext cx="11889552" cy="6492875"/>
          </a:xfrm>
        </p:spPr>
      </p:pic>
    </p:spTree>
    <p:extLst>
      <p:ext uri="{BB962C8B-B14F-4D97-AF65-F5344CB8AC3E}">
        <p14:creationId xmlns:p14="http://schemas.microsoft.com/office/powerpoint/2010/main" val="236024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ABAD-193F-C280-63CF-FFF322F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yellow background with blue text&#10;&#10;AI-generated content may be incorrect.">
            <a:extLst>
              <a:ext uri="{FF2B5EF4-FFF2-40B4-BE49-F238E27FC236}">
                <a16:creationId xmlns:a16="http://schemas.microsoft.com/office/drawing/2014/main" id="{3949213A-0C8F-6161-AC43-686BC9B96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170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DE31-AEF4-B4CA-42AF-D18712DF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yellow and white page with mountains and trees&#10;&#10;AI-generated content may be incorrect.">
            <a:extLst>
              <a:ext uri="{FF2B5EF4-FFF2-40B4-BE49-F238E27FC236}">
                <a16:creationId xmlns:a16="http://schemas.microsoft.com/office/drawing/2014/main" id="{26B09D19-0EB6-E62E-E793-906E42EBF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2051323" cy="6858000"/>
          </a:xfrm>
        </p:spPr>
      </p:pic>
    </p:spTree>
    <p:extLst>
      <p:ext uri="{BB962C8B-B14F-4D97-AF65-F5344CB8AC3E}">
        <p14:creationId xmlns:p14="http://schemas.microsoft.com/office/powerpoint/2010/main" val="269471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8478-C663-9671-1175-776CA99B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yellow and black text on a white background&#10;&#10;AI-generated content may be incorrect.">
            <a:extLst>
              <a:ext uri="{FF2B5EF4-FFF2-40B4-BE49-F238E27FC236}">
                <a16:creationId xmlns:a16="http://schemas.microsoft.com/office/drawing/2014/main" id="{DB409C14-73E0-18BF-0F6A-8E4314A2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1" y="365125"/>
            <a:ext cx="11699857" cy="6548018"/>
          </a:xfrm>
        </p:spPr>
      </p:pic>
    </p:spTree>
    <p:extLst>
      <p:ext uri="{BB962C8B-B14F-4D97-AF65-F5344CB8AC3E}">
        <p14:creationId xmlns:p14="http://schemas.microsoft.com/office/powerpoint/2010/main" val="150653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2332-F008-17F8-22BB-09B70C76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yellow background with blue squares&#10;&#10;AI-generated content may be incorrect.">
            <a:extLst>
              <a:ext uri="{FF2B5EF4-FFF2-40B4-BE49-F238E27FC236}">
                <a16:creationId xmlns:a16="http://schemas.microsoft.com/office/drawing/2014/main" id="{31D7B3D2-AD77-E85E-4196-883262212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3" y="0"/>
            <a:ext cx="12034344" cy="6858000"/>
          </a:xfrm>
        </p:spPr>
      </p:pic>
    </p:spTree>
    <p:extLst>
      <p:ext uri="{BB962C8B-B14F-4D97-AF65-F5344CB8AC3E}">
        <p14:creationId xmlns:p14="http://schemas.microsoft.com/office/powerpoint/2010/main" val="191739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6427-2E9C-FA34-73FE-D706CE76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yellow and black text on a white background&#10;&#10;AI-generated content may be incorrect.">
            <a:extLst>
              <a:ext uri="{FF2B5EF4-FFF2-40B4-BE49-F238E27FC236}">
                <a16:creationId xmlns:a16="http://schemas.microsoft.com/office/drawing/2014/main" id="{6969343B-1BAE-E882-5354-FB60DF85F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" y="0"/>
            <a:ext cx="11908221" cy="6858000"/>
          </a:xfrm>
        </p:spPr>
      </p:pic>
    </p:spTree>
    <p:extLst>
      <p:ext uri="{BB962C8B-B14F-4D97-AF65-F5344CB8AC3E}">
        <p14:creationId xmlns:p14="http://schemas.microsoft.com/office/powerpoint/2010/main" val="165712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8632-B3ED-5A99-5DED-B41390C9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person in a suit&#10;&#10;AI-generated content may be incorrect.">
            <a:extLst>
              <a:ext uri="{FF2B5EF4-FFF2-40B4-BE49-F238E27FC236}">
                <a16:creationId xmlns:a16="http://schemas.microsoft.com/office/drawing/2014/main" id="{7300D51A-B133-037A-AAF9-C5B2EED76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8" y="0"/>
            <a:ext cx="11950262" cy="6858000"/>
          </a:xfrm>
        </p:spPr>
      </p:pic>
    </p:spTree>
    <p:extLst>
      <p:ext uri="{BB962C8B-B14F-4D97-AF65-F5344CB8AC3E}">
        <p14:creationId xmlns:p14="http://schemas.microsoft.com/office/powerpoint/2010/main" val="900035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07F9-4AF4-ECB9-00C7-06587E51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yellow rectangular object with a yellow background&#10;&#10;AI-generated content may be incorrect.">
            <a:extLst>
              <a:ext uri="{FF2B5EF4-FFF2-40B4-BE49-F238E27FC236}">
                <a16:creationId xmlns:a16="http://schemas.microsoft.com/office/drawing/2014/main" id="{0DF606D4-011F-8D19-3110-AB7C07112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4082"/>
            <a:ext cx="12192000" cy="6773917"/>
          </a:xfrm>
        </p:spPr>
      </p:pic>
    </p:spTree>
    <p:extLst>
      <p:ext uri="{BB962C8B-B14F-4D97-AF65-F5344CB8AC3E}">
        <p14:creationId xmlns:p14="http://schemas.microsoft.com/office/powerpoint/2010/main" val="182089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Surya Sahukar</dc:creator>
  <cp:lastModifiedBy>Kiran Surya Sahukar</cp:lastModifiedBy>
  <cp:revision>1</cp:revision>
  <dcterms:created xsi:type="dcterms:W3CDTF">2025-07-23T22:06:06Z</dcterms:created>
  <dcterms:modified xsi:type="dcterms:W3CDTF">2025-07-23T22:15:47Z</dcterms:modified>
</cp:coreProperties>
</file>