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93E1D-E0F8-408E-BC91-3A9AADF9E999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8888CD-A8BB-4573-9E08-4CAA7601DBF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Collection (I) 1.2</a:t>
          </a:r>
          <a:endParaRPr lang="en-US" dirty="0"/>
        </a:p>
      </dgm:t>
    </dgm:pt>
    <dgm:pt modelId="{30EFE22D-E53C-4322-8520-A66DC6CA93FF}" type="parTrans" cxnId="{40137A53-B55A-4BF5-BB77-CEBC78CCD9E3}">
      <dgm:prSet/>
      <dgm:spPr/>
      <dgm:t>
        <a:bodyPr/>
        <a:lstStyle/>
        <a:p>
          <a:endParaRPr lang="en-US"/>
        </a:p>
      </dgm:t>
    </dgm:pt>
    <dgm:pt modelId="{E1106B84-5367-4087-BB15-5B7C91FF9DF6}" type="sibTrans" cxnId="{40137A53-B55A-4BF5-BB77-CEBC78CCD9E3}">
      <dgm:prSet/>
      <dgm:spPr/>
      <dgm:t>
        <a:bodyPr/>
        <a:lstStyle/>
        <a:p>
          <a:endParaRPr lang="en-US"/>
        </a:p>
      </dgm:t>
    </dgm:pt>
    <dgm:pt modelId="{FAC7B8B2-81B5-480C-9DC9-9730F7765D6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List (I)            1.2</a:t>
          </a:r>
          <a:endParaRPr lang="en-US" dirty="0"/>
        </a:p>
      </dgm:t>
    </dgm:pt>
    <dgm:pt modelId="{75B45A24-C67E-4C73-B4D8-8E1B562C849B}" type="parTrans" cxnId="{4E6DED39-1E8F-4E08-83B1-46C060B7CDB6}">
      <dgm:prSet/>
      <dgm:spPr/>
      <dgm:t>
        <a:bodyPr/>
        <a:lstStyle/>
        <a:p>
          <a:endParaRPr lang="en-US"/>
        </a:p>
      </dgm:t>
    </dgm:pt>
    <dgm:pt modelId="{0E921F02-EB34-4C36-96FA-4DB34D55B432}" type="sibTrans" cxnId="{4E6DED39-1E8F-4E08-83B1-46C060B7CDB6}">
      <dgm:prSet/>
      <dgm:spPr/>
      <dgm:t>
        <a:bodyPr/>
        <a:lstStyle/>
        <a:p>
          <a:endParaRPr lang="en-US"/>
        </a:p>
      </dgm:t>
    </dgm:pt>
    <dgm:pt modelId="{8FC4ACF1-E208-44D3-AB63-DB5C4309FB6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ArrayList</a:t>
          </a:r>
          <a:r>
            <a:rPr lang="en-US" dirty="0" smtClean="0"/>
            <a:t>       1.2</a:t>
          </a:r>
          <a:endParaRPr lang="en-US" dirty="0"/>
        </a:p>
      </dgm:t>
    </dgm:pt>
    <dgm:pt modelId="{3AB95344-4C0A-487F-9FBF-CE2B6FFA089F}" type="parTrans" cxnId="{EF97406D-C34A-46E5-8D90-B0C2B09DDC49}">
      <dgm:prSet/>
      <dgm:spPr/>
      <dgm:t>
        <a:bodyPr/>
        <a:lstStyle/>
        <a:p>
          <a:endParaRPr lang="en-US"/>
        </a:p>
      </dgm:t>
    </dgm:pt>
    <dgm:pt modelId="{54F6EA52-04CC-4C5B-9C85-E25925DE203A}" type="sibTrans" cxnId="{EF97406D-C34A-46E5-8D90-B0C2B09DDC49}">
      <dgm:prSet/>
      <dgm:spPr/>
      <dgm:t>
        <a:bodyPr/>
        <a:lstStyle/>
        <a:p>
          <a:endParaRPr lang="en-US"/>
        </a:p>
      </dgm:t>
    </dgm:pt>
    <dgm:pt modelId="{269673BD-ED6F-4220-8D1E-E0C2CB6C074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LinkedList</a:t>
          </a:r>
          <a:r>
            <a:rPr lang="en-US" dirty="0" smtClean="0"/>
            <a:t>      1.2</a:t>
          </a:r>
          <a:endParaRPr lang="en-US" dirty="0"/>
        </a:p>
      </dgm:t>
    </dgm:pt>
    <dgm:pt modelId="{FAABFCF5-0DB4-465E-9EC0-75A80BD12167}" type="parTrans" cxnId="{F2E50467-B9EE-45B8-A4F0-A73361BE75E5}">
      <dgm:prSet/>
      <dgm:spPr/>
      <dgm:t>
        <a:bodyPr/>
        <a:lstStyle/>
        <a:p>
          <a:endParaRPr lang="en-US"/>
        </a:p>
      </dgm:t>
    </dgm:pt>
    <dgm:pt modelId="{6E8837BB-AEE4-4515-9A31-400744EFDDB9}" type="sibTrans" cxnId="{F2E50467-B9EE-45B8-A4F0-A73361BE75E5}">
      <dgm:prSet/>
      <dgm:spPr/>
      <dgm:t>
        <a:bodyPr/>
        <a:lstStyle/>
        <a:p>
          <a:endParaRPr lang="en-US"/>
        </a:p>
      </dgm:t>
    </dgm:pt>
    <dgm:pt modelId="{EBFBE2C3-BFB8-497D-99F5-51AC0F47021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(I)            1.2</a:t>
          </a:r>
          <a:endParaRPr lang="en-US" dirty="0"/>
        </a:p>
      </dgm:t>
    </dgm:pt>
    <dgm:pt modelId="{B298AE25-EFFE-475C-B78F-53726D814A6D}" type="parTrans" cxnId="{52590E6B-F4EA-421A-880A-E28E6ED0B3D7}">
      <dgm:prSet/>
      <dgm:spPr/>
      <dgm:t>
        <a:bodyPr/>
        <a:lstStyle/>
        <a:p>
          <a:endParaRPr lang="en-US"/>
        </a:p>
      </dgm:t>
    </dgm:pt>
    <dgm:pt modelId="{C5AC902A-1F38-4219-8DC0-A873A63A6591}" type="sibTrans" cxnId="{52590E6B-F4EA-421A-880A-E28E6ED0B3D7}">
      <dgm:prSet/>
      <dgm:spPr/>
      <dgm:t>
        <a:bodyPr/>
        <a:lstStyle/>
        <a:p>
          <a:endParaRPr lang="en-US"/>
        </a:p>
      </dgm:t>
    </dgm:pt>
    <dgm:pt modelId="{ED4AF08C-BD90-4BE9-BB4C-5448F875894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SortedSet</a:t>
          </a:r>
          <a:r>
            <a:rPr lang="en-US" dirty="0" smtClean="0"/>
            <a:t> (I)  1.2</a:t>
          </a:r>
          <a:endParaRPr lang="en-US" dirty="0"/>
        </a:p>
      </dgm:t>
    </dgm:pt>
    <dgm:pt modelId="{4E901814-CCA4-4994-AE75-C4F49971612B}" type="parTrans" cxnId="{0F3FACF9-D1A1-45EC-BB97-F227D6706D44}">
      <dgm:prSet/>
      <dgm:spPr/>
      <dgm:t>
        <a:bodyPr/>
        <a:lstStyle/>
        <a:p>
          <a:endParaRPr lang="en-US"/>
        </a:p>
      </dgm:t>
    </dgm:pt>
    <dgm:pt modelId="{8F689AFB-FBF3-49EA-B38E-FE0C148785CD}" type="sibTrans" cxnId="{0F3FACF9-D1A1-45EC-BB97-F227D6706D44}">
      <dgm:prSet/>
      <dgm:spPr/>
      <dgm:t>
        <a:bodyPr/>
        <a:lstStyle/>
        <a:p>
          <a:endParaRPr lang="en-US"/>
        </a:p>
      </dgm:t>
    </dgm:pt>
    <dgm:pt modelId="{91C48362-1F9B-45A6-AE0D-2DD2105D2275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Queue (I)      1.5</a:t>
          </a:r>
          <a:endParaRPr lang="en-US" dirty="0"/>
        </a:p>
      </dgm:t>
    </dgm:pt>
    <dgm:pt modelId="{D0FD28BD-9B5D-47EE-8576-00E9DE81979A}" type="parTrans" cxnId="{3DE2CF5D-75D9-45FB-B6F7-649A462EC24C}">
      <dgm:prSet/>
      <dgm:spPr/>
      <dgm:t>
        <a:bodyPr/>
        <a:lstStyle/>
        <a:p>
          <a:endParaRPr lang="en-US"/>
        </a:p>
      </dgm:t>
    </dgm:pt>
    <dgm:pt modelId="{FAC5CA88-943F-4435-9F30-81E9484463E9}" type="sibTrans" cxnId="{3DE2CF5D-75D9-45FB-B6F7-649A462EC24C}">
      <dgm:prSet/>
      <dgm:spPr/>
      <dgm:t>
        <a:bodyPr/>
        <a:lstStyle/>
        <a:p>
          <a:endParaRPr lang="en-US"/>
        </a:p>
      </dgm:t>
    </dgm:pt>
    <dgm:pt modelId="{ACC36FAD-92F2-4472-A494-48982976471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Vector           1.0</a:t>
          </a:r>
          <a:endParaRPr lang="en-US" dirty="0"/>
        </a:p>
      </dgm:t>
    </dgm:pt>
    <dgm:pt modelId="{B6B34F80-B041-4495-A778-D407EB5E8456}" type="parTrans" cxnId="{AA69A019-0432-4C50-B862-459FB71BF171}">
      <dgm:prSet/>
      <dgm:spPr/>
      <dgm:t>
        <a:bodyPr/>
        <a:lstStyle/>
        <a:p>
          <a:endParaRPr lang="en-US"/>
        </a:p>
      </dgm:t>
    </dgm:pt>
    <dgm:pt modelId="{41743B95-0EC3-474E-8742-80463264E91E}" type="sibTrans" cxnId="{AA69A019-0432-4C50-B862-459FB71BF171}">
      <dgm:prSet/>
      <dgm:spPr/>
      <dgm:t>
        <a:bodyPr/>
        <a:lstStyle/>
        <a:p>
          <a:endParaRPr lang="en-US"/>
        </a:p>
      </dgm:t>
    </dgm:pt>
    <dgm:pt modelId="{541DE3EF-045A-4534-BDA3-7C066017607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Stack              1.0</a:t>
          </a:r>
          <a:endParaRPr lang="en-US" dirty="0"/>
        </a:p>
      </dgm:t>
    </dgm:pt>
    <dgm:pt modelId="{B28273D9-59DD-49F4-8F49-2C76C4259139}" type="parTrans" cxnId="{5EAC5553-6383-4044-B964-6BF932FF7452}">
      <dgm:prSet/>
      <dgm:spPr/>
      <dgm:t>
        <a:bodyPr/>
        <a:lstStyle/>
        <a:p>
          <a:endParaRPr lang="en-US"/>
        </a:p>
      </dgm:t>
    </dgm:pt>
    <dgm:pt modelId="{ECE0DA7C-90B3-4F23-9B36-10C32C3D424D}" type="sibTrans" cxnId="{5EAC5553-6383-4044-B964-6BF932FF7452}">
      <dgm:prSet/>
      <dgm:spPr/>
      <dgm:t>
        <a:bodyPr/>
        <a:lstStyle/>
        <a:p>
          <a:endParaRPr lang="en-US"/>
        </a:p>
      </dgm:t>
    </dgm:pt>
    <dgm:pt modelId="{41768A12-E3B4-4FB2-84C8-FDF6D52103A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NavigableSet</a:t>
          </a:r>
          <a:r>
            <a:rPr lang="en-US" dirty="0" smtClean="0"/>
            <a:t> (I) 1.6</a:t>
          </a:r>
          <a:endParaRPr lang="en-US" dirty="0"/>
        </a:p>
      </dgm:t>
    </dgm:pt>
    <dgm:pt modelId="{FCA3886E-7826-455F-900C-8268C2FFFF95}" type="parTrans" cxnId="{E1FE882D-9761-4DAA-BCF8-12254A4B4A0F}">
      <dgm:prSet/>
      <dgm:spPr/>
      <dgm:t>
        <a:bodyPr/>
        <a:lstStyle/>
        <a:p>
          <a:endParaRPr lang="en-US"/>
        </a:p>
      </dgm:t>
    </dgm:pt>
    <dgm:pt modelId="{F55A392E-7BF4-450C-9339-D75A5D391F02}" type="sibTrans" cxnId="{E1FE882D-9761-4DAA-BCF8-12254A4B4A0F}">
      <dgm:prSet/>
      <dgm:spPr/>
      <dgm:t>
        <a:bodyPr/>
        <a:lstStyle/>
        <a:p>
          <a:endParaRPr lang="en-US"/>
        </a:p>
      </dgm:t>
    </dgm:pt>
    <dgm:pt modelId="{56D6B149-2C34-45B9-8CFD-1DFA9B91102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HashSet</a:t>
          </a:r>
          <a:r>
            <a:rPr lang="en-US" dirty="0" smtClean="0"/>
            <a:t>        1.2</a:t>
          </a:r>
          <a:endParaRPr lang="en-US" dirty="0"/>
        </a:p>
      </dgm:t>
    </dgm:pt>
    <dgm:pt modelId="{B75B2964-D07A-402B-AA2D-E06CF0BF400E}" type="parTrans" cxnId="{45FA7AD4-83BA-4887-B1FA-FC05CF86F8C3}">
      <dgm:prSet/>
      <dgm:spPr/>
      <dgm:t>
        <a:bodyPr/>
        <a:lstStyle/>
        <a:p>
          <a:endParaRPr lang="en-US"/>
        </a:p>
      </dgm:t>
    </dgm:pt>
    <dgm:pt modelId="{6648E712-C2C8-4F7A-AD78-770E39E7E161}" type="sibTrans" cxnId="{45FA7AD4-83BA-4887-B1FA-FC05CF86F8C3}">
      <dgm:prSet/>
      <dgm:spPr/>
      <dgm:t>
        <a:bodyPr/>
        <a:lstStyle/>
        <a:p>
          <a:endParaRPr lang="en-US"/>
        </a:p>
      </dgm:t>
    </dgm:pt>
    <dgm:pt modelId="{D1F5150B-2B95-4A2D-906A-045BDF12F1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TreeSet</a:t>
          </a:r>
          <a:r>
            <a:rPr lang="en-US" dirty="0" smtClean="0"/>
            <a:t>         1.2</a:t>
          </a:r>
          <a:endParaRPr lang="en-US" dirty="0"/>
        </a:p>
      </dgm:t>
    </dgm:pt>
    <dgm:pt modelId="{96A0824F-8FDF-47D9-8E40-AFB01BD5590C}" type="parTrans" cxnId="{B72BA241-4173-4351-A017-787182F3FE11}">
      <dgm:prSet/>
      <dgm:spPr/>
      <dgm:t>
        <a:bodyPr/>
        <a:lstStyle/>
        <a:p>
          <a:endParaRPr lang="en-US"/>
        </a:p>
      </dgm:t>
    </dgm:pt>
    <dgm:pt modelId="{0F246223-BADD-4ACE-A669-1187CABCE089}" type="sibTrans" cxnId="{B72BA241-4173-4351-A017-787182F3FE11}">
      <dgm:prSet/>
      <dgm:spPr/>
      <dgm:t>
        <a:bodyPr/>
        <a:lstStyle/>
        <a:p>
          <a:endParaRPr lang="en-US"/>
        </a:p>
      </dgm:t>
    </dgm:pt>
    <dgm:pt modelId="{92EEC724-4866-4374-878E-6B45C8A9A7F2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LinkedHashSet</a:t>
          </a:r>
          <a:r>
            <a:rPr lang="en-US" dirty="0" smtClean="0"/>
            <a:t> 1.4</a:t>
          </a:r>
          <a:endParaRPr lang="en-US" dirty="0"/>
        </a:p>
      </dgm:t>
    </dgm:pt>
    <dgm:pt modelId="{268CDD8F-6B16-42EE-96B8-BA20C49F25BB}" type="parTrans" cxnId="{A81CBD70-D900-4369-9057-F15C978BC568}">
      <dgm:prSet/>
      <dgm:spPr/>
      <dgm:t>
        <a:bodyPr/>
        <a:lstStyle/>
        <a:p>
          <a:endParaRPr lang="en-US"/>
        </a:p>
      </dgm:t>
    </dgm:pt>
    <dgm:pt modelId="{D0E67105-DFD4-44F8-A9F2-77BB404FFDA6}" type="sibTrans" cxnId="{A81CBD70-D900-4369-9057-F15C978BC568}">
      <dgm:prSet/>
      <dgm:spPr/>
      <dgm:t>
        <a:bodyPr/>
        <a:lstStyle/>
        <a:p>
          <a:endParaRPr lang="en-US"/>
        </a:p>
      </dgm:t>
    </dgm:pt>
    <dgm:pt modelId="{375A0BCB-85C1-4A6F-80BE-E4B6E84753A8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Deque</a:t>
          </a:r>
          <a:r>
            <a:rPr lang="en-US" dirty="0" smtClean="0"/>
            <a:t> (I)       1.6</a:t>
          </a:r>
          <a:endParaRPr lang="en-US" dirty="0"/>
        </a:p>
      </dgm:t>
    </dgm:pt>
    <dgm:pt modelId="{ED6B74F8-334E-498D-8876-D266C25FFFE4}" type="parTrans" cxnId="{F00F222F-4586-4E22-A259-2401EB5A35FC}">
      <dgm:prSet/>
      <dgm:spPr/>
      <dgm:t>
        <a:bodyPr/>
        <a:lstStyle/>
        <a:p>
          <a:endParaRPr lang="en-US"/>
        </a:p>
      </dgm:t>
    </dgm:pt>
    <dgm:pt modelId="{EF9B942A-8A7D-41F4-B8F0-FB6A53D4D167}" type="sibTrans" cxnId="{F00F222F-4586-4E22-A259-2401EB5A35FC}">
      <dgm:prSet/>
      <dgm:spPr/>
      <dgm:t>
        <a:bodyPr/>
        <a:lstStyle/>
        <a:p>
          <a:endParaRPr lang="en-US"/>
        </a:p>
      </dgm:t>
    </dgm:pt>
    <dgm:pt modelId="{2ACFF6F7-02BC-4EEA-85C0-A50B46949BF0}" type="pres">
      <dgm:prSet presAssocID="{39893E1D-E0F8-408E-BC91-3A9AADF9E9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A7FDA4-1FEB-417D-AB87-07E3E914DF68}" type="pres">
      <dgm:prSet presAssocID="{878888CD-A8BB-4573-9E08-4CAA7601DBF7}" presName="hierRoot1" presStyleCnt="0">
        <dgm:presLayoutVars>
          <dgm:hierBranch val="init"/>
        </dgm:presLayoutVars>
      </dgm:prSet>
      <dgm:spPr/>
    </dgm:pt>
    <dgm:pt modelId="{53E9B8C9-3FDD-4BBC-8E1F-5CFBFB3F7BF3}" type="pres">
      <dgm:prSet presAssocID="{878888CD-A8BB-4573-9E08-4CAA7601DBF7}" presName="rootComposite1" presStyleCnt="0"/>
      <dgm:spPr/>
    </dgm:pt>
    <dgm:pt modelId="{2DA7C80D-50B6-4455-A1F6-0C19E0C4A745}" type="pres">
      <dgm:prSet presAssocID="{878888CD-A8BB-4573-9E08-4CAA7601DB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36B65-BC2C-423E-B9E3-7207FCFB0ED4}" type="pres">
      <dgm:prSet presAssocID="{878888CD-A8BB-4573-9E08-4CAA7601DBF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3BD17A5-F6BD-4A91-B3E9-EBCC84C17FCE}" type="pres">
      <dgm:prSet presAssocID="{878888CD-A8BB-4573-9E08-4CAA7601DBF7}" presName="hierChild2" presStyleCnt="0"/>
      <dgm:spPr/>
    </dgm:pt>
    <dgm:pt modelId="{6333B42A-8CDC-4A0D-B0F4-3DDC8D705163}" type="pres">
      <dgm:prSet presAssocID="{75B45A24-C67E-4C73-B4D8-8E1B562C849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4E781B9-D581-4D85-A2AD-6D69984294B3}" type="pres">
      <dgm:prSet presAssocID="{FAC7B8B2-81B5-480C-9DC9-9730F7765D6D}" presName="hierRoot2" presStyleCnt="0">
        <dgm:presLayoutVars>
          <dgm:hierBranch val="init"/>
        </dgm:presLayoutVars>
      </dgm:prSet>
      <dgm:spPr/>
    </dgm:pt>
    <dgm:pt modelId="{71A7ADA0-8B09-4A39-B2B3-8A8BAB94C2B3}" type="pres">
      <dgm:prSet presAssocID="{FAC7B8B2-81B5-480C-9DC9-9730F7765D6D}" presName="rootComposite" presStyleCnt="0"/>
      <dgm:spPr/>
    </dgm:pt>
    <dgm:pt modelId="{2F47C0A5-6821-4742-912A-91C7F15A0893}" type="pres">
      <dgm:prSet presAssocID="{FAC7B8B2-81B5-480C-9DC9-9730F7765D6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ADB0E3-5DFA-4645-BE5B-24FCD63332B7}" type="pres">
      <dgm:prSet presAssocID="{FAC7B8B2-81B5-480C-9DC9-9730F7765D6D}" presName="rootConnector" presStyleLbl="node2" presStyleIdx="0" presStyleCnt="3"/>
      <dgm:spPr/>
      <dgm:t>
        <a:bodyPr/>
        <a:lstStyle/>
        <a:p>
          <a:endParaRPr lang="en-US"/>
        </a:p>
      </dgm:t>
    </dgm:pt>
    <dgm:pt modelId="{BD8A042F-91B0-41BB-AD94-E6B8052CF94F}" type="pres">
      <dgm:prSet presAssocID="{FAC7B8B2-81B5-480C-9DC9-9730F7765D6D}" presName="hierChild4" presStyleCnt="0"/>
      <dgm:spPr/>
    </dgm:pt>
    <dgm:pt modelId="{80521CF0-E3B9-4BD2-A49A-DE463C7EC935}" type="pres">
      <dgm:prSet presAssocID="{3AB95344-4C0A-487F-9FBF-CE2B6FFA089F}" presName="Name37" presStyleLbl="parChTrans1D3" presStyleIdx="0" presStyleCnt="6"/>
      <dgm:spPr/>
      <dgm:t>
        <a:bodyPr/>
        <a:lstStyle/>
        <a:p>
          <a:endParaRPr lang="en-US"/>
        </a:p>
      </dgm:t>
    </dgm:pt>
    <dgm:pt modelId="{C0ACF3D9-7C0B-4160-ABF9-0159EEAF8055}" type="pres">
      <dgm:prSet presAssocID="{8FC4ACF1-E208-44D3-AB63-DB5C4309FB6D}" presName="hierRoot2" presStyleCnt="0">
        <dgm:presLayoutVars>
          <dgm:hierBranch val="init"/>
        </dgm:presLayoutVars>
      </dgm:prSet>
      <dgm:spPr/>
    </dgm:pt>
    <dgm:pt modelId="{FCF223DE-BD14-4624-B6AA-5E74FC8E51A0}" type="pres">
      <dgm:prSet presAssocID="{8FC4ACF1-E208-44D3-AB63-DB5C4309FB6D}" presName="rootComposite" presStyleCnt="0"/>
      <dgm:spPr/>
    </dgm:pt>
    <dgm:pt modelId="{CE7F4E27-EC66-41F1-BBE4-65740B7DEBD8}" type="pres">
      <dgm:prSet presAssocID="{8FC4ACF1-E208-44D3-AB63-DB5C4309FB6D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9B32E0-E3D7-4A09-85EA-15EA6F942DA6}" type="pres">
      <dgm:prSet presAssocID="{8FC4ACF1-E208-44D3-AB63-DB5C4309FB6D}" presName="rootConnector" presStyleLbl="node3" presStyleIdx="0" presStyleCnt="6"/>
      <dgm:spPr/>
      <dgm:t>
        <a:bodyPr/>
        <a:lstStyle/>
        <a:p>
          <a:endParaRPr lang="en-US"/>
        </a:p>
      </dgm:t>
    </dgm:pt>
    <dgm:pt modelId="{8ED09C44-82BB-4FC8-817A-2B79EB1F5071}" type="pres">
      <dgm:prSet presAssocID="{8FC4ACF1-E208-44D3-AB63-DB5C4309FB6D}" presName="hierChild4" presStyleCnt="0"/>
      <dgm:spPr/>
    </dgm:pt>
    <dgm:pt modelId="{4B3D898F-E60E-4EA4-8D8D-355A983F5230}" type="pres">
      <dgm:prSet presAssocID="{8FC4ACF1-E208-44D3-AB63-DB5C4309FB6D}" presName="hierChild5" presStyleCnt="0"/>
      <dgm:spPr/>
    </dgm:pt>
    <dgm:pt modelId="{A7EEEE2B-A372-4E52-A764-FEB0A49D57DE}" type="pres">
      <dgm:prSet presAssocID="{FAABFCF5-0DB4-465E-9EC0-75A80BD12167}" presName="Name37" presStyleLbl="parChTrans1D3" presStyleIdx="1" presStyleCnt="6"/>
      <dgm:spPr/>
      <dgm:t>
        <a:bodyPr/>
        <a:lstStyle/>
        <a:p>
          <a:endParaRPr lang="en-US"/>
        </a:p>
      </dgm:t>
    </dgm:pt>
    <dgm:pt modelId="{2DDA0BE7-3F11-4E06-B9DE-D21ED7D0E811}" type="pres">
      <dgm:prSet presAssocID="{269673BD-ED6F-4220-8D1E-E0C2CB6C074A}" presName="hierRoot2" presStyleCnt="0">
        <dgm:presLayoutVars>
          <dgm:hierBranch val="init"/>
        </dgm:presLayoutVars>
      </dgm:prSet>
      <dgm:spPr/>
    </dgm:pt>
    <dgm:pt modelId="{5CF3C323-26D8-4039-938E-9FD39FBB913A}" type="pres">
      <dgm:prSet presAssocID="{269673BD-ED6F-4220-8D1E-E0C2CB6C074A}" presName="rootComposite" presStyleCnt="0"/>
      <dgm:spPr/>
    </dgm:pt>
    <dgm:pt modelId="{C0B57FAF-0698-40E8-BB74-119151E6B6A5}" type="pres">
      <dgm:prSet presAssocID="{269673BD-ED6F-4220-8D1E-E0C2CB6C074A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168FB-67D9-4D16-B955-15E6CC425001}" type="pres">
      <dgm:prSet presAssocID="{269673BD-ED6F-4220-8D1E-E0C2CB6C074A}" presName="rootConnector" presStyleLbl="node3" presStyleIdx="1" presStyleCnt="6"/>
      <dgm:spPr/>
      <dgm:t>
        <a:bodyPr/>
        <a:lstStyle/>
        <a:p>
          <a:endParaRPr lang="en-US"/>
        </a:p>
      </dgm:t>
    </dgm:pt>
    <dgm:pt modelId="{DF782854-909C-4770-BF20-D99CA945ABC4}" type="pres">
      <dgm:prSet presAssocID="{269673BD-ED6F-4220-8D1E-E0C2CB6C074A}" presName="hierChild4" presStyleCnt="0"/>
      <dgm:spPr/>
    </dgm:pt>
    <dgm:pt modelId="{DCBCF44E-8A9F-4C0F-9471-2E87EE82294C}" type="pres">
      <dgm:prSet presAssocID="{269673BD-ED6F-4220-8D1E-E0C2CB6C074A}" presName="hierChild5" presStyleCnt="0"/>
      <dgm:spPr/>
    </dgm:pt>
    <dgm:pt modelId="{62F69D9E-1644-41D4-8C61-F5EF4E0A739E}" type="pres">
      <dgm:prSet presAssocID="{B6B34F80-B041-4495-A778-D407EB5E8456}" presName="Name37" presStyleLbl="parChTrans1D3" presStyleIdx="2" presStyleCnt="6"/>
      <dgm:spPr/>
      <dgm:t>
        <a:bodyPr/>
        <a:lstStyle/>
        <a:p>
          <a:endParaRPr lang="en-US"/>
        </a:p>
      </dgm:t>
    </dgm:pt>
    <dgm:pt modelId="{BA6337FA-4B8B-421F-866B-27DA0D45FA49}" type="pres">
      <dgm:prSet presAssocID="{ACC36FAD-92F2-4472-A494-48982976471F}" presName="hierRoot2" presStyleCnt="0">
        <dgm:presLayoutVars>
          <dgm:hierBranch val="init"/>
        </dgm:presLayoutVars>
      </dgm:prSet>
      <dgm:spPr/>
    </dgm:pt>
    <dgm:pt modelId="{932C345C-892E-43D3-BEED-8436827DEC9B}" type="pres">
      <dgm:prSet presAssocID="{ACC36FAD-92F2-4472-A494-48982976471F}" presName="rootComposite" presStyleCnt="0"/>
      <dgm:spPr/>
    </dgm:pt>
    <dgm:pt modelId="{DF96C05B-70C4-40D8-97BB-3DFCC84C0B87}" type="pres">
      <dgm:prSet presAssocID="{ACC36FAD-92F2-4472-A494-48982976471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48672-6991-40C5-8EF7-4B70FF78D0CE}" type="pres">
      <dgm:prSet presAssocID="{ACC36FAD-92F2-4472-A494-48982976471F}" presName="rootConnector" presStyleLbl="node3" presStyleIdx="2" presStyleCnt="6"/>
      <dgm:spPr/>
      <dgm:t>
        <a:bodyPr/>
        <a:lstStyle/>
        <a:p>
          <a:endParaRPr lang="en-US"/>
        </a:p>
      </dgm:t>
    </dgm:pt>
    <dgm:pt modelId="{D935B7A2-4968-40E7-B8C5-886D5B96A1A6}" type="pres">
      <dgm:prSet presAssocID="{ACC36FAD-92F2-4472-A494-48982976471F}" presName="hierChild4" presStyleCnt="0"/>
      <dgm:spPr/>
    </dgm:pt>
    <dgm:pt modelId="{9B16D002-CFCB-4C5C-8E82-494A041E4AAB}" type="pres">
      <dgm:prSet presAssocID="{B28273D9-59DD-49F4-8F49-2C76C4259139}" presName="Name37" presStyleLbl="parChTrans1D4" presStyleIdx="0" presStyleCnt="4"/>
      <dgm:spPr/>
      <dgm:t>
        <a:bodyPr/>
        <a:lstStyle/>
        <a:p>
          <a:endParaRPr lang="en-US"/>
        </a:p>
      </dgm:t>
    </dgm:pt>
    <dgm:pt modelId="{241D11EE-DEE0-4BAC-9577-04F977739390}" type="pres">
      <dgm:prSet presAssocID="{541DE3EF-045A-4534-BDA3-7C066017607F}" presName="hierRoot2" presStyleCnt="0">
        <dgm:presLayoutVars>
          <dgm:hierBranch val="init"/>
        </dgm:presLayoutVars>
      </dgm:prSet>
      <dgm:spPr/>
    </dgm:pt>
    <dgm:pt modelId="{95BF84B2-5298-4E2D-AFD1-5B73145E4F49}" type="pres">
      <dgm:prSet presAssocID="{541DE3EF-045A-4534-BDA3-7C066017607F}" presName="rootComposite" presStyleCnt="0"/>
      <dgm:spPr/>
    </dgm:pt>
    <dgm:pt modelId="{B0AEAF73-E4A5-413A-966D-B91FF264E32A}" type="pres">
      <dgm:prSet presAssocID="{541DE3EF-045A-4534-BDA3-7C066017607F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F76FB-C09F-4BEA-ADC5-8AA57DF5A115}" type="pres">
      <dgm:prSet presAssocID="{541DE3EF-045A-4534-BDA3-7C066017607F}" presName="rootConnector" presStyleLbl="node4" presStyleIdx="0" presStyleCnt="4"/>
      <dgm:spPr/>
      <dgm:t>
        <a:bodyPr/>
        <a:lstStyle/>
        <a:p>
          <a:endParaRPr lang="en-US"/>
        </a:p>
      </dgm:t>
    </dgm:pt>
    <dgm:pt modelId="{86CAF5C1-BDAD-4BBF-8D9C-DB9AD7209800}" type="pres">
      <dgm:prSet presAssocID="{541DE3EF-045A-4534-BDA3-7C066017607F}" presName="hierChild4" presStyleCnt="0"/>
      <dgm:spPr/>
    </dgm:pt>
    <dgm:pt modelId="{9AE66724-2C16-4810-9424-C4AF1794563C}" type="pres">
      <dgm:prSet presAssocID="{541DE3EF-045A-4534-BDA3-7C066017607F}" presName="hierChild5" presStyleCnt="0"/>
      <dgm:spPr/>
    </dgm:pt>
    <dgm:pt modelId="{36D8E5E7-A27B-45B8-967E-86A608CDD3EB}" type="pres">
      <dgm:prSet presAssocID="{ACC36FAD-92F2-4472-A494-48982976471F}" presName="hierChild5" presStyleCnt="0"/>
      <dgm:spPr/>
    </dgm:pt>
    <dgm:pt modelId="{6D66B5F4-97D2-4323-ADDA-AC81F784A0AF}" type="pres">
      <dgm:prSet presAssocID="{FAC7B8B2-81B5-480C-9DC9-9730F7765D6D}" presName="hierChild5" presStyleCnt="0"/>
      <dgm:spPr/>
    </dgm:pt>
    <dgm:pt modelId="{DF4CDBBF-771F-4137-8141-E25A3A1280CB}" type="pres">
      <dgm:prSet presAssocID="{B298AE25-EFFE-475C-B78F-53726D814A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37AF642-ADA5-43BA-B19D-6A1B4AA0CD8B}" type="pres">
      <dgm:prSet presAssocID="{EBFBE2C3-BFB8-497D-99F5-51AC0F47021D}" presName="hierRoot2" presStyleCnt="0">
        <dgm:presLayoutVars>
          <dgm:hierBranch val="init"/>
        </dgm:presLayoutVars>
      </dgm:prSet>
      <dgm:spPr/>
    </dgm:pt>
    <dgm:pt modelId="{AB371E27-55C1-486E-959A-42F48EA8FA42}" type="pres">
      <dgm:prSet presAssocID="{EBFBE2C3-BFB8-497D-99F5-51AC0F47021D}" presName="rootComposite" presStyleCnt="0"/>
      <dgm:spPr/>
    </dgm:pt>
    <dgm:pt modelId="{25C8E618-25B8-49F9-9F95-D25B2ED2A06E}" type="pres">
      <dgm:prSet presAssocID="{EBFBE2C3-BFB8-497D-99F5-51AC0F47021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20050-9B67-4D68-BC31-0B7E39FFA4A8}" type="pres">
      <dgm:prSet presAssocID="{EBFBE2C3-BFB8-497D-99F5-51AC0F47021D}" presName="rootConnector" presStyleLbl="node2" presStyleIdx="1" presStyleCnt="3"/>
      <dgm:spPr/>
      <dgm:t>
        <a:bodyPr/>
        <a:lstStyle/>
        <a:p>
          <a:endParaRPr lang="en-US"/>
        </a:p>
      </dgm:t>
    </dgm:pt>
    <dgm:pt modelId="{10838DC2-3931-4CFD-A233-C4FA1A487B31}" type="pres">
      <dgm:prSet presAssocID="{EBFBE2C3-BFB8-497D-99F5-51AC0F47021D}" presName="hierChild4" presStyleCnt="0"/>
      <dgm:spPr/>
    </dgm:pt>
    <dgm:pt modelId="{7C82B223-0B6C-4584-88FF-679C6DDCEF95}" type="pres">
      <dgm:prSet presAssocID="{B75B2964-D07A-402B-AA2D-E06CF0BF400E}" presName="Name37" presStyleLbl="parChTrans1D3" presStyleIdx="3" presStyleCnt="6"/>
      <dgm:spPr/>
      <dgm:t>
        <a:bodyPr/>
        <a:lstStyle/>
        <a:p>
          <a:endParaRPr lang="en-US"/>
        </a:p>
      </dgm:t>
    </dgm:pt>
    <dgm:pt modelId="{4A512A9A-5C63-4E69-99D5-2D19EDFAF347}" type="pres">
      <dgm:prSet presAssocID="{56D6B149-2C34-45B9-8CFD-1DFA9B911020}" presName="hierRoot2" presStyleCnt="0">
        <dgm:presLayoutVars>
          <dgm:hierBranch val="init"/>
        </dgm:presLayoutVars>
      </dgm:prSet>
      <dgm:spPr/>
    </dgm:pt>
    <dgm:pt modelId="{8E730A61-AFA8-42FC-BF63-EF496C85E8FF}" type="pres">
      <dgm:prSet presAssocID="{56D6B149-2C34-45B9-8CFD-1DFA9B911020}" presName="rootComposite" presStyleCnt="0"/>
      <dgm:spPr/>
    </dgm:pt>
    <dgm:pt modelId="{DF9926CF-444B-4F42-8159-5A0C168ABF4F}" type="pres">
      <dgm:prSet presAssocID="{56D6B149-2C34-45B9-8CFD-1DFA9B911020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2105D-76B6-4CD4-BF08-C76A43E1DBBF}" type="pres">
      <dgm:prSet presAssocID="{56D6B149-2C34-45B9-8CFD-1DFA9B911020}" presName="rootConnector" presStyleLbl="node3" presStyleIdx="3" presStyleCnt="6"/>
      <dgm:spPr/>
      <dgm:t>
        <a:bodyPr/>
        <a:lstStyle/>
        <a:p>
          <a:endParaRPr lang="en-US"/>
        </a:p>
      </dgm:t>
    </dgm:pt>
    <dgm:pt modelId="{3C386AB5-2F32-4AA2-96B2-17976C8F3E03}" type="pres">
      <dgm:prSet presAssocID="{56D6B149-2C34-45B9-8CFD-1DFA9B911020}" presName="hierChild4" presStyleCnt="0"/>
      <dgm:spPr/>
    </dgm:pt>
    <dgm:pt modelId="{5B4C4C6D-7B8F-454D-9718-A67D1761E27D}" type="pres">
      <dgm:prSet presAssocID="{268CDD8F-6B16-42EE-96B8-BA20C49F25BB}" presName="Name37" presStyleLbl="parChTrans1D4" presStyleIdx="1" presStyleCnt="4"/>
      <dgm:spPr/>
      <dgm:t>
        <a:bodyPr/>
        <a:lstStyle/>
        <a:p>
          <a:endParaRPr lang="en-US"/>
        </a:p>
      </dgm:t>
    </dgm:pt>
    <dgm:pt modelId="{17F44157-7B57-418F-8C5B-F2D7FC025629}" type="pres">
      <dgm:prSet presAssocID="{92EEC724-4866-4374-878E-6B45C8A9A7F2}" presName="hierRoot2" presStyleCnt="0">
        <dgm:presLayoutVars>
          <dgm:hierBranch val="init"/>
        </dgm:presLayoutVars>
      </dgm:prSet>
      <dgm:spPr/>
    </dgm:pt>
    <dgm:pt modelId="{D763999F-35F4-4650-92FE-102C47D1D4E8}" type="pres">
      <dgm:prSet presAssocID="{92EEC724-4866-4374-878E-6B45C8A9A7F2}" presName="rootComposite" presStyleCnt="0"/>
      <dgm:spPr/>
    </dgm:pt>
    <dgm:pt modelId="{5BD9402F-0992-4394-AC7A-E07DCD90976A}" type="pres">
      <dgm:prSet presAssocID="{92EEC724-4866-4374-878E-6B45C8A9A7F2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566AA8-2CC1-400D-9A15-2A46F9C6F1B4}" type="pres">
      <dgm:prSet presAssocID="{92EEC724-4866-4374-878E-6B45C8A9A7F2}" presName="rootConnector" presStyleLbl="node4" presStyleIdx="1" presStyleCnt="4"/>
      <dgm:spPr/>
      <dgm:t>
        <a:bodyPr/>
        <a:lstStyle/>
        <a:p>
          <a:endParaRPr lang="en-US"/>
        </a:p>
      </dgm:t>
    </dgm:pt>
    <dgm:pt modelId="{DEB7F0A8-0901-479B-B2D7-530478CAEEF0}" type="pres">
      <dgm:prSet presAssocID="{92EEC724-4866-4374-878E-6B45C8A9A7F2}" presName="hierChild4" presStyleCnt="0"/>
      <dgm:spPr/>
    </dgm:pt>
    <dgm:pt modelId="{2035DB8C-91A0-4127-9AAB-EB3626CA165A}" type="pres">
      <dgm:prSet presAssocID="{92EEC724-4866-4374-878E-6B45C8A9A7F2}" presName="hierChild5" presStyleCnt="0"/>
      <dgm:spPr/>
    </dgm:pt>
    <dgm:pt modelId="{84C6FF49-4D00-4937-B4FB-A9192109B9D9}" type="pres">
      <dgm:prSet presAssocID="{56D6B149-2C34-45B9-8CFD-1DFA9B911020}" presName="hierChild5" presStyleCnt="0"/>
      <dgm:spPr/>
    </dgm:pt>
    <dgm:pt modelId="{BDC44A6D-B3C1-4F4E-AC7B-D58E0D2901EC}" type="pres">
      <dgm:prSet presAssocID="{4E901814-CCA4-4994-AE75-C4F49971612B}" presName="Name37" presStyleLbl="parChTrans1D3" presStyleIdx="4" presStyleCnt="6"/>
      <dgm:spPr/>
      <dgm:t>
        <a:bodyPr/>
        <a:lstStyle/>
        <a:p>
          <a:endParaRPr lang="en-US"/>
        </a:p>
      </dgm:t>
    </dgm:pt>
    <dgm:pt modelId="{D17FD929-208C-4D01-8E49-F8C707371393}" type="pres">
      <dgm:prSet presAssocID="{ED4AF08C-BD90-4BE9-BB4C-5448F8758943}" presName="hierRoot2" presStyleCnt="0">
        <dgm:presLayoutVars>
          <dgm:hierBranch val="init"/>
        </dgm:presLayoutVars>
      </dgm:prSet>
      <dgm:spPr/>
    </dgm:pt>
    <dgm:pt modelId="{5F9D3486-EA87-4B97-82DC-1ACAF6C2F39D}" type="pres">
      <dgm:prSet presAssocID="{ED4AF08C-BD90-4BE9-BB4C-5448F8758943}" presName="rootComposite" presStyleCnt="0"/>
      <dgm:spPr/>
    </dgm:pt>
    <dgm:pt modelId="{8CC902E4-93D0-44D1-822E-E498A0CA1320}" type="pres">
      <dgm:prSet presAssocID="{ED4AF08C-BD90-4BE9-BB4C-5448F8758943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5DA9F-3D1F-42A9-A60A-A478B77C3039}" type="pres">
      <dgm:prSet presAssocID="{ED4AF08C-BD90-4BE9-BB4C-5448F8758943}" presName="rootConnector" presStyleLbl="node3" presStyleIdx="4" presStyleCnt="6"/>
      <dgm:spPr/>
      <dgm:t>
        <a:bodyPr/>
        <a:lstStyle/>
        <a:p>
          <a:endParaRPr lang="en-US"/>
        </a:p>
      </dgm:t>
    </dgm:pt>
    <dgm:pt modelId="{5C16040D-C27C-446E-BC12-D955C68A0DC2}" type="pres">
      <dgm:prSet presAssocID="{ED4AF08C-BD90-4BE9-BB4C-5448F8758943}" presName="hierChild4" presStyleCnt="0"/>
      <dgm:spPr/>
    </dgm:pt>
    <dgm:pt modelId="{0C2296FB-F83A-4267-80A3-8FE5662A60AE}" type="pres">
      <dgm:prSet presAssocID="{FCA3886E-7826-455F-900C-8268C2FFFF95}" presName="Name37" presStyleLbl="parChTrans1D4" presStyleIdx="2" presStyleCnt="4"/>
      <dgm:spPr/>
      <dgm:t>
        <a:bodyPr/>
        <a:lstStyle/>
        <a:p>
          <a:endParaRPr lang="en-US"/>
        </a:p>
      </dgm:t>
    </dgm:pt>
    <dgm:pt modelId="{51E16534-0D8F-42CF-85D6-4DD0911DFC2D}" type="pres">
      <dgm:prSet presAssocID="{41768A12-E3B4-4FB2-84C8-FDF6D52103AD}" presName="hierRoot2" presStyleCnt="0">
        <dgm:presLayoutVars>
          <dgm:hierBranch val="init"/>
        </dgm:presLayoutVars>
      </dgm:prSet>
      <dgm:spPr/>
    </dgm:pt>
    <dgm:pt modelId="{DF34DD8A-D88F-484F-8DCC-BBC2A1FA5CEC}" type="pres">
      <dgm:prSet presAssocID="{41768A12-E3B4-4FB2-84C8-FDF6D52103AD}" presName="rootComposite" presStyleCnt="0"/>
      <dgm:spPr/>
    </dgm:pt>
    <dgm:pt modelId="{CB974DED-4E8E-4A90-89ED-D789953AFCD2}" type="pres">
      <dgm:prSet presAssocID="{41768A12-E3B4-4FB2-84C8-FDF6D52103AD}" presName="rootText" presStyleLbl="node4" presStyleIdx="2" presStyleCnt="4" custScaleX="115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3D364C-FA18-44A3-9289-49CB72251E3E}" type="pres">
      <dgm:prSet presAssocID="{41768A12-E3B4-4FB2-84C8-FDF6D52103AD}" presName="rootConnector" presStyleLbl="node4" presStyleIdx="2" presStyleCnt="4"/>
      <dgm:spPr/>
      <dgm:t>
        <a:bodyPr/>
        <a:lstStyle/>
        <a:p>
          <a:endParaRPr lang="en-US"/>
        </a:p>
      </dgm:t>
    </dgm:pt>
    <dgm:pt modelId="{4F558D43-ACB9-41A8-9126-749F3260D3AB}" type="pres">
      <dgm:prSet presAssocID="{41768A12-E3B4-4FB2-84C8-FDF6D52103AD}" presName="hierChild4" presStyleCnt="0"/>
      <dgm:spPr/>
    </dgm:pt>
    <dgm:pt modelId="{151AB7CC-A61C-4245-9406-93377A721D83}" type="pres">
      <dgm:prSet presAssocID="{96A0824F-8FDF-47D9-8E40-AFB01BD5590C}" presName="Name37" presStyleLbl="parChTrans1D4" presStyleIdx="3" presStyleCnt="4"/>
      <dgm:spPr/>
      <dgm:t>
        <a:bodyPr/>
        <a:lstStyle/>
        <a:p>
          <a:endParaRPr lang="en-US"/>
        </a:p>
      </dgm:t>
    </dgm:pt>
    <dgm:pt modelId="{B9BD3805-F691-424B-8642-AC6343066CD2}" type="pres">
      <dgm:prSet presAssocID="{D1F5150B-2B95-4A2D-906A-045BDF12F13C}" presName="hierRoot2" presStyleCnt="0">
        <dgm:presLayoutVars>
          <dgm:hierBranch val="init"/>
        </dgm:presLayoutVars>
      </dgm:prSet>
      <dgm:spPr/>
    </dgm:pt>
    <dgm:pt modelId="{7331011A-4E74-49FC-9250-58FE435AAAC3}" type="pres">
      <dgm:prSet presAssocID="{D1F5150B-2B95-4A2D-906A-045BDF12F13C}" presName="rootComposite" presStyleCnt="0"/>
      <dgm:spPr/>
    </dgm:pt>
    <dgm:pt modelId="{68CC0C7E-2EAE-4FD7-91A1-5165CF402749}" type="pres">
      <dgm:prSet presAssocID="{D1F5150B-2B95-4A2D-906A-045BDF12F13C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A858A-8593-465C-A550-799BBF2E6713}" type="pres">
      <dgm:prSet presAssocID="{D1F5150B-2B95-4A2D-906A-045BDF12F13C}" presName="rootConnector" presStyleLbl="node4" presStyleIdx="3" presStyleCnt="4"/>
      <dgm:spPr/>
      <dgm:t>
        <a:bodyPr/>
        <a:lstStyle/>
        <a:p>
          <a:endParaRPr lang="en-US"/>
        </a:p>
      </dgm:t>
    </dgm:pt>
    <dgm:pt modelId="{9E77D206-ADBF-4CEB-85DC-AE88580475FD}" type="pres">
      <dgm:prSet presAssocID="{D1F5150B-2B95-4A2D-906A-045BDF12F13C}" presName="hierChild4" presStyleCnt="0"/>
      <dgm:spPr/>
    </dgm:pt>
    <dgm:pt modelId="{977C51CE-942A-4A0E-B727-C0AA27FA52EC}" type="pres">
      <dgm:prSet presAssocID="{D1F5150B-2B95-4A2D-906A-045BDF12F13C}" presName="hierChild5" presStyleCnt="0"/>
      <dgm:spPr/>
    </dgm:pt>
    <dgm:pt modelId="{CCE55FB8-C1F9-46DD-A080-893F56278C43}" type="pres">
      <dgm:prSet presAssocID="{41768A12-E3B4-4FB2-84C8-FDF6D52103AD}" presName="hierChild5" presStyleCnt="0"/>
      <dgm:spPr/>
    </dgm:pt>
    <dgm:pt modelId="{3D51D4FE-5D5C-40CA-9F4F-E9AE6B188A44}" type="pres">
      <dgm:prSet presAssocID="{ED4AF08C-BD90-4BE9-BB4C-5448F8758943}" presName="hierChild5" presStyleCnt="0"/>
      <dgm:spPr/>
    </dgm:pt>
    <dgm:pt modelId="{DC85D714-BA95-4F10-8F19-401428C98050}" type="pres">
      <dgm:prSet presAssocID="{EBFBE2C3-BFB8-497D-99F5-51AC0F47021D}" presName="hierChild5" presStyleCnt="0"/>
      <dgm:spPr/>
    </dgm:pt>
    <dgm:pt modelId="{55CD45F7-2E9F-4A5B-8711-F5FAFD41749B}" type="pres">
      <dgm:prSet presAssocID="{D0FD28BD-9B5D-47EE-8576-00E9DE81979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7142E66-62BC-4969-A916-F265CF77FD1F}" type="pres">
      <dgm:prSet presAssocID="{91C48362-1F9B-45A6-AE0D-2DD2105D2275}" presName="hierRoot2" presStyleCnt="0">
        <dgm:presLayoutVars>
          <dgm:hierBranch val="init"/>
        </dgm:presLayoutVars>
      </dgm:prSet>
      <dgm:spPr/>
    </dgm:pt>
    <dgm:pt modelId="{8C0ACEAA-06AC-4DE2-A58D-5132838DE177}" type="pres">
      <dgm:prSet presAssocID="{91C48362-1F9B-45A6-AE0D-2DD2105D2275}" presName="rootComposite" presStyleCnt="0"/>
      <dgm:spPr/>
    </dgm:pt>
    <dgm:pt modelId="{61705F7C-99AF-49DA-8D4C-201C6C0506FB}" type="pres">
      <dgm:prSet presAssocID="{91C48362-1F9B-45A6-AE0D-2DD2105D227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9DC15-BF48-4F06-9BCD-3562831B06AE}" type="pres">
      <dgm:prSet presAssocID="{91C48362-1F9B-45A6-AE0D-2DD2105D2275}" presName="rootConnector" presStyleLbl="node2" presStyleIdx="2" presStyleCnt="3"/>
      <dgm:spPr/>
      <dgm:t>
        <a:bodyPr/>
        <a:lstStyle/>
        <a:p>
          <a:endParaRPr lang="en-US"/>
        </a:p>
      </dgm:t>
    </dgm:pt>
    <dgm:pt modelId="{1C1AFE56-5312-4EB3-BE72-FE7D8C3019F1}" type="pres">
      <dgm:prSet presAssocID="{91C48362-1F9B-45A6-AE0D-2DD2105D2275}" presName="hierChild4" presStyleCnt="0"/>
      <dgm:spPr/>
    </dgm:pt>
    <dgm:pt modelId="{FE3C8F61-23BE-45AC-9150-F14B7980D73E}" type="pres">
      <dgm:prSet presAssocID="{ED6B74F8-334E-498D-8876-D266C25FFFE4}" presName="Name37" presStyleLbl="parChTrans1D3" presStyleIdx="5" presStyleCnt="6"/>
      <dgm:spPr/>
      <dgm:t>
        <a:bodyPr/>
        <a:lstStyle/>
        <a:p>
          <a:endParaRPr lang="en-US"/>
        </a:p>
      </dgm:t>
    </dgm:pt>
    <dgm:pt modelId="{A466C50F-C4B4-408E-A125-B87D39CB2006}" type="pres">
      <dgm:prSet presAssocID="{375A0BCB-85C1-4A6F-80BE-E4B6E84753A8}" presName="hierRoot2" presStyleCnt="0">
        <dgm:presLayoutVars>
          <dgm:hierBranch val="init"/>
        </dgm:presLayoutVars>
      </dgm:prSet>
      <dgm:spPr/>
    </dgm:pt>
    <dgm:pt modelId="{CF9C348B-EFF7-4817-B70C-4E754E9F6E82}" type="pres">
      <dgm:prSet presAssocID="{375A0BCB-85C1-4A6F-80BE-E4B6E84753A8}" presName="rootComposite" presStyleCnt="0"/>
      <dgm:spPr/>
    </dgm:pt>
    <dgm:pt modelId="{EB09E7E6-4722-4D56-8FFA-0DCAD2C0B5B3}" type="pres">
      <dgm:prSet presAssocID="{375A0BCB-85C1-4A6F-80BE-E4B6E84753A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E4938-0A11-4596-A638-8EF025C3BB8D}" type="pres">
      <dgm:prSet presAssocID="{375A0BCB-85C1-4A6F-80BE-E4B6E84753A8}" presName="rootConnector" presStyleLbl="node3" presStyleIdx="5" presStyleCnt="6"/>
      <dgm:spPr/>
      <dgm:t>
        <a:bodyPr/>
        <a:lstStyle/>
        <a:p>
          <a:endParaRPr lang="en-US"/>
        </a:p>
      </dgm:t>
    </dgm:pt>
    <dgm:pt modelId="{7211F7D6-9FD1-4385-B313-91FF9DEDEAF1}" type="pres">
      <dgm:prSet presAssocID="{375A0BCB-85C1-4A6F-80BE-E4B6E84753A8}" presName="hierChild4" presStyleCnt="0"/>
      <dgm:spPr/>
    </dgm:pt>
    <dgm:pt modelId="{DD532E5B-AA91-4DF8-A017-15BF9BF43D8C}" type="pres">
      <dgm:prSet presAssocID="{375A0BCB-85C1-4A6F-80BE-E4B6E84753A8}" presName="hierChild5" presStyleCnt="0"/>
      <dgm:spPr/>
    </dgm:pt>
    <dgm:pt modelId="{5DCB11E3-9B57-4785-B850-FE556AAA9824}" type="pres">
      <dgm:prSet presAssocID="{91C48362-1F9B-45A6-AE0D-2DD2105D2275}" presName="hierChild5" presStyleCnt="0"/>
      <dgm:spPr/>
    </dgm:pt>
    <dgm:pt modelId="{E31EA730-81C0-4F59-8119-371638F2E668}" type="pres">
      <dgm:prSet presAssocID="{878888CD-A8BB-4573-9E08-4CAA7601DBF7}" presName="hierChild3" presStyleCnt="0"/>
      <dgm:spPr/>
    </dgm:pt>
  </dgm:ptLst>
  <dgm:cxnLst>
    <dgm:cxn modelId="{5887BCE2-F3E3-4395-AF3D-F4E984E33212}" type="presOf" srcId="{8FC4ACF1-E208-44D3-AB63-DB5C4309FB6D}" destId="{109B32E0-E3D7-4A09-85EA-15EA6F942DA6}" srcOrd="1" destOrd="0" presId="urn:microsoft.com/office/officeart/2005/8/layout/orgChart1"/>
    <dgm:cxn modelId="{7BA0DD36-A257-461A-BB17-9C0E41C6A011}" type="presOf" srcId="{ED4AF08C-BD90-4BE9-BB4C-5448F8758943}" destId="{8CC902E4-93D0-44D1-822E-E498A0CA1320}" srcOrd="0" destOrd="0" presId="urn:microsoft.com/office/officeart/2005/8/layout/orgChart1"/>
    <dgm:cxn modelId="{EF97406D-C34A-46E5-8D90-B0C2B09DDC49}" srcId="{FAC7B8B2-81B5-480C-9DC9-9730F7765D6D}" destId="{8FC4ACF1-E208-44D3-AB63-DB5C4309FB6D}" srcOrd="0" destOrd="0" parTransId="{3AB95344-4C0A-487F-9FBF-CE2B6FFA089F}" sibTransId="{54F6EA52-04CC-4C5B-9C85-E25925DE203A}"/>
    <dgm:cxn modelId="{293C7FA8-F5FF-45F9-AD15-19DC2652E5BE}" type="presOf" srcId="{FCA3886E-7826-455F-900C-8268C2FFFF95}" destId="{0C2296FB-F83A-4267-80A3-8FE5662A60AE}" srcOrd="0" destOrd="0" presId="urn:microsoft.com/office/officeart/2005/8/layout/orgChart1"/>
    <dgm:cxn modelId="{0F3FACF9-D1A1-45EC-BB97-F227D6706D44}" srcId="{EBFBE2C3-BFB8-497D-99F5-51AC0F47021D}" destId="{ED4AF08C-BD90-4BE9-BB4C-5448F8758943}" srcOrd="1" destOrd="0" parTransId="{4E901814-CCA4-4994-AE75-C4F49971612B}" sibTransId="{8F689AFB-FBF3-49EA-B38E-FE0C148785CD}"/>
    <dgm:cxn modelId="{FDAB6D00-313B-46FA-A629-D2EFB3348E42}" type="presOf" srcId="{92EEC724-4866-4374-878E-6B45C8A9A7F2}" destId="{40566AA8-2CC1-400D-9A15-2A46F9C6F1B4}" srcOrd="1" destOrd="0" presId="urn:microsoft.com/office/officeart/2005/8/layout/orgChart1"/>
    <dgm:cxn modelId="{B3551C74-4511-4B7F-B7E4-0C690BF76589}" type="presOf" srcId="{878888CD-A8BB-4573-9E08-4CAA7601DBF7}" destId="{2DA7C80D-50B6-4455-A1F6-0C19E0C4A745}" srcOrd="0" destOrd="0" presId="urn:microsoft.com/office/officeart/2005/8/layout/orgChart1"/>
    <dgm:cxn modelId="{E1FE882D-9761-4DAA-BCF8-12254A4B4A0F}" srcId="{ED4AF08C-BD90-4BE9-BB4C-5448F8758943}" destId="{41768A12-E3B4-4FB2-84C8-FDF6D52103AD}" srcOrd="0" destOrd="0" parTransId="{FCA3886E-7826-455F-900C-8268C2FFFF95}" sibTransId="{F55A392E-7BF4-450C-9339-D75A5D391F02}"/>
    <dgm:cxn modelId="{D721EAA4-A96A-4B32-8B21-6ABF7FAF8672}" type="presOf" srcId="{41768A12-E3B4-4FB2-84C8-FDF6D52103AD}" destId="{EF3D364C-FA18-44A3-9289-49CB72251E3E}" srcOrd="1" destOrd="0" presId="urn:microsoft.com/office/officeart/2005/8/layout/orgChart1"/>
    <dgm:cxn modelId="{4E6DED39-1E8F-4E08-83B1-46C060B7CDB6}" srcId="{878888CD-A8BB-4573-9E08-4CAA7601DBF7}" destId="{FAC7B8B2-81B5-480C-9DC9-9730F7765D6D}" srcOrd="0" destOrd="0" parTransId="{75B45A24-C67E-4C73-B4D8-8E1B562C849B}" sibTransId="{0E921F02-EB34-4C36-96FA-4DB34D55B432}"/>
    <dgm:cxn modelId="{417CAEFE-C1C5-46B2-A3BC-54479647198C}" type="presOf" srcId="{ED6B74F8-334E-498D-8876-D266C25FFFE4}" destId="{FE3C8F61-23BE-45AC-9150-F14B7980D73E}" srcOrd="0" destOrd="0" presId="urn:microsoft.com/office/officeart/2005/8/layout/orgChart1"/>
    <dgm:cxn modelId="{C0C08FF1-A666-41F0-BCA8-C3CCFD4AD6ED}" type="presOf" srcId="{ACC36FAD-92F2-4472-A494-48982976471F}" destId="{E7E48672-6991-40C5-8EF7-4B70FF78D0CE}" srcOrd="1" destOrd="0" presId="urn:microsoft.com/office/officeart/2005/8/layout/orgChart1"/>
    <dgm:cxn modelId="{6597548D-B58E-45CA-9C05-B8D65E80BC8E}" type="presOf" srcId="{268CDD8F-6B16-42EE-96B8-BA20C49F25BB}" destId="{5B4C4C6D-7B8F-454D-9718-A67D1761E27D}" srcOrd="0" destOrd="0" presId="urn:microsoft.com/office/officeart/2005/8/layout/orgChart1"/>
    <dgm:cxn modelId="{0ACAC365-D910-4489-B4C8-FBCACE5DDB01}" type="presOf" srcId="{92EEC724-4866-4374-878E-6B45C8A9A7F2}" destId="{5BD9402F-0992-4394-AC7A-E07DCD90976A}" srcOrd="0" destOrd="0" presId="urn:microsoft.com/office/officeart/2005/8/layout/orgChart1"/>
    <dgm:cxn modelId="{03530900-4ACA-436A-88EE-8C551A31D47D}" type="presOf" srcId="{4E901814-CCA4-4994-AE75-C4F49971612B}" destId="{BDC44A6D-B3C1-4F4E-AC7B-D58E0D2901EC}" srcOrd="0" destOrd="0" presId="urn:microsoft.com/office/officeart/2005/8/layout/orgChart1"/>
    <dgm:cxn modelId="{7975F31B-E6DD-4641-813F-3DBCACAD58A4}" type="presOf" srcId="{FAABFCF5-0DB4-465E-9EC0-75A80BD12167}" destId="{A7EEEE2B-A372-4E52-A764-FEB0A49D57DE}" srcOrd="0" destOrd="0" presId="urn:microsoft.com/office/officeart/2005/8/layout/orgChart1"/>
    <dgm:cxn modelId="{3E049870-29A2-4C5E-8E16-815B76084CB2}" type="presOf" srcId="{56D6B149-2C34-45B9-8CFD-1DFA9B911020}" destId="{FBD2105D-76B6-4CD4-BF08-C76A43E1DBBF}" srcOrd="1" destOrd="0" presId="urn:microsoft.com/office/officeart/2005/8/layout/orgChart1"/>
    <dgm:cxn modelId="{4DA7C91A-F1B1-4A7A-99E9-58B7B64ACC83}" type="presOf" srcId="{96A0824F-8FDF-47D9-8E40-AFB01BD5590C}" destId="{151AB7CC-A61C-4245-9406-93377A721D83}" srcOrd="0" destOrd="0" presId="urn:microsoft.com/office/officeart/2005/8/layout/orgChart1"/>
    <dgm:cxn modelId="{1AA0A842-7550-4579-92D9-8E657EED1E09}" type="presOf" srcId="{41768A12-E3B4-4FB2-84C8-FDF6D52103AD}" destId="{CB974DED-4E8E-4A90-89ED-D789953AFCD2}" srcOrd="0" destOrd="0" presId="urn:microsoft.com/office/officeart/2005/8/layout/orgChart1"/>
    <dgm:cxn modelId="{9E38903A-F236-4D77-ACC7-E1B9ED831AD7}" type="presOf" srcId="{541DE3EF-045A-4534-BDA3-7C066017607F}" destId="{B0AEAF73-E4A5-413A-966D-B91FF264E32A}" srcOrd="0" destOrd="0" presId="urn:microsoft.com/office/officeart/2005/8/layout/orgChart1"/>
    <dgm:cxn modelId="{40137A53-B55A-4BF5-BB77-CEBC78CCD9E3}" srcId="{39893E1D-E0F8-408E-BC91-3A9AADF9E999}" destId="{878888CD-A8BB-4573-9E08-4CAA7601DBF7}" srcOrd="0" destOrd="0" parTransId="{30EFE22D-E53C-4322-8520-A66DC6CA93FF}" sibTransId="{E1106B84-5367-4087-BB15-5B7C91FF9DF6}"/>
    <dgm:cxn modelId="{DA7E130B-B304-49D2-8BC1-D072040A0F11}" type="presOf" srcId="{D0FD28BD-9B5D-47EE-8576-00E9DE81979A}" destId="{55CD45F7-2E9F-4A5B-8711-F5FAFD41749B}" srcOrd="0" destOrd="0" presId="urn:microsoft.com/office/officeart/2005/8/layout/orgChart1"/>
    <dgm:cxn modelId="{6D850D03-0CED-4251-A8F7-AACAA6A05688}" type="presOf" srcId="{B75B2964-D07A-402B-AA2D-E06CF0BF400E}" destId="{7C82B223-0B6C-4584-88FF-679C6DDCEF95}" srcOrd="0" destOrd="0" presId="urn:microsoft.com/office/officeart/2005/8/layout/orgChart1"/>
    <dgm:cxn modelId="{F18D06E4-F44D-4A2F-A7A2-B7006DE980F4}" type="presOf" srcId="{269673BD-ED6F-4220-8D1E-E0C2CB6C074A}" destId="{C0B57FAF-0698-40E8-BB74-119151E6B6A5}" srcOrd="0" destOrd="0" presId="urn:microsoft.com/office/officeart/2005/8/layout/orgChart1"/>
    <dgm:cxn modelId="{B01F3EAD-1AC4-4FC8-B35A-5C7B9FAFAEFA}" type="presOf" srcId="{3AB95344-4C0A-487F-9FBF-CE2B6FFA089F}" destId="{80521CF0-E3B9-4BD2-A49A-DE463C7EC935}" srcOrd="0" destOrd="0" presId="urn:microsoft.com/office/officeart/2005/8/layout/orgChart1"/>
    <dgm:cxn modelId="{B741AB8E-7AC6-48D5-AB23-B2453B2E702B}" type="presOf" srcId="{B298AE25-EFFE-475C-B78F-53726D814A6D}" destId="{DF4CDBBF-771F-4137-8141-E25A3A1280CB}" srcOrd="0" destOrd="0" presId="urn:microsoft.com/office/officeart/2005/8/layout/orgChart1"/>
    <dgm:cxn modelId="{B72BA241-4173-4351-A017-787182F3FE11}" srcId="{41768A12-E3B4-4FB2-84C8-FDF6D52103AD}" destId="{D1F5150B-2B95-4A2D-906A-045BDF12F13C}" srcOrd="0" destOrd="0" parTransId="{96A0824F-8FDF-47D9-8E40-AFB01BD5590C}" sibTransId="{0F246223-BADD-4ACE-A669-1187CABCE089}"/>
    <dgm:cxn modelId="{3DE2CF5D-75D9-45FB-B6F7-649A462EC24C}" srcId="{878888CD-A8BB-4573-9E08-4CAA7601DBF7}" destId="{91C48362-1F9B-45A6-AE0D-2DD2105D2275}" srcOrd="2" destOrd="0" parTransId="{D0FD28BD-9B5D-47EE-8576-00E9DE81979A}" sibTransId="{FAC5CA88-943F-4435-9F30-81E9484463E9}"/>
    <dgm:cxn modelId="{D3210D2F-B5AD-4B26-8675-FE52054BD3E4}" type="presOf" srcId="{D1F5150B-2B95-4A2D-906A-045BDF12F13C}" destId="{E26A858A-8593-465C-A550-799BBF2E6713}" srcOrd="1" destOrd="0" presId="urn:microsoft.com/office/officeart/2005/8/layout/orgChart1"/>
    <dgm:cxn modelId="{7734F057-9210-4BDE-8E95-B3C52BB902E6}" type="presOf" srcId="{EBFBE2C3-BFB8-497D-99F5-51AC0F47021D}" destId="{00520050-9B67-4D68-BC31-0B7E39FFA4A8}" srcOrd="1" destOrd="0" presId="urn:microsoft.com/office/officeart/2005/8/layout/orgChart1"/>
    <dgm:cxn modelId="{E8A70259-56CF-49D9-AFFF-697764D7815B}" type="presOf" srcId="{B28273D9-59DD-49F4-8F49-2C76C4259139}" destId="{9B16D002-CFCB-4C5C-8E82-494A041E4AAB}" srcOrd="0" destOrd="0" presId="urn:microsoft.com/office/officeart/2005/8/layout/orgChart1"/>
    <dgm:cxn modelId="{3A9609DE-E718-405A-BD33-9BABFC82E3D2}" type="presOf" srcId="{91C48362-1F9B-45A6-AE0D-2DD2105D2275}" destId="{BDC9DC15-BF48-4F06-9BCD-3562831B06AE}" srcOrd="1" destOrd="0" presId="urn:microsoft.com/office/officeart/2005/8/layout/orgChart1"/>
    <dgm:cxn modelId="{EB6A02C9-5DC6-4BA4-9178-4E11F00ACE30}" type="presOf" srcId="{878888CD-A8BB-4573-9E08-4CAA7601DBF7}" destId="{D9436B65-BC2C-423E-B9E3-7207FCFB0ED4}" srcOrd="1" destOrd="0" presId="urn:microsoft.com/office/officeart/2005/8/layout/orgChart1"/>
    <dgm:cxn modelId="{1E21023C-1506-4B91-86BA-05ED5ADA37DE}" type="presOf" srcId="{8FC4ACF1-E208-44D3-AB63-DB5C4309FB6D}" destId="{CE7F4E27-EC66-41F1-BBE4-65740B7DEBD8}" srcOrd="0" destOrd="0" presId="urn:microsoft.com/office/officeart/2005/8/layout/orgChart1"/>
    <dgm:cxn modelId="{F2E50467-B9EE-45B8-A4F0-A73361BE75E5}" srcId="{FAC7B8B2-81B5-480C-9DC9-9730F7765D6D}" destId="{269673BD-ED6F-4220-8D1E-E0C2CB6C074A}" srcOrd="1" destOrd="0" parTransId="{FAABFCF5-0DB4-465E-9EC0-75A80BD12167}" sibTransId="{6E8837BB-AEE4-4515-9A31-400744EFDDB9}"/>
    <dgm:cxn modelId="{8D27A9E9-0D48-407C-BEEF-B214B58DB4F3}" type="presOf" srcId="{FAC7B8B2-81B5-480C-9DC9-9730F7765D6D}" destId="{2F47C0A5-6821-4742-912A-91C7F15A0893}" srcOrd="0" destOrd="0" presId="urn:microsoft.com/office/officeart/2005/8/layout/orgChart1"/>
    <dgm:cxn modelId="{B4FBC1CA-3F14-4838-9E17-1651A6008094}" type="presOf" srcId="{75B45A24-C67E-4C73-B4D8-8E1B562C849B}" destId="{6333B42A-8CDC-4A0D-B0F4-3DDC8D705163}" srcOrd="0" destOrd="0" presId="urn:microsoft.com/office/officeart/2005/8/layout/orgChart1"/>
    <dgm:cxn modelId="{3D54E4F0-9EAA-4C65-8EB8-5A79F2666B2F}" type="presOf" srcId="{EBFBE2C3-BFB8-497D-99F5-51AC0F47021D}" destId="{25C8E618-25B8-49F9-9F95-D25B2ED2A06E}" srcOrd="0" destOrd="0" presId="urn:microsoft.com/office/officeart/2005/8/layout/orgChart1"/>
    <dgm:cxn modelId="{00A2D48D-8F8E-47BB-AC5C-946F8CADAC91}" type="presOf" srcId="{D1F5150B-2B95-4A2D-906A-045BDF12F13C}" destId="{68CC0C7E-2EAE-4FD7-91A1-5165CF402749}" srcOrd="0" destOrd="0" presId="urn:microsoft.com/office/officeart/2005/8/layout/orgChart1"/>
    <dgm:cxn modelId="{A81CBD70-D900-4369-9057-F15C978BC568}" srcId="{56D6B149-2C34-45B9-8CFD-1DFA9B911020}" destId="{92EEC724-4866-4374-878E-6B45C8A9A7F2}" srcOrd="0" destOrd="0" parTransId="{268CDD8F-6B16-42EE-96B8-BA20C49F25BB}" sibTransId="{D0E67105-DFD4-44F8-A9F2-77BB404FFDA6}"/>
    <dgm:cxn modelId="{E0AA51B4-419B-41A7-80AB-A1517A3B3C9C}" type="presOf" srcId="{269673BD-ED6F-4220-8D1E-E0C2CB6C074A}" destId="{84F168FB-67D9-4D16-B955-15E6CC425001}" srcOrd="1" destOrd="0" presId="urn:microsoft.com/office/officeart/2005/8/layout/orgChart1"/>
    <dgm:cxn modelId="{970052F5-4E42-408F-9D59-C57194DF2A80}" type="presOf" srcId="{56D6B149-2C34-45B9-8CFD-1DFA9B911020}" destId="{DF9926CF-444B-4F42-8159-5A0C168ABF4F}" srcOrd="0" destOrd="0" presId="urn:microsoft.com/office/officeart/2005/8/layout/orgChart1"/>
    <dgm:cxn modelId="{AA69A019-0432-4C50-B862-459FB71BF171}" srcId="{FAC7B8B2-81B5-480C-9DC9-9730F7765D6D}" destId="{ACC36FAD-92F2-4472-A494-48982976471F}" srcOrd="2" destOrd="0" parTransId="{B6B34F80-B041-4495-A778-D407EB5E8456}" sibTransId="{41743B95-0EC3-474E-8742-80463264E91E}"/>
    <dgm:cxn modelId="{5EAC5553-6383-4044-B964-6BF932FF7452}" srcId="{ACC36FAD-92F2-4472-A494-48982976471F}" destId="{541DE3EF-045A-4534-BDA3-7C066017607F}" srcOrd="0" destOrd="0" parTransId="{B28273D9-59DD-49F4-8F49-2C76C4259139}" sibTransId="{ECE0DA7C-90B3-4F23-9B36-10C32C3D424D}"/>
    <dgm:cxn modelId="{EB0AE113-2B07-4C2B-B13B-B717E18C2C6A}" type="presOf" srcId="{375A0BCB-85C1-4A6F-80BE-E4B6E84753A8}" destId="{361E4938-0A11-4596-A638-8EF025C3BB8D}" srcOrd="1" destOrd="0" presId="urn:microsoft.com/office/officeart/2005/8/layout/orgChart1"/>
    <dgm:cxn modelId="{8CDC16B0-570E-4465-988D-B13EDCBA8FDE}" type="presOf" srcId="{ACC36FAD-92F2-4472-A494-48982976471F}" destId="{DF96C05B-70C4-40D8-97BB-3DFCC84C0B87}" srcOrd="0" destOrd="0" presId="urn:microsoft.com/office/officeart/2005/8/layout/orgChart1"/>
    <dgm:cxn modelId="{0E0003D8-6139-4F49-AC01-B25187D55B4D}" type="presOf" srcId="{ED4AF08C-BD90-4BE9-BB4C-5448F8758943}" destId="{BEC5DA9F-3D1F-42A9-A60A-A478B77C3039}" srcOrd="1" destOrd="0" presId="urn:microsoft.com/office/officeart/2005/8/layout/orgChart1"/>
    <dgm:cxn modelId="{4AFCDC76-2FFA-489E-8E55-B2E99E388960}" type="presOf" srcId="{B6B34F80-B041-4495-A778-D407EB5E8456}" destId="{62F69D9E-1644-41D4-8C61-F5EF4E0A739E}" srcOrd="0" destOrd="0" presId="urn:microsoft.com/office/officeart/2005/8/layout/orgChart1"/>
    <dgm:cxn modelId="{45FA7AD4-83BA-4887-B1FA-FC05CF86F8C3}" srcId="{EBFBE2C3-BFB8-497D-99F5-51AC0F47021D}" destId="{56D6B149-2C34-45B9-8CFD-1DFA9B911020}" srcOrd="0" destOrd="0" parTransId="{B75B2964-D07A-402B-AA2D-E06CF0BF400E}" sibTransId="{6648E712-C2C8-4F7A-AD78-770E39E7E161}"/>
    <dgm:cxn modelId="{915ABFB9-FA27-455D-8FD0-E2E63662CF93}" type="presOf" srcId="{91C48362-1F9B-45A6-AE0D-2DD2105D2275}" destId="{61705F7C-99AF-49DA-8D4C-201C6C0506FB}" srcOrd="0" destOrd="0" presId="urn:microsoft.com/office/officeart/2005/8/layout/orgChart1"/>
    <dgm:cxn modelId="{F00F222F-4586-4E22-A259-2401EB5A35FC}" srcId="{91C48362-1F9B-45A6-AE0D-2DD2105D2275}" destId="{375A0BCB-85C1-4A6F-80BE-E4B6E84753A8}" srcOrd="0" destOrd="0" parTransId="{ED6B74F8-334E-498D-8876-D266C25FFFE4}" sibTransId="{EF9B942A-8A7D-41F4-B8F0-FB6A53D4D167}"/>
    <dgm:cxn modelId="{1441E51E-0D1E-4A05-A080-FA96A467B93F}" type="presOf" srcId="{39893E1D-E0F8-408E-BC91-3A9AADF9E999}" destId="{2ACFF6F7-02BC-4EEA-85C0-A50B46949BF0}" srcOrd="0" destOrd="0" presId="urn:microsoft.com/office/officeart/2005/8/layout/orgChart1"/>
    <dgm:cxn modelId="{1EEA84B4-99B0-400B-8357-A63D0F8D7F9B}" type="presOf" srcId="{375A0BCB-85C1-4A6F-80BE-E4B6E84753A8}" destId="{EB09E7E6-4722-4D56-8FFA-0DCAD2C0B5B3}" srcOrd="0" destOrd="0" presId="urn:microsoft.com/office/officeart/2005/8/layout/orgChart1"/>
    <dgm:cxn modelId="{52590E6B-F4EA-421A-880A-E28E6ED0B3D7}" srcId="{878888CD-A8BB-4573-9E08-4CAA7601DBF7}" destId="{EBFBE2C3-BFB8-497D-99F5-51AC0F47021D}" srcOrd="1" destOrd="0" parTransId="{B298AE25-EFFE-475C-B78F-53726D814A6D}" sibTransId="{C5AC902A-1F38-4219-8DC0-A873A63A6591}"/>
    <dgm:cxn modelId="{04E785B1-2891-4BB4-90EC-14E9AF371593}" type="presOf" srcId="{541DE3EF-045A-4534-BDA3-7C066017607F}" destId="{E36F76FB-C09F-4BEA-ADC5-8AA57DF5A115}" srcOrd="1" destOrd="0" presId="urn:microsoft.com/office/officeart/2005/8/layout/orgChart1"/>
    <dgm:cxn modelId="{D139C04C-38B2-4097-99AF-D9A0BECABAED}" type="presOf" srcId="{FAC7B8B2-81B5-480C-9DC9-9730F7765D6D}" destId="{9DADB0E3-5DFA-4645-BE5B-24FCD63332B7}" srcOrd="1" destOrd="0" presId="urn:microsoft.com/office/officeart/2005/8/layout/orgChart1"/>
    <dgm:cxn modelId="{FE47CD46-9D5D-4A37-BF19-9BA69E6BDA79}" type="presParOf" srcId="{2ACFF6F7-02BC-4EEA-85C0-A50B46949BF0}" destId="{A3A7FDA4-1FEB-417D-AB87-07E3E914DF68}" srcOrd="0" destOrd="0" presId="urn:microsoft.com/office/officeart/2005/8/layout/orgChart1"/>
    <dgm:cxn modelId="{C2025273-F6C4-4151-A627-AD36D44CB9D3}" type="presParOf" srcId="{A3A7FDA4-1FEB-417D-AB87-07E3E914DF68}" destId="{53E9B8C9-3FDD-4BBC-8E1F-5CFBFB3F7BF3}" srcOrd="0" destOrd="0" presId="urn:microsoft.com/office/officeart/2005/8/layout/orgChart1"/>
    <dgm:cxn modelId="{BF5395E3-0D76-4728-9A94-4E5A8DD5AA83}" type="presParOf" srcId="{53E9B8C9-3FDD-4BBC-8E1F-5CFBFB3F7BF3}" destId="{2DA7C80D-50B6-4455-A1F6-0C19E0C4A745}" srcOrd="0" destOrd="0" presId="urn:microsoft.com/office/officeart/2005/8/layout/orgChart1"/>
    <dgm:cxn modelId="{E65861CC-BF70-4726-B065-AFA672CFEDA1}" type="presParOf" srcId="{53E9B8C9-3FDD-4BBC-8E1F-5CFBFB3F7BF3}" destId="{D9436B65-BC2C-423E-B9E3-7207FCFB0ED4}" srcOrd="1" destOrd="0" presId="urn:microsoft.com/office/officeart/2005/8/layout/orgChart1"/>
    <dgm:cxn modelId="{9C534C30-DC41-4F02-B84D-DA2BD202CAA1}" type="presParOf" srcId="{A3A7FDA4-1FEB-417D-AB87-07E3E914DF68}" destId="{F3BD17A5-F6BD-4A91-B3E9-EBCC84C17FCE}" srcOrd="1" destOrd="0" presId="urn:microsoft.com/office/officeart/2005/8/layout/orgChart1"/>
    <dgm:cxn modelId="{536615A8-FFE9-4F12-B4B2-15D231DEED1C}" type="presParOf" srcId="{F3BD17A5-F6BD-4A91-B3E9-EBCC84C17FCE}" destId="{6333B42A-8CDC-4A0D-B0F4-3DDC8D705163}" srcOrd="0" destOrd="0" presId="urn:microsoft.com/office/officeart/2005/8/layout/orgChart1"/>
    <dgm:cxn modelId="{089069B8-4883-418F-85A1-A24FA31F5F39}" type="presParOf" srcId="{F3BD17A5-F6BD-4A91-B3E9-EBCC84C17FCE}" destId="{B4E781B9-D581-4D85-A2AD-6D69984294B3}" srcOrd="1" destOrd="0" presId="urn:microsoft.com/office/officeart/2005/8/layout/orgChart1"/>
    <dgm:cxn modelId="{2B447622-24DD-4D42-8749-F62C25D54319}" type="presParOf" srcId="{B4E781B9-D581-4D85-A2AD-6D69984294B3}" destId="{71A7ADA0-8B09-4A39-B2B3-8A8BAB94C2B3}" srcOrd="0" destOrd="0" presId="urn:microsoft.com/office/officeart/2005/8/layout/orgChart1"/>
    <dgm:cxn modelId="{2D6B696A-FD0F-4496-A001-62F420E9D282}" type="presParOf" srcId="{71A7ADA0-8B09-4A39-B2B3-8A8BAB94C2B3}" destId="{2F47C0A5-6821-4742-912A-91C7F15A0893}" srcOrd="0" destOrd="0" presId="urn:microsoft.com/office/officeart/2005/8/layout/orgChart1"/>
    <dgm:cxn modelId="{7D5DC8B7-276E-4DCF-8F42-3AA7A98CF104}" type="presParOf" srcId="{71A7ADA0-8B09-4A39-B2B3-8A8BAB94C2B3}" destId="{9DADB0E3-5DFA-4645-BE5B-24FCD63332B7}" srcOrd="1" destOrd="0" presId="urn:microsoft.com/office/officeart/2005/8/layout/orgChart1"/>
    <dgm:cxn modelId="{210B87C3-BDED-42C5-86FF-183E10F564E6}" type="presParOf" srcId="{B4E781B9-D581-4D85-A2AD-6D69984294B3}" destId="{BD8A042F-91B0-41BB-AD94-E6B8052CF94F}" srcOrd="1" destOrd="0" presId="urn:microsoft.com/office/officeart/2005/8/layout/orgChart1"/>
    <dgm:cxn modelId="{25E4E4AD-0E35-437A-A7C6-F4B7A197F483}" type="presParOf" srcId="{BD8A042F-91B0-41BB-AD94-E6B8052CF94F}" destId="{80521CF0-E3B9-4BD2-A49A-DE463C7EC935}" srcOrd="0" destOrd="0" presId="urn:microsoft.com/office/officeart/2005/8/layout/orgChart1"/>
    <dgm:cxn modelId="{970D57C0-733A-4755-B4C6-D9B9C8F387CB}" type="presParOf" srcId="{BD8A042F-91B0-41BB-AD94-E6B8052CF94F}" destId="{C0ACF3D9-7C0B-4160-ABF9-0159EEAF8055}" srcOrd="1" destOrd="0" presId="urn:microsoft.com/office/officeart/2005/8/layout/orgChart1"/>
    <dgm:cxn modelId="{9C0C3BEE-5F5F-497B-9278-CEFD068E1035}" type="presParOf" srcId="{C0ACF3D9-7C0B-4160-ABF9-0159EEAF8055}" destId="{FCF223DE-BD14-4624-B6AA-5E74FC8E51A0}" srcOrd="0" destOrd="0" presId="urn:microsoft.com/office/officeart/2005/8/layout/orgChart1"/>
    <dgm:cxn modelId="{775A16E5-7204-4E02-9B54-5D65E082F8F2}" type="presParOf" srcId="{FCF223DE-BD14-4624-B6AA-5E74FC8E51A0}" destId="{CE7F4E27-EC66-41F1-BBE4-65740B7DEBD8}" srcOrd="0" destOrd="0" presId="urn:microsoft.com/office/officeart/2005/8/layout/orgChart1"/>
    <dgm:cxn modelId="{66B0F392-A5E8-4E8B-B05F-82D9A2104727}" type="presParOf" srcId="{FCF223DE-BD14-4624-B6AA-5E74FC8E51A0}" destId="{109B32E0-E3D7-4A09-85EA-15EA6F942DA6}" srcOrd="1" destOrd="0" presId="urn:microsoft.com/office/officeart/2005/8/layout/orgChart1"/>
    <dgm:cxn modelId="{8DEE1D7B-083B-40A4-95FE-FAEF552C5200}" type="presParOf" srcId="{C0ACF3D9-7C0B-4160-ABF9-0159EEAF8055}" destId="{8ED09C44-82BB-4FC8-817A-2B79EB1F5071}" srcOrd="1" destOrd="0" presId="urn:microsoft.com/office/officeart/2005/8/layout/orgChart1"/>
    <dgm:cxn modelId="{A7441B6F-3BA2-4DAC-BCC1-19875366FA3D}" type="presParOf" srcId="{C0ACF3D9-7C0B-4160-ABF9-0159EEAF8055}" destId="{4B3D898F-E60E-4EA4-8D8D-355A983F5230}" srcOrd="2" destOrd="0" presId="urn:microsoft.com/office/officeart/2005/8/layout/orgChart1"/>
    <dgm:cxn modelId="{52B19F6E-14D3-401C-8043-5223283D30F2}" type="presParOf" srcId="{BD8A042F-91B0-41BB-AD94-E6B8052CF94F}" destId="{A7EEEE2B-A372-4E52-A764-FEB0A49D57DE}" srcOrd="2" destOrd="0" presId="urn:microsoft.com/office/officeart/2005/8/layout/orgChart1"/>
    <dgm:cxn modelId="{69119966-29BB-4792-939B-238150A5DDF5}" type="presParOf" srcId="{BD8A042F-91B0-41BB-AD94-E6B8052CF94F}" destId="{2DDA0BE7-3F11-4E06-B9DE-D21ED7D0E811}" srcOrd="3" destOrd="0" presId="urn:microsoft.com/office/officeart/2005/8/layout/orgChart1"/>
    <dgm:cxn modelId="{BCF1B6B5-36F4-4260-98E1-925CF3224EC8}" type="presParOf" srcId="{2DDA0BE7-3F11-4E06-B9DE-D21ED7D0E811}" destId="{5CF3C323-26D8-4039-938E-9FD39FBB913A}" srcOrd="0" destOrd="0" presId="urn:microsoft.com/office/officeart/2005/8/layout/orgChart1"/>
    <dgm:cxn modelId="{2806E5B0-53A3-4A20-B2A5-37AA01DA65C2}" type="presParOf" srcId="{5CF3C323-26D8-4039-938E-9FD39FBB913A}" destId="{C0B57FAF-0698-40E8-BB74-119151E6B6A5}" srcOrd="0" destOrd="0" presId="urn:microsoft.com/office/officeart/2005/8/layout/orgChart1"/>
    <dgm:cxn modelId="{0700740E-6C18-4862-91BF-FCC783765C19}" type="presParOf" srcId="{5CF3C323-26D8-4039-938E-9FD39FBB913A}" destId="{84F168FB-67D9-4D16-B955-15E6CC425001}" srcOrd="1" destOrd="0" presId="urn:microsoft.com/office/officeart/2005/8/layout/orgChart1"/>
    <dgm:cxn modelId="{B0D3C9B5-5181-4A89-A7FD-54C880302490}" type="presParOf" srcId="{2DDA0BE7-3F11-4E06-B9DE-D21ED7D0E811}" destId="{DF782854-909C-4770-BF20-D99CA945ABC4}" srcOrd="1" destOrd="0" presId="urn:microsoft.com/office/officeart/2005/8/layout/orgChart1"/>
    <dgm:cxn modelId="{054857DF-5403-4A1B-9DBC-2121ED866AF7}" type="presParOf" srcId="{2DDA0BE7-3F11-4E06-B9DE-D21ED7D0E811}" destId="{DCBCF44E-8A9F-4C0F-9471-2E87EE82294C}" srcOrd="2" destOrd="0" presId="urn:microsoft.com/office/officeart/2005/8/layout/orgChart1"/>
    <dgm:cxn modelId="{3C943628-237E-472B-9A11-4077F013249F}" type="presParOf" srcId="{BD8A042F-91B0-41BB-AD94-E6B8052CF94F}" destId="{62F69D9E-1644-41D4-8C61-F5EF4E0A739E}" srcOrd="4" destOrd="0" presId="urn:microsoft.com/office/officeart/2005/8/layout/orgChart1"/>
    <dgm:cxn modelId="{109F7DC7-08A5-480F-AFA8-6B1B119175A3}" type="presParOf" srcId="{BD8A042F-91B0-41BB-AD94-E6B8052CF94F}" destId="{BA6337FA-4B8B-421F-866B-27DA0D45FA49}" srcOrd="5" destOrd="0" presId="urn:microsoft.com/office/officeart/2005/8/layout/orgChart1"/>
    <dgm:cxn modelId="{21DAE617-DE25-44EF-B6D5-9DC3D5970B84}" type="presParOf" srcId="{BA6337FA-4B8B-421F-866B-27DA0D45FA49}" destId="{932C345C-892E-43D3-BEED-8436827DEC9B}" srcOrd="0" destOrd="0" presId="urn:microsoft.com/office/officeart/2005/8/layout/orgChart1"/>
    <dgm:cxn modelId="{78F631E0-5B87-4FB0-BD34-236ABD6E1EDA}" type="presParOf" srcId="{932C345C-892E-43D3-BEED-8436827DEC9B}" destId="{DF96C05B-70C4-40D8-97BB-3DFCC84C0B87}" srcOrd="0" destOrd="0" presId="urn:microsoft.com/office/officeart/2005/8/layout/orgChart1"/>
    <dgm:cxn modelId="{56BA951C-CE69-4D4F-B749-436C4273FC58}" type="presParOf" srcId="{932C345C-892E-43D3-BEED-8436827DEC9B}" destId="{E7E48672-6991-40C5-8EF7-4B70FF78D0CE}" srcOrd="1" destOrd="0" presId="urn:microsoft.com/office/officeart/2005/8/layout/orgChart1"/>
    <dgm:cxn modelId="{A83B5321-190A-443A-A400-33EFE657A5CD}" type="presParOf" srcId="{BA6337FA-4B8B-421F-866B-27DA0D45FA49}" destId="{D935B7A2-4968-40E7-B8C5-886D5B96A1A6}" srcOrd="1" destOrd="0" presId="urn:microsoft.com/office/officeart/2005/8/layout/orgChart1"/>
    <dgm:cxn modelId="{1D8295DA-9783-41D3-965D-2C26CA0F6011}" type="presParOf" srcId="{D935B7A2-4968-40E7-B8C5-886D5B96A1A6}" destId="{9B16D002-CFCB-4C5C-8E82-494A041E4AAB}" srcOrd="0" destOrd="0" presId="urn:microsoft.com/office/officeart/2005/8/layout/orgChart1"/>
    <dgm:cxn modelId="{A28E0ECF-6E9C-42CE-8C5C-64CC94EAC038}" type="presParOf" srcId="{D935B7A2-4968-40E7-B8C5-886D5B96A1A6}" destId="{241D11EE-DEE0-4BAC-9577-04F977739390}" srcOrd="1" destOrd="0" presId="urn:microsoft.com/office/officeart/2005/8/layout/orgChart1"/>
    <dgm:cxn modelId="{5A1DCB46-29C3-43BC-8408-5239328C7BD1}" type="presParOf" srcId="{241D11EE-DEE0-4BAC-9577-04F977739390}" destId="{95BF84B2-5298-4E2D-AFD1-5B73145E4F49}" srcOrd="0" destOrd="0" presId="urn:microsoft.com/office/officeart/2005/8/layout/orgChart1"/>
    <dgm:cxn modelId="{E470D74A-BE15-4AE2-A934-77EF6B6E6D55}" type="presParOf" srcId="{95BF84B2-5298-4E2D-AFD1-5B73145E4F49}" destId="{B0AEAF73-E4A5-413A-966D-B91FF264E32A}" srcOrd="0" destOrd="0" presId="urn:microsoft.com/office/officeart/2005/8/layout/orgChart1"/>
    <dgm:cxn modelId="{CEBD7A49-EC6E-4F1F-9987-91FA3E564723}" type="presParOf" srcId="{95BF84B2-5298-4E2D-AFD1-5B73145E4F49}" destId="{E36F76FB-C09F-4BEA-ADC5-8AA57DF5A115}" srcOrd="1" destOrd="0" presId="urn:microsoft.com/office/officeart/2005/8/layout/orgChart1"/>
    <dgm:cxn modelId="{406CECB5-AA3F-440F-B228-A7236C22F611}" type="presParOf" srcId="{241D11EE-DEE0-4BAC-9577-04F977739390}" destId="{86CAF5C1-BDAD-4BBF-8D9C-DB9AD7209800}" srcOrd="1" destOrd="0" presId="urn:microsoft.com/office/officeart/2005/8/layout/orgChart1"/>
    <dgm:cxn modelId="{72147425-008E-46B0-80AC-23DB54C236C9}" type="presParOf" srcId="{241D11EE-DEE0-4BAC-9577-04F977739390}" destId="{9AE66724-2C16-4810-9424-C4AF1794563C}" srcOrd="2" destOrd="0" presId="urn:microsoft.com/office/officeart/2005/8/layout/orgChart1"/>
    <dgm:cxn modelId="{89381019-E52F-4773-8053-261B9B1FBBE5}" type="presParOf" srcId="{BA6337FA-4B8B-421F-866B-27DA0D45FA49}" destId="{36D8E5E7-A27B-45B8-967E-86A608CDD3EB}" srcOrd="2" destOrd="0" presId="urn:microsoft.com/office/officeart/2005/8/layout/orgChart1"/>
    <dgm:cxn modelId="{4A09E366-203C-4BEA-BFDE-A87F45CEC098}" type="presParOf" srcId="{B4E781B9-D581-4D85-A2AD-6D69984294B3}" destId="{6D66B5F4-97D2-4323-ADDA-AC81F784A0AF}" srcOrd="2" destOrd="0" presId="urn:microsoft.com/office/officeart/2005/8/layout/orgChart1"/>
    <dgm:cxn modelId="{33BFD7D8-A9CE-4A47-8BCC-5493F4326991}" type="presParOf" srcId="{F3BD17A5-F6BD-4A91-B3E9-EBCC84C17FCE}" destId="{DF4CDBBF-771F-4137-8141-E25A3A1280CB}" srcOrd="2" destOrd="0" presId="urn:microsoft.com/office/officeart/2005/8/layout/orgChart1"/>
    <dgm:cxn modelId="{B278C580-0AB4-4E2D-9BBD-0C690E879EA2}" type="presParOf" srcId="{F3BD17A5-F6BD-4A91-B3E9-EBCC84C17FCE}" destId="{137AF642-ADA5-43BA-B19D-6A1B4AA0CD8B}" srcOrd="3" destOrd="0" presId="urn:microsoft.com/office/officeart/2005/8/layout/orgChart1"/>
    <dgm:cxn modelId="{3BA89980-5DA6-4795-A2F0-621B99D0FC82}" type="presParOf" srcId="{137AF642-ADA5-43BA-B19D-6A1B4AA0CD8B}" destId="{AB371E27-55C1-486E-959A-42F48EA8FA42}" srcOrd="0" destOrd="0" presId="urn:microsoft.com/office/officeart/2005/8/layout/orgChart1"/>
    <dgm:cxn modelId="{C85AA274-B9B1-4D70-BD55-BB2391414158}" type="presParOf" srcId="{AB371E27-55C1-486E-959A-42F48EA8FA42}" destId="{25C8E618-25B8-49F9-9F95-D25B2ED2A06E}" srcOrd="0" destOrd="0" presId="urn:microsoft.com/office/officeart/2005/8/layout/orgChart1"/>
    <dgm:cxn modelId="{C5209ADE-8E44-48A0-ACB0-13ECED080745}" type="presParOf" srcId="{AB371E27-55C1-486E-959A-42F48EA8FA42}" destId="{00520050-9B67-4D68-BC31-0B7E39FFA4A8}" srcOrd="1" destOrd="0" presId="urn:microsoft.com/office/officeart/2005/8/layout/orgChart1"/>
    <dgm:cxn modelId="{40335B6F-B7DF-4B8E-AAF3-5EA49CE3D4D7}" type="presParOf" srcId="{137AF642-ADA5-43BA-B19D-6A1B4AA0CD8B}" destId="{10838DC2-3931-4CFD-A233-C4FA1A487B31}" srcOrd="1" destOrd="0" presId="urn:microsoft.com/office/officeart/2005/8/layout/orgChart1"/>
    <dgm:cxn modelId="{B1030C5D-CC3F-4E53-864B-FBBD7678B97B}" type="presParOf" srcId="{10838DC2-3931-4CFD-A233-C4FA1A487B31}" destId="{7C82B223-0B6C-4584-88FF-679C6DDCEF95}" srcOrd="0" destOrd="0" presId="urn:microsoft.com/office/officeart/2005/8/layout/orgChart1"/>
    <dgm:cxn modelId="{54670159-205F-454C-AE1C-6ADCC0CB8233}" type="presParOf" srcId="{10838DC2-3931-4CFD-A233-C4FA1A487B31}" destId="{4A512A9A-5C63-4E69-99D5-2D19EDFAF347}" srcOrd="1" destOrd="0" presId="urn:microsoft.com/office/officeart/2005/8/layout/orgChart1"/>
    <dgm:cxn modelId="{48025312-44E9-41B9-B960-5FA807094F23}" type="presParOf" srcId="{4A512A9A-5C63-4E69-99D5-2D19EDFAF347}" destId="{8E730A61-AFA8-42FC-BF63-EF496C85E8FF}" srcOrd="0" destOrd="0" presId="urn:microsoft.com/office/officeart/2005/8/layout/orgChart1"/>
    <dgm:cxn modelId="{20B01FE0-56F7-4DAC-9FDF-82FE60500F48}" type="presParOf" srcId="{8E730A61-AFA8-42FC-BF63-EF496C85E8FF}" destId="{DF9926CF-444B-4F42-8159-5A0C168ABF4F}" srcOrd="0" destOrd="0" presId="urn:microsoft.com/office/officeart/2005/8/layout/orgChart1"/>
    <dgm:cxn modelId="{11AB8735-8236-4830-B70B-7D5ADD84B6BB}" type="presParOf" srcId="{8E730A61-AFA8-42FC-BF63-EF496C85E8FF}" destId="{FBD2105D-76B6-4CD4-BF08-C76A43E1DBBF}" srcOrd="1" destOrd="0" presId="urn:microsoft.com/office/officeart/2005/8/layout/orgChart1"/>
    <dgm:cxn modelId="{4DDEE36C-CFAC-413D-9797-1DE9B021A729}" type="presParOf" srcId="{4A512A9A-5C63-4E69-99D5-2D19EDFAF347}" destId="{3C386AB5-2F32-4AA2-96B2-17976C8F3E03}" srcOrd="1" destOrd="0" presId="urn:microsoft.com/office/officeart/2005/8/layout/orgChart1"/>
    <dgm:cxn modelId="{0093932B-7E52-45D6-890C-EAAA98EA9346}" type="presParOf" srcId="{3C386AB5-2F32-4AA2-96B2-17976C8F3E03}" destId="{5B4C4C6D-7B8F-454D-9718-A67D1761E27D}" srcOrd="0" destOrd="0" presId="urn:microsoft.com/office/officeart/2005/8/layout/orgChart1"/>
    <dgm:cxn modelId="{6176EF01-E109-48DA-B29C-D9B1C0460C3A}" type="presParOf" srcId="{3C386AB5-2F32-4AA2-96B2-17976C8F3E03}" destId="{17F44157-7B57-418F-8C5B-F2D7FC025629}" srcOrd="1" destOrd="0" presId="urn:microsoft.com/office/officeart/2005/8/layout/orgChart1"/>
    <dgm:cxn modelId="{747170E2-7C51-4516-8F47-2243F062470D}" type="presParOf" srcId="{17F44157-7B57-418F-8C5B-F2D7FC025629}" destId="{D763999F-35F4-4650-92FE-102C47D1D4E8}" srcOrd="0" destOrd="0" presId="urn:microsoft.com/office/officeart/2005/8/layout/orgChart1"/>
    <dgm:cxn modelId="{6438E7C4-F43B-4093-B7F6-59E1C2B5C98D}" type="presParOf" srcId="{D763999F-35F4-4650-92FE-102C47D1D4E8}" destId="{5BD9402F-0992-4394-AC7A-E07DCD90976A}" srcOrd="0" destOrd="0" presId="urn:microsoft.com/office/officeart/2005/8/layout/orgChart1"/>
    <dgm:cxn modelId="{A633AAA1-8034-4A10-8C76-553E6A28B501}" type="presParOf" srcId="{D763999F-35F4-4650-92FE-102C47D1D4E8}" destId="{40566AA8-2CC1-400D-9A15-2A46F9C6F1B4}" srcOrd="1" destOrd="0" presId="urn:microsoft.com/office/officeart/2005/8/layout/orgChart1"/>
    <dgm:cxn modelId="{1030CDC5-9FA8-4110-8D8A-A8619C535231}" type="presParOf" srcId="{17F44157-7B57-418F-8C5B-F2D7FC025629}" destId="{DEB7F0A8-0901-479B-B2D7-530478CAEEF0}" srcOrd="1" destOrd="0" presId="urn:microsoft.com/office/officeart/2005/8/layout/orgChart1"/>
    <dgm:cxn modelId="{252FB1DB-4B09-4197-B556-C0E59F6E9A97}" type="presParOf" srcId="{17F44157-7B57-418F-8C5B-F2D7FC025629}" destId="{2035DB8C-91A0-4127-9AAB-EB3626CA165A}" srcOrd="2" destOrd="0" presId="urn:microsoft.com/office/officeart/2005/8/layout/orgChart1"/>
    <dgm:cxn modelId="{1251580E-9E67-4507-9874-0218C67084CF}" type="presParOf" srcId="{4A512A9A-5C63-4E69-99D5-2D19EDFAF347}" destId="{84C6FF49-4D00-4937-B4FB-A9192109B9D9}" srcOrd="2" destOrd="0" presId="urn:microsoft.com/office/officeart/2005/8/layout/orgChart1"/>
    <dgm:cxn modelId="{DE8CC7EE-9A03-4C12-8B0B-F2AAC39AE64A}" type="presParOf" srcId="{10838DC2-3931-4CFD-A233-C4FA1A487B31}" destId="{BDC44A6D-B3C1-4F4E-AC7B-D58E0D2901EC}" srcOrd="2" destOrd="0" presId="urn:microsoft.com/office/officeart/2005/8/layout/orgChart1"/>
    <dgm:cxn modelId="{7E636629-BD12-4F32-9311-54A2BB81C4E6}" type="presParOf" srcId="{10838DC2-3931-4CFD-A233-C4FA1A487B31}" destId="{D17FD929-208C-4D01-8E49-F8C707371393}" srcOrd="3" destOrd="0" presId="urn:microsoft.com/office/officeart/2005/8/layout/orgChart1"/>
    <dgm:cxn modelId="{51210893-DDE5-49CB-AA2E-C91848584E69}" type="presParOf" srcId="{D17FD929-208C-4D01-8E49-F8C707371393}" destId="{5F9D3486-EA87-4B97-82DC-1ACAF6C2F39D}" srcOrd="0" destOrd="0" presId="urn:microsoft.com/office/officeart/2005/8/layout/orgChart1"/>
    <dgm:cxn modelId="{0F6EF1CE-A44E-4EEC-B3D2-2108524BD554}" type="presParOf" srcId="{5F9D3486-EA87-4B97-82DC-1ACAF6C2F39D}" destId="{8CC902E4-93D0-44D1-822E-E498A0CA1320}" srcOrd="0" destOrd="0" presId="urn:microsoft.com/office/officeart/2005/8/layout/orgChart1"/>
    <dgm:cxn modelId="{864085AA-3D74-4C12-BDED-9ABF03402961}" type="presParOf" srcId="{5F9D3486-EA87-4B97-82DC-1ACAF6C2F39D}" destId="{BEC5DA9F-3D1F-42A9-A60A-A478B77C3039}" srcOrd="1" destOrd="0" presId="urn:microsoft.com/office/officeart/2005/8/layout/orgChart1"/>
    <dgm:cxn modelId="{B27FEE25-88B7-438C-AC84-F1DA52BDD99B}" type="presParOf" srcId="{D17FD929-208C-4D01-8E49-F8C707371393}" destId="{5C16040D-C27C-446E-BC12-D955C68A0DC2}" srcOrd="1" destOrd="0" presId="urn:microsoft.com/office/officeart/2005/8/layout/orgChart1"/>
    <dgm:cxn modelId="{6A7E3A0B-DFA7-40A0-811F-C596D9CD0E35}" type="presParOf" srcId="{5C16040D-C27C-446E-BC12-D955C68A0DC2}" destId="{0C2296FB-F83A-4267-80A3-8FE5662A60AE}" srcOrd="0" destOrd="0" presId="urn:microsoft.com/office/officeart/2005/8/layout/orgChart1"/>
    <dgm:cxn modelId="{467220D8-B7C2-47E7-ADD2-D3A20D642531}" type="presParOf" srcId="{5C16040D-C27C-446E-BC12-D955C68A0DC2}" destId="{51E16534-0D8F-42CF-85D6-4DD0911DFC2D}" srcOrd="1" destOrd="0" presId="urn:microsoft.com/office/officeart/2005/8/layout/orgChart1"/>
    <dgm:cxn modelId="{256101F6-EA9D-4739-B6F8-580FB0FB0E5A}" type="presParOf" srcId="{51E16534-0D8F-42CF-85D6-4DD0911DFC2D}" destId="{DF34DD8A-D88F-484F-8DCC-BBC2A1FA5CEC}" srcOrd="0" destOrd="0" presId="urn:microsoft.com/office/officeart/2005/8/layout/orgChart1"/>
    <dgm:cxn modelId="{E4B34E82-CF5E-4CF9-A6C1-9BED5FC65BD6}" type="presParOf" srcId="{DF34DD8A-D88F-484F-8DCC-BBC2A1FA5CEC}" destId="{CB974DED-4E8E-4A90-89ED-D789953AFCD2}" srcOrd="0" destOrd="0" presId="urn:microsoft.com/office/officeart/2005/8/layout/orgChart1"/>
    <dgm:cxn modelId="{A96425FD-4346-4A3D-AD4C-B1B8ABB639CC}" type="presParOf" srcId="{DF34DD8A-D88F-484F-8DCC-BBC2A1FA5CEC}" destId="{EF3D364C-FA18-44A3-9289-49CB72251E3E}" srcOrd="1" destOrd="0" presId="urn:microsoft.com/office/officeart/2005/8/layout/orgChart1"/>
    <dgm:cxn modelId="{3FC98BE5-FA8C-41D3-A751-45AD47CB8183}" type="presParOf" srcId="{51E16534-0D8F-42CF-85D6-4DD0911DFC2D}" destId="{4F558D43-ACB9-41A8-9126-749F3260D3AB}" srcOrd="1" destOrd="0" presId="urn:microsoft.com/office/officeart/2005/8/layout/orgChart1"/>
    <dgm:cxn modelId="{F9CC5ECB-3BE3-446E-8B9D-2799553964ED}" type="presParOf" srcId="{4F558D43-ACB9-41A8-9126-749F3260D3AB}" destId="{151AB7CC-A61C-4245-9406-93377A721D83}" srcOrd="0" destOrd="0" presId="urn:microsoft.com/office/officeart/2005/8/layout/orgChart1"/>
    <dgm:cxn modelId="{2B9C87BE-6831-4CE0-AEE4-E364C8993689}" type="presParOf" srcId="{4F558D43-ACB9-41A8-9126-749F3260D3AB}" destId="{B9BD3805-F691-424B-8642-AC6343066CD2}" srcOrd="1" destOrd="0" presId="urn:microsoft.com/office/officeart/2005/8/layout/orgChart1"/>
    <dgm:cxn modelId="{3F2A7485-F63F-4221-B9D1-85C2CF778C82}" type="presParOf" srcId="{B9BD3805-F691-424B-8642-AC6343066CD2}" destId="{7331011A-4E74-49FC-9250-58FE435AAAC3}" srcOrd="0" destOrd="0" presId="urn:microsoft.com/office/officeart/2005/8/layout/orgChart1"/>
    <dgm:cxn modelId="{2B7B4781-B9FF-4BDC-8F2F-DC8BD84C26AD}" type="presParOf" srcId="{7331011A-4E74-49FC-9250-58FE435AAAC3}" destId="{68CC0C7E-2EAE-4FD7-91A1-5165CF402749}" srcOrd="0" destOrd="0" presId="urn:microsoft.com/office/officeart/2005/8/layout/orgChart1"/>
    <dgm:cxn modelId="{07373761-7D54-4409-AC58-F8B2DAEFDA63}" type="presParOf" srcId="{7331011A-4E74-49FC-9250-58FE435AAAC3}" destId="{E26A858A-8593-465C-A550-799BBF2E6713}" srcOrd="1" destOrd="0" presId="urn:microsoft.com/office/officeart/2005/8/layout/orgChart1"/>
    <dgm:cxn modelId="{B59F7E30-6349-4CFA-B0B7-889960EDFBDE}" type="presParOf" srcId="{B9BD3805-F691-424B-8642-AC6343066CD2}" destId="{9E77D206-ADBF-4CEB-85DC-AE88580475FD}" srcOrd="1" destOrd="0" presId="urn:microsoft.com/office/officeart/2005/8/layout/orgChart1"/>
    <dgm:cxn modelId="{9BE3CB0E-BA3D-42B4-970E-A87A05AD6A2D}" type="presParOf" srcId="{B9BD3805-F691-424B-8642-AC6343066CD2}" destId="{977C51CE-942A-4A0E-B727-C0AA27FA52EC}" srcOrd="2" destOrd="0" presId="urn:microsoft.com/office/officeart/2005/8/layout/orgChart1"/>
    <dgm:cxn modelId="{888D6B68-7CFB-413D-849A-E375115D09D2}" type="presParOf" srcId="{51E16534-0D8F-42CF-85D6-4DD0911DFC2D}" destId="{CCE55FB8-C1F9-46DD-A080-893F56278C43}" srcOrd="2" destOrd="0" presId="urn:microsoft.com/office/officeart/2005/8/layout/orgChart1"/>
    <dgm:cxn modelId="{994890C6-DED8-426D-A9E8-873B113CD215}" type="presParOf" srcId="{D17FD929-208C-4D01-8E49-F8C707371393}" destId="{3D51D4FE-5D5C-40CA-9F4F-E9AE6B188A44}" srcOrd="2" destOrd="0" presId="urn:microsoft.com/office/officeart/2005/8/layout/orgChart1"/>
    <dgm:cxn modelId="{BEDB09BE-3945-4E81-89EF-3DFF8E7A8B4B}" type="presParOf" srcId="{137AF642-ADA5-43BA-B19D-6A1B4AA0CD8B}" destId="{DC85D714-BA95-4F10-8F19-401428C98050}" srcOrd="2" destOrd="0" presId="urn:microsoft.com/office/officeart/2005/8/layout/orgChart1"/>
    <dgm:cxn modelId="{42AE6D73-E2A0-4C38-BBE5-83166C25919D}" type="presParOf" srcId="{F3BD17A5-F6BD-4A91-B3E9-EBCC84C17FCE}" destId="{55CD45F7-2E9F-4A5B-8711-F5FAFD41749B}" srcOrd="4" destOrd="0" presId="urn:microsoft.com/office/officeart/2005/8/layout/orgChart1"/>
    <dgm:cxn modelId="{03B653F4-85A0-4436-9A23-1A18BCCE8238}" type="presParOf" srcId="{F3BD17A5-F6BD-4A91-B3E9-EBCC84C17FCE}" destId="{D7142E66-62BC-4969-A916-F265CF77FD1F}" srcOrd="5" destOrd="0" presId="urn:microsoft.com/office/officeart/2005/8/layout/orgChart1"/>
    <dgm:cxn modelId="{4F4DA713-F48C-4088-9340-BC591854C345}" type="presParOf" srcId="{D7142E66-62BC-4969-A916-F265CF77FD1F}" destId="{8C0ACEAA-06AC-4DE2-A58D-5132838DE177}" srcOrd="0" destOrd="0" presId="urn:microsoft.com/office/officeart/2005/8/layout/orgChart1"/>
    <dgm:cxn modelId="{A7A1A484-1409-49D4-AE6B-0FB98CDA80A0}" type="presParOf" srcId="{8C0ACEAA-06AC-4DE2-A58D-5132838DE177}" destId="{61705F7C-99AF-49DA-8D4C-201C6C0506FB}" srcOrd="0" destOrd="0" presId="urn:microsoft.com/office/officeart/2005/8/layout/orgChart1"/>
    <dgm:cxn modelId="{16B32FB6-7AC2-4489-8FA5-347931F35E42}" type="presParOf" srcId="{8C0ACEAA-06AC-4DE2-A58D-5132838DE177}" destId="{BDC9DC15-BF48-4F06-9BCD-3562831B06AE}" srcOrd="1" destOrd="0" presId="urn:microsoft.com/office/officeart/2005/8/layout/orgChart1"/>
    <dgm:cxn modelId="{CF6BC1C5-D500-41C7-A337-CD6B510E65A5}" type="presParOf" srcId="{D7142E66-62BC-4969-A916-F265CF77FD1F}" destId="{1C1AFE56-5312-4EB3-BE72-FE7D8C3019F1}" srcOrd="1" destOrd="0" presId="urn:microsoft.com/office/officeart/2005/8/layout/orgChart1"/>
    <dgm:cxn modelId="{2A55A10F-2DD7-48A1-A088-00371717E722}" type="presParOf" srcId="{1C1AFE56-5312-4EB3-BE72-FE7D8C3019F1}" destId="{FE3C8F61-23BE-45AC-9150-F14B7980D73E}" srcOrd="0" destOrd="0" presId="urn:microsoft.com/office/officeart/2005/8/layout/orgChart1"/>
    <dgm:cxn modelId="{B383E66A-B266-44EA-A953-86B6EB9225D1}" type="presParOf" srcId="{1C1AFE56-5312-4EB3-BE72-FE7D8C3019F1}" destId="{A466C50F-C4B4-408E-A125-B87D39CB2006}" srcOrd="1" destOrd="0" presId="urn:microsoft.com/office/officeart/2005/8/layout/orgChart1"/>
    <dgm:cxn modelId="{5D3B8728-B6CD-48C3-96A1-C4602C9BA298}" type="presParOf" srcId="{A466C50F-C4B4-408E-A125-B87D39CB2006}" destId="{CF9C348B-EFF7-4817-B70C-4E754E9F6E82}" srcOrd="0" destOrd="0" presId="urn:microsoft.com/office/officeart/2005/8/layout/orgChart1"/>
    <dgm:cxn modelId="{FB5F39E5-1B02-4124-A09A-458F5CD9CAD8}" type="presParOf" srcId="{CF9C348B-EFF7-4817-B70C-4E754E9F6E82}" destId="{EB09E7E6-4722-4D56-8FFA-0DCAD2C0B5B3}" srcOrd="0" destOrd="0" presId="urn:microsoft.com/office/officeart/2005/8/layout/orgChart1"/>
    <dgm:cxn modelId="{AFCDD345-F3E6-4925-B20C-39044EFA93F0}" type="presParOf" srcId="{CF9C348B-EFF7-4817-B70C-4E754E9F6E82}" destId="{361E4938-0A11-4596-A638-8EF025C3BB8D}" srcOrd="1" destOrd="0" presId="urn:microsoft.com/office/officeart/2005/8/layout/orgChart1"/>
    <dgm:cxn modelId="{69EBB847-6610-470A-8B7F-A8DB4A3FDCB4}" type="presParOf" srcId="{A466C50F-C4B4-408E-A125-B87D39CB2006}" destId="{7211F7D6-9FD1-4385-B313-91FF9DEDEAF1}" srcOrd="1" destOrd="0" presId="urn:microsoft.com/office/officeart/2005/8/layout/orgChart1"/>
    <dgm:cxn modelId="{FE46AE34-6C02-4B5A-8428-CD9E3AA875B9}" type="presParOf" srcId="{A466C50F-C4B4-408E-A125-B87D39CB2006}" destId="{DD532E5B-AA91-4DF8-A017-15BF9BF43D8C}" srcOrd="2" destOrd="0" presId="urn:microsoft.com/office/officeart/2005/8/layout/orgChart1"/>
    <dgm:cxn modelId="{E363529C-8118-4774-8390-189276EDE716}" type="presParOf" srcId="{D7142E66-62BC-4969-A916-F265CF77FD1F}" destId="{5DCB11E3-9B57-4785-B850-FE556AAA9824}" srcOrd="2" destOrd="0" presId="urn:microsoft.com/office/officeart/2005/8/layout/orgChart1"/>
    <dgm:cxn modelId="{8E68382F-5037-4D23-A02F-55DE82BD8DC2}" type="presParOf" srcId="{A3A7FDA4-1FEB-417D-AB87-07E3E914DF68}" destId="{E31EA730-81C0-4F59-8119-371638F2E6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93E1D-E0F8-408E-BC91-3A9AADF9E999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AF08C-BD90-4BE9-BB4C-5448F875894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SortedMap</a:t>
          </a:r>
          <a:r>
            <a:rPr lang="en-US" dirty="0" smtClean="0"/>
            <a:t> (I)</a:t>
          </a:r>
        </a:p>
        <a:p>
          <a:r>
            <a:rPr lang="en-US" dirty="0" smtClean="0"/>
            <a:t>    1.2</a:t>
          </a:r>
          <a:endParaRPr lang="en-US" dirty="0"/>
        </a:p>
      </dgm:t>
    </dgm:pt>
    <dgm:pt modelId="{4E901814-CCA4-4994-AE75-C4F49971612B}" type="parTrans" cxnId="{0F3FACF9-D1A1-45EC-BB97-F227D6706D44}">
      <dgm:prSet/>
      <dgm:spPr/>
      <dgm:t>
        <a:bodyPr/>
        <a:lstStyle/>
        <a:p>
          <a:endParaRPr lang="en-US"/>
        </a:p>
      </dgm:t>
    </dgm:pt>
    <dgm:pt modelId="{8F689AFB-FBF3-49EA-B38E-FE0C148785CD}" type="sibTrans" cxnId="{0F3FACF9-D1A1-45EC-BB97-F227D6706D44}">
      <dgm:prSet/>
      <dgm:spPr/>
      <dgm:t>
        <a:bodyPr/>
        <a:lstStyle/>
        <a:p>
          <a:endParaRPr lang="en-US"/>
        </a:p>
      </dgm:t>
    </dgm:pt>
    <dgm:pt modelId="{541DE3EF-045A-4534-BDA3-7C066017607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Map (I)               1.2</a:t>
          </a:r>
          <a:endParaRPr lang="en-US" dirty="0"/>
        </a:p>
      </dgm:t>
    </dgm:pt>
    <dgm:pt modelId="{B28273D9-59DD-49F4-8F49-2C76C4259139}" type="parTrans" cxnId="{5EAC5553-6383-4044-B964-6BF932FF7452}">
      <dgm:prSet/>
      <dgm:spPr/>
      <dgm:t>
        <a:bodyPr/>
        <a:lstStyle/>
        <a:p>
          <a:endParaRPr lang="en-US"/>
        </a:p>
      </dgm:t>
    </dgm:pt>
    <dgm:pt modelId="{ECE0DA7C-90B3-4F23-9B36-10C32C3D424D}" type="sibTrans" cxnId="{5EAC5553-6383-4044-B964-6BF932FF7452}">
      <dgm:prSet/>
      <dgm:spPr/>
      <dgm:t>
        <a:bodyPr/>
        <a:lstStyle/>
        <a:p>
          <a:endParaRPr lang="en-US"/>
        </a:p>
      </dgm:t>
    </dgm:pt>
    <dgm:pt modelId="{41768A12-E3B4-4FB2-84C8-FDF6D52103A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NavigableMap</a:t>
          </a:r>
          <a:r>
            <a:rPr lang="en-US" dirty="0" smtClean="0"/>
            <a:t> (I) 1.6</a:t>
          </a:r>
          <a:endParaRPr lang="en-US" dirty="0"/>
        </a:p>
      </dgm:t>
    </dgm:pt>
    <dgm:pt modelId="{FCA3886E-7826-455F-900C-8268C2FFFF95}" type="parTrans" cxnId="{E1FE882D-9761-4DAA-BCF8-12254A4B4A0F}">
      <dgm:prSet/>
      <dgm:spPr/>
      <dgm:t>
        <a:bodyPr/>
        <a:lstStyle/>
        <a:p>
          <a:endParaRPr lang="en-US"/>
        </a:p>
      </dgm:t>
    </dgm:pt>
    <dgm:pt modelId="{F55A392E-7BF4-450C-9339-D75A5D391F02}" type="sibTrans" cxnId="{E1FE882D-9761-4DAA-BCF8-12254A4B4A0F}">
      <dgm:prSet/>
      <dgm:spPr/>
      <dgm:t>
        <a:bodyPr/>
        <a:lstStyle/>
        <a:p>
          <a:endParaRPr lang="en-US"/>
        </a:p>
      </dgm:t>
    </dgm:pt>
    <dgm:pt modelId="{56D6B149-2C34-45B9-8CFD-1DFA9B91102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HashMap</a:t>
          </a:r>
          <a:r>
            <a:rPr lang="en-US" dirty="0" smtClean="0"/>
            <a:t> </a:t>
          </a:r>
        </a:p>
        <a:p>
          <a:r>
            <a:rPr lang="en-US" dirty="0" smtClean="0"/>
            <a:t>1.2</a:t>
          </a:r>
          <a:endParaRPr lang="en-US" dirty="0"/>
        </a:p>
      </dgm:t>
    </dgm:pt>
    <dgm:pt modelId="{B75B2964-D07A-402B-AA2D-E06CF0BF400E}" type="parTrans" cxnId="{45FA7AD4-83BA-4887-B1FA-FC05CF86F8C3}">
      <dgm:prSet/>
      <dgm:spPr/>
      <dgm:t>
        <a:bodyPr/>
        <a:lstStyle/>
        <a:p>
          <a:endParaRPr lang="en-US"/>
        </a:p>
      </dgm:t>
    </dgm:pt>
    <dgm:pt modelId="{6648E712-C2C8-4F7A-AD78-770E39E7E161}" type="sibTrans" cxnId="{45FA7AD4-83BA-4887-B1FA-FC05CF86F8C3}">
      <dgm:prSet/>
      <dgm:spPr/>
      <dgm:t>
        <a:bodyPr/>
        <a:lstStyle/>
        <a:p>
          <a:endParaRPr lang="en-US"/>
        </a:p>
      </dgm:t>
    </dgm:pt>
    <dgm:pt modelId="{D1F5150B-2B95-4A2D-906A-045BDF12F1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TreeMap</a:t>
          </a:r>
          <a:endParaRPr lang="en-US" dirty="0" smtClean="0"/>
        </a:p>
        <a:p>
          <a:r>
            <a:rPr lang="en-US" dirty="0" smtClean="0"/>
            <a:t>1.2</a:t>
          </a:r>
          <a:endParaRPr lang="en-US" dirty="0"/>
        </a:p>
      </dgm:t>
    </dgm:pt>
    <dgm:pt modelId="{96A0824F-8FDF-47D9-8E40-AFB01BD5590C}" type="parTrans" cxnId="{B72BA241-4173-4351-A017-787182F3FE11}">
      <dgm:prSet/>
      <dgm:spPr/>
      <dgm:t>
        <a:bodyPr/>
        <a:lstStyle/>
        <a:p>
          <a:endParaRPr lang="en-US"/>
        </a:p>
      </dgm:t>
    </dgm:pt>
    <dgm:pt modelId="{0F246223-BADD-4ACE-A669-1187CABCE089}" type="sibTrans" cxnId="{B72BA241-4173-4351-A017-787182F3FE11}">
      <dgm:prSet/>
      <dgm:spPr/>
      <dgm:t>
        <a:bodyPr/>
        <a:lstStyle/>
        <a:p>
          <a:endParaRPr lang="en-US"/>
        </a:p>
      </dgm:t>
    </dgm:pt>
    <dgm:pt modelId="{160A7C91-F2F3-4ADB-BDC5-61704BF38FD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LinkedHashMap</a:t>
          </a:r>
          <a:r>
            <a:rPr lang="en-US" dirty="0" smtClean="0"/>
            <a:t> 1.4</a:t>
          </a:r>
          <a:endParaRPr lang="en-US" dirty="0"/>
        </a:p>
      </dgm:t>
    </dgm:pt>
    <dgm:pt modelId="{19DC9689-9FAA-492F-BB45-AC02F93B9A95}" type="parTrans" cxnId="{7B116E79-2292-47EF-908B-6BC27E15BB25}">
      <dgm:prSet/>
      <dgm:spPr/>
      <dgm:t>
        <a:bodyPr/>
        <a:lstStyle/>
        <a:p>
          <a:endParaRPr lang="en-US"/>
        </a:p>
      </dgm:t>
    </dgm:pt>
    <dgm:pt modelId="{275D3482-9364-4992-BD38-275327C8A431}" type="sibTrans" cxnId="{7B116E79-2292-47EF-908B-6BC27E15BB25}">
      <dgm:prSet/>
      <dgm:spPr/>
      <dgm:t>
        <a:bodyPr/>
        <a:lstStyle/>
        <a:p>
          <a:endParaRPr lang="en-US"/>
        </a:p>
      </dgm:t>
    </dgm:pt>
    <dgm:pt modelId="{2B629B63-2A3D-4127-A5B9-D409A398043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WeakHashMap</a:t>
          </a:r>
          <a:endParaRPr lang="en-US" dirty="0" smtClean="0"/>
        </a:p>
        <a:p>
          <a:r>
            <a:rPr lang="en-US" dirty="0" smtClean="0"/>
            <a:t> 1.2</a:t>
          </a:r>
          <a:endParaRPr lang="en-US" dirty="0"/>
        </a:p>
      </dgm:t>
    </dgm:pt>
    <dgm:pt modelId="{887973A4-FF6D-48E9-8CC5-91042AE33146}" type="parTrans" cxnId="{2BEE2138-B17C-455E-A1F3-46CAEE117ADE}">
      <dgm:prSet/>
      <dgm:spPr/>
      <dgm:t>
        <a:bodyPr/>
        <a:lstStyle/>
        <a:p>
          <a:endParaRPr lang="en-US"/>
        </a:p>
      </dgm:t>
    </dgm:pt>
    <dgm:pt modelId="{540EA74C-A77C-4019-B255-3142E5100F7F}" type="sibTrans" cxnId="{2BEE2138-B17C-455E-A1F3-46CAEE117ADE}">
      <dgm:prSet/>
      <dgm:spPr/>
      <dgm:t>
        <a:bodyPr/>
        <a:lstStyle/>
        <a:p>
          <a:endParaRPr lang="en-US"/>
        </a:p>
      </dgm:t>
    </dgm:pt>
    <dgm:pt modelId="{5CC55083-222C-41F3-A7B2-D98F6532704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IdentityHashMap</a:t>
          </a:r>
          <a:endParaRPr lang="en-US" dirty="0" smtClean="0"/>
        </a:p>
        <a:p>
          <a:r>
            <a:rPr lang="en-US" dirty="0" smtClean="0"/>
            <a:t> 1.4</a:t>
          </a:r>
          <a:endParaRPr lang="en-US" dirty="0"/>
        </a:p>
      </dgm:t>
    </dgm:pt>
    <dgm:pt modelId="{01D3F00E-B385-4523-B891-1EB25841F455}" type="parTrans" cxnId="{E98688B1-6253-47D7-BDBD-0C501B330150}">
      <dgm:prSet/>
      <dgm:spPr/>
      <dgm:t>
        <a:bodyPr/>
        <a:lstStyle/>
        <a:p>
          <a:endParaRPr lang="en-US"/>
        </a:p>
      </dgm:t>
    </dgm:pt>
    <dgm:pt modelId="{6F2C4D92-9878-40BF-AB67-255CABB03CD4}" type="sibTrans" cxnId="{E98688B1-6253-47D7-BDBD-0C501B330150}">
      <dgm:prSet/>
      <dgm:spPr/>
      <dgm:t>
        <a:bodyPr/>
        <a:lstStyle/>
        <a:p>
          <a:endParaRPr lang="en-US"/>
        </a:p>
      </dgm:t>
    </dgm:pt>
    <dgm:pt modelId="{F22F8952-5B47-45C3-8D29-247CD8187F6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Hashtable</a:t>
          </a:r>
          <a:r>
            <a:rPr lang="en-US" dirty="0" smtClean="0"/>
            <a:t>  </a:t>
          </a:r>
        </a:p>
        <a:p>
          <a:r>
            <a:rPr lang="en-US" dirty="0" smtClean="0"/>
            <a:t>1.0</a:t>
          </a:r>
          <a:endParaRPr lang="en-US" dirty="0"/>
        </a:p>
      </dgm:t>
    </dgm:pt>
    <dgm:pt modelId="{88E9AF0E-F0F9-4832-8EE7-0DFE84568247}" type="parTrans" cxnId="{8290EE13-8CFC-45BE-A926-AD1F0B94B739}">
      <dgm:prSet/>
      <dgm:spPr/>
      <dgm:t>
        <a:bodyPr/>
        <a:lstStyle/>
        <a:p>
          <a:endParaRPr lang="en-US"/>
        </a:p>
      </dgm:t>
    </dgm:pt>
    <dgm:pt modelId="{F35A1090-A008-4BD7-B4E2-10147327B700}" type="sibTrans" cxnId="{8290EE13-8CFC-45BE-A926-AD1F0B94B739}">
      <dgm:prSet/>
      <dgm:spPr/>
      <dgm:t>
        <a:bodyPr/>
        <a:lstStyle/>
        <a:p>
          <a:endParaRPr lang="en-US"/>
        </a:p>
      </dgm:t>
    </dgm:pt>
    <dgm:pt modelId="{09A3D19C-6C70-4C09-BCD9-03680E01DAF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Properties </a:t>
          </a:r>
        </a:p>
        <a:p>
          <a:r>
            <a:rPr lang="en-US" dirty="0" smtClean="0"/>
            <a:t>1.0</a:t>
          </a:r>
          <a:endParaRPr lang="en-US" dirty="0"/>
        </a:p>
      </dgm:t>
    </dgm:pt>
    <dgm:pt modelId="{25F712E6-5162-4C82-8ACD-D11DAE6EDD04}" type="parTrans" cxnId="{A5401CF7-93C3-4C0A-B88F-E4B1D68BA46C}">
      <dgm:prSet/>
      <dgm:spPr/>
      <dgm:t>
        <a:bodyPr/>
        <a:lstStyle/>
        <a:p>
          <a:endParaRPr lang="en-US"/>
        </a:p>
      </dgm:t>
    </dgm:pt>
    <dgm:pt modelId="{91C0F476-5C74-4913-8D23-E3554ECBE0B8}" type="sibTrans" cxnId="{A5401CF7-93C3-4C0A-B88F-E4B1D68BA46C}">
      <dgm:prSet/>
      <dgm:spPr/>
      <dgm:t>
        <a:bodyPr/>
        <a:lstStyle/>
        <a:p>
          <a:endParaRPr lang="en-US"/>
        </a:p>
      </dgm:t>
    </dgm:pt>
    <dgm:pt modelId="{2ACFF6F7-02BC-4EEA-85C0-A50B46949BF0}" type="pres">
      <dgm:prSet presAssocID="{39893E1D-E0F8-408E-BC91-3A9AADF9E9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2AC25D-0A74-4139-BB2B-E7CD9340A1E6}" type="pres">
      <dgm:prSet presAssocID="{541DE3EF-045A-4534-BDA3-7C066017607F}" presName="hierRoot1" presStyleCnt="0">
        <dgm:presLayoutVars>
          <dgm:hierBranch val="init"/>
        </dgm:presLayoutVars>
      </dgm:prSet>
      <dgm:spPr/>
    </dgm:pt>
    <dgm:pt modelId="{528AE240-8EFF-49CA-939C-36E7019D47BB}" type="pres">
      <dgm:prSet presAssocID="{541DE3EF-045A-4534-BDA3-7C066017607F}" presName="rootComposite1" presStyleCnt="0"/>
      <dgm:spPr/>
    </dgm:pt>
    <dgm:pt modelId="{DADBD4EE-B389-4CCC-BD9D-8F8064EBFF0F}" type="pres">
      <dgm:prSet presAssocID="{541DE3EF-045A-4534-BDA3-7C066017607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CE51E-FF72-4BD5-A26F-8B1E1CF369C0}" type="pres">
      <dgm:prSet presAssocID="{541DE3EF-045A-4534-BDA3-7C06601760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5BCF9A6-4F9B-440F-82F4-45B42278D263}" type="pres">
      <dgm:prSet presAssocID="{541DE3EF-045A-4534-BDA3-7C066017607F}" presName="hierChild2" presStyleCnt="0"/>
      <dgm:spPr/>
    </dgm:pt>
    <dgm:pt modelId="{7C82B223-0B6C-4584-88FF-679C6DDCEF95}" type="pres">
      <dgm:prSet presAssocID="{B75B2964-D07A-402B-AA2D-E06CF0BF400E}" presName="Name37" presStyleLbl="parChTrans1D2" presStyleIdx="0" presStyleCnt="5"/>
      <dgm:spPr/>
      <dgm:t>
        <a:bodyPr/>
        <a:lstStyle/>
        <a:p>
          <a:endParaRPr lang="en-US"/>
        </a:p>
      </dgm:t>
    </dgm:pt>
    <dgm:pt modelId="{4A512A9A-5C63-4E69-99D5-2D19EDFAF347}" type="pres">
      <dgm:prSet presAssocID="{56D6B149-2C34-45B9-8CFD-1DFA9B911020}" presName="hierRoot2" presStyleCnt="0">
        <dgm:presLayoutVars>
          <dgm:hierBranch val="init"/>
        </dgm:presLayoutVars>
      </dgm:prSet>
      <dgm:spPr/>
    </dgm:pt>
    <dgm:pt modelId="{8E730A61-AFA8-42FC-BF63-EF496C85E8FF}" type="pres">
      <dgm:prSet presAssocID="{56D6B149-2C34-45B9-8CFD-1DFA9B911020}" presName="rootComposite" presStyleCnt="0"/>
      <dgm:spPr/>
    </dgm:pt>
    <dgm:pt modelId="{DF9926CF-444B-4F42-8159-5A0C168ABF4F}" type="pres">
      <dgm:prSet presAssocID="{56D6B149-2C34-45B9-8CFD-1DFA9B91102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2105D-76B6-4CD4-BF08-C76A43E1DBBF}" type="pres">
      <dgm:prSet presAssocID="{56D6B149-2C34-45B9-8CFD-1DFA9B911020}" presName="rootConnector" presStyleLbl="node2" presStyleIdx="0" presStyleCnt="5"/>
      <dgm:spPr/>
      <dgm:t>
        <a:bodyPr/>
        <a:lstStyle/>
        <a:p>
          <a:endParaRPr lang="en-US"/>
        </a:p>
      </dgm:t>
    </dgm:pt>
    <dgm:pt modelId="{3C386AB5-2F32-4AA2-96B2-17976C8F3E03}" type="pres">
      <dgm:prSet presAssocID="{56D6B149-2C34-45B9-8CFD-1DFA9B911020}" presName="hierChild4" presStyleCnt="0"/>
      <dgm:spPr/>
    </dgm:pt>
    <dgm:pt modelId="{41A54C86-A0AC-4BEB-A62E-8F187F92835B}" type="pres">
      <dgm:prSet presAssocID="{19DC9689-9FAA-492F-BB45-AC02F93B9A95}" presName="Name37" presStyleLbl="parChTrans1D3" presStyleIdx="0" presStyleCnt="3"/>
      <dgm:spPr/>
      <dgm:t>
        <a:bodyPr/>
        <a:lstStyle/>
        <a:p>
          <a:endParaRPr lang="en-US"/>
        </a:p>
      </dgm:t>
    </dgm:pt>
    <dgm:pt modelId="{E303EF01-A4EB-4D9F-A8AD-A3B96D9DAE6A}" type="pres">
      <dgm:prSet presAssocID="{160A7C91-F2F3-4ADB-BDC5-61704BF38FDF}" presName="hierRoot2" presStyleCnt="0">
        <dgm:presLayoutVars>
          <dgm:hierBranch val="init"/>
        </dgm:presLayoutVars>
      </dgm:prSet>
      <dgm:spPr/>
    </dgm:pt>
    <dgm:pt modelId="{BE365F62-521A-4D1F-A851-FB8E1127D763}" type="pres">
      <dgm:prSet presAssocID="{160A7C91-F2F3-4ADB-BDC5-61704BF38FDF}" presName="rootComposite" presStyleCnt="0"/>
      <dgm:spPr/>
    </dgm:pt>
    <dgm:pt modelId="{40F0CAD2-4118-451C-A4DF-ECFE8967C7E1}" type="pres">
      <dgm:prSet presAssocID="{160A7C91-F2F3-4ADB-BDC5-61704BF38FDF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FCE731-0C07-4F16-BE1A-B8DBAB779822}" type="pres">
      <dgm:prSet presAssocID="{160A7C91-F2F3-4ADB-BDC5-61704BF38FDF}" presName="rootConnector" presStyleLbl="node3" presStyleIdx="0" presStyleCnt="3"/>
      <dgm:spPr/>
      <dgm:t>
        <a:bodyPr/>
        <a:lstStyle/>
        <a:p>
          <a:endParaRPr lang="en-US"/>
        </a:p>
      </dgm:t>
    </dgm:pt>
    <dgm:pt modelId="{859A97FE-4317-4834-89AD-EDDCA686F871}" type="pres">
      <dgm:prSet presAssocID="{160A7C91-F2F3-4ADB-BDC5-61704BF38FDF}" presName="hierChild4" presStyleCnt="0"/>
      <dgm:spPr/>
    </dgm:pt>
    <dgm:pt modelId="{EAB899B9-AD3D-4DF5-AD25-0F0EE2BDCE4D}" type="pres">
      <dgm:prSet presAssocID="{160A7C91-F2F3-4ADB-BDC5-61704BF38FDF}" presName="hierChild5" presStyleCnt="0"/>
      <dgm:spPr/>
    </dgm:pt>
    <dgm:pt modelId="{84C6FF49-4D00-4937-B4FB-A9192109B9D9}" type="pres">
      <dgm:prSet presAssocID="{56D6B149-2C34-45B9-8CFD-1DFA9B911020}" presName="hierChild5" presStyleCnt="0"/>
      <dgm:spPr/>
    </dgm:pt>
    <dgm:pt modelId="{BDC44A6D-B3C1-4F4E-AC7B-D58E0D2901EC}" type="pres">
      <dgm:prSet presAssocID="{4E901814-CCA4-4994-AE75-C4F49971612B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17FD929-208C-4D01-8E49-F8C707371393}" type="pres">
      <dgm:prSet presAssocID="{ED4AF08C-BD90-4BE9-BB4C-5448F8758943}" presName="hierRoot2" presStyleCnt="0">
        <dgm:presLayoutVars>
          <dgm:hierBranch val="init"/>
        </dgm:presLayoutVars>
      </dgm:prSet>
      <dgm:spPr/>
    </dgm:pt>
    <dgm:pt modelId="{5F9D3486-EA87-4B97-82DC-1ACAF6C2F39D}" type="pres">
      <dgm:prSet presAssocID="{ED4AF08C-BD90-4BE9-BB4C-5448F8758943}" presName="rootComposite" presStyleCnt="0"/>
      <dgm:spPr/>
    </dgm:pt>
    <dgm:pt modelId="{8CC902E4-93D0-44D1-822E-E498A0CA1320}" type="pres">
      <dgm:prSet presAssocID="{ED4AF08C-BD90-4BE9-BB4C-5448F875894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5DA9F-3D1F-42A9-A60A-A478B77C3039}" type="pres">
      <dgm:prSet presAssocID="{ED4AF08C-BD90-4BE9-BB4C-5448F8758943}" presName="rootConnector" presStyleLbl="node2" presStyleIdx="1" presStyleCnt="5"/>
      <dgm:spPr/>
      <dgm:t>
        <a:bodyPr/>
        <a:lstStyle/>
        <a:p>
          <a:endParaRPr lang="en-US"/>
        </a:p>
      </dgm:t>
    </dgm:pt>
    <dgm:pt modelId="{5C16040D-C27C-446E-BC12-D955C68A0DC2}" type="pres">
      <dgm:prSet presAssocID="{ED4AF08C-BD90-4BE9-BB4C-5448F8758943}" presName="hierChild4" presStyleCnt="0"/>
      <dgm:spPr/>
    </dgm:pt>
    <dgm:pt modelId="{0C2296FB-F83A-4267-80A3-8FE5662A60AE}" type="pres">
      <dgm:prSet presAssocID="{FCA3886E-7826-455F-900C-8268C2FFFF95}" presName="Name37" presStyleLbl="parChTrans1D3" presStyleIdx="1" presStyleCnt="3"/>
      <dgm:spPr/>
      <dgm:t>
        <a:bodyPr/>
        <a:lstStyle/>
        <a:p>
          <a:endParaRPr lang="en-US"/>
        </a:p>
      </dgm:t>
    </dgm:pt>
    <dgm:pt modelId="{51E16534-0D8F-42CF-85D6-4DD0911DFC2D}" type="pres">
      <dgm:prSet presAssocID="{41768A12-E3B4-4FB2-84C8-FDF6D52103AD}" presName="hierRoot2" presStyleCnt="0">
        <dgm:presLayoutVars>
          <dgm:hierBranch val="init"/>
        </dgm:presLayoutVars>
      </dgm:prSet>
      <dgm:spPr/>
    </dgm:pt>
    <dgm:pt modelId="{DF34DD8A-D88F-484F-8DCC-BBC2A1FA5CEC}" type="pres">
      <dgm:prSet presAssocID="{41768A12-E3B4-4FB2-84C8-FDF6D52103AD}" presName="rootComposite" presStyleCnt="0"/>
      <dgm:spPr/>
    </dgm:pt>
    <dgm:pt modelId="{CB974DED-4E8E-4A90-89ED-D789953AFCD2}" type="pres">
      <dgm:prSet presAssocID="{41768A12-E3B4-4FB2-84C8-FDF6D52103A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3D364C-FA18-44A3-9289-49CB72251E3E}" type="pres">
      <dgm:prSet presAssocID="{41768A12-E3B4-4FB2-84C8-FDF6D52103AD}" presName="rootConnector" presStyleLbl="node3" presStyleIdx="1" presStyleCnt="3"/>
      <dgm:spPr/>
      <dgm:t>
        <a:bodyPr/>
        <a:lstStyle/>
        <a:p>
          <a:endParaRPr lang="en-US"/>
        </a:p>
      </dgm:t>
    </dgm:pt>
    <dgm:pt modelId="{4F558D43-ACB9-41A8-9126-749F3260D3AB}" type="pres">
      <dgm:prSet presAssocID="{41768A12-E3B4-4FB2-84C8-FDF6D52103AD}" presName="hierChild4" presStyleCnt="0"/>
      <dgm:spPr/>
    </dgm:pt>
    <dgm:pt modelId="{151AB7CC-A61C-4245-9406-93377A721D83}" type="pres">
      <dgm:prSet presAssocID="{96A0824F-8FDF-47D9-8E40-AFB01BD5590C}" presName="Name37" presStyleLbl="parChTrans1D4" presStyleIdx="0" presStyleCnt="1"/>
      <dgm:spPr/>
      <dgm:t>
        <a:bodyPr/>
        <a:lstStyle/>
        <a:p>
          <a:endParaRPr lang="en-US"/>
        </a:p>
      </dgm:t>
    </dgm:pt>
    <dgm:pt modelId="{B9BD3805-F691-424B-8642-AC6343066CD2}" type="pres">
      <dgm:prSet presAssocID="{D1F5150B-2B95-4A2D-906A-045BDF12F13C}" presName="hierRoot2" presStyleCnt="0">
        <dgm:presLayoutVars>
          <dgm:hierBranch val="init"/>
        </dgm:presLayoutVars>
      </dgm:prSet>
      <dgm:spPr/>
    </dgm:pt>
    <dgm:pt modelId="{7331011A-4E74-49FC-9250-58FE435AAAC3}" type="pres">
      <dgm:prSet presAssocID="{D1F5150B-2B95-4A2D-906A-045BDF12F13C}" presName="rootComposite" presStyleCnt="0"/>
      <dgm:spPr/>
    </dgm:pt>
    <dgm:pt modelId="{68CC0C7E-2EAE-4FD7-91A1-5165CF402749}" type="pres">
      <dgm:prSet presAssocID="{D1F5150B-2B95-4A2D-906A-045BDF12F13C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A858A-8593-465C-A550-799BBF2E6713}" type="pres">
      <dgm:prSet presAssocID="{D1F5150B-2B95-4A2D-906A-045BDF12F13C}" presName="rootConnector" presStyleLbl="node4" presStyleIdx="0" presStyleCnt="1"/>
      <dgm:spPr/>
      <dgm:t>
        <a:bodyPr/>
        <a:lstStyle/>
        <a:p>
          <a:endParaRPr lang="en-US"/>
        </a:p>
      </dgm:t>
    </dgm:pt>
    <dgm:pt modelId="{9E77D206-ADBF-4CEB-85DC-AE88580475FD}" type="pres">
      <dgm:prSet presAssocID="{D1F5150B-2B95-4A2D-906A-045BDF12F13C}" presName="hierChild4" presStyleCnt="0"/>
      <dgm:spPr/>
    </dgm:pt>
    <dgm:pt modelId="{977C51CE-942A-4A0E-B727-C0AA27FA52EC}" type="pres">
      <dgm:prSet presAssocID="{D1F5150B-2B95-4A2D-906A-045BDF12F13C}" presName="hierChild5" presStyleCnt="0"/>
      <dgm:spPr/>
    </dgm:pt>
    <dgm:pt modelId="{CCE55FB8-C1F9-46DD-A080-893F56278C43}" type="pres">
      <dgm:prSet presAssocID="{41768A12-E3B4-4FB2-84C8-FDF6D52103AD}" presName="hierChild5" presStyleCnt="0"/>
      <dgm:spPr/>
    </dgm:pt>
    <dgm:pt modelId="{3D51D4FE-5D5C-40CA-9F4F-E9AE6B188A44}" type="pres">
      <dgm:prSet presAssocID="{ED4AF08C-BD90-4BE9-BB4C-5448F8758943}" presName="hierChild5" presStyleCnt="0"/>
      <dgm:spPr/>
    </dgm:pt>
    <dgm:pt modelId="{995E1B7D-0CC4-4E57-AC25-1086CFD2E3B8}" type="pres">
      <dgm:prSet presAssocID="{88E9AF0E-F0F9-4832-8EE7-0DFE84568247}" presName="Name37" presStyleLbl="parChTrans1D2" presStyleIdx="2" presStyleCnt="5"/>
      <dgm:spPr/>
      <dgm:t>
        <a:bodyPr/>
        <a:lstStyle/>
        <a:p>
          <a:endParaRPr lang="en-US"/>
        </a:p>
      </dgm:t>
    </dgm:pt>
    <dgm:pt modelId="{A28C83D0-4FD1-4980-BDA0-506CB9B7A197}" type="pres">
      <dgm:prSet presAssocID="{F22F8952-5B47-45C3-8D29-247CD8187F6D}" presName="hierRoot2" presStyleCnt="0">
        <dgm:presLayoutVars>
          <dgm:hierBranch val="init"/>
        </dgm:presLayoutVars>
      </dgm:prSet>
      <dgm:spPr/>
    </dgm:pt>
    <dgm:pt modelId="{CFAC412C-CB4E-4054-A676-1985CA5FC229}" type="pres">
      <dgm:prSet presAssocID="{F22F8952-5B47-45C3-8D29-247CD8187F6D}" presName="rootComposite" presStyleCnt="0"/>
      <dgm:spPr/>
    </dgm:pt>
    <dgm:pt modelId="{B0373DF8-4534-4E47-BBE5-1D4169317BDB}" type="pres">
      <dgm:prSet presAssocID="{F22F8952-5B47-45C3-8D29-247CD8187F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455B2-C9DF-4982-8D89-562D9782FF00}" type="pres">
      <dgm:prSet presAssocID="{F22F8952-5B47-45C3-8D29-247CD8187F6D}" presName="rootConnector" presStyleLbl="node2" presStyleIdx="2" presStyleCnt="5"/>
      <dgm:spPr/>
      <dgm:t>
        <a:bodyPr/>
        <a:lstStyle/>
        <a:p>
          <a:endParaRPr lang="en-US"/>
        </a:p>
      </dgm:t>
    </dgm:pt>
    <dgm:pt modelId="{8D04F0E6-6D83-4BDE-BF62-2A7361A6BF75}" type="pres">
      <dgm:prSet presAssocID="{F22F8952-5B47-45C3-8D29-247CD8187F6D}" presName="hierChild4" presStyleCnt="0"/>
      <dgm:spPr/>
    </dgm:pt>
    <dgm:pt modelId="{7239ACB5-61C0-4777-8750-3CFBC3376DF3}" type="pres">
      <dgm:prSet presAssocID="{25F712E6-5162-4C82-8ACD-D11DAE6EDD04}" presName="Name37" presStyleLbl="parChTrans1D3" presStyleIdx="2" presStyleCnt="3"/>
      <dgm:spPr/>
      <dgm:t>
        <a:bodyPr/>
        <a:lstStyle/>
        <a:p>
          <a:endParaRPr lang="en-US"/>
        </a:p>
      </dgm:t>
    </dgm:pt>
    <dgm:pt modelId="{42AB9D2E-2399-41CE-893C-85ED833E8BA8}" type="pres">
      <dgm:prSet presAssocID="{09A3D19C-6C70-4C09-BCD9-03680E01DAF6}" presName="hierRoot2" presStyleCnt="0">
        <dgm:presLayoutVars>
          <dgm:hierBranch val="init"/>
        </dgm:presLayoutVars>
      </dgm:prSet>
      <dgm:spPr/>
    </dgm:pt>
    <dgm:pt modelId="{2058D50D-7910-4AB5-876C-BF13240D8E30}" type="pres">
      <dgm:prSet presAssocID="{09A3D19C-6C70-4C09-BCD9-03680E01DAF6}" presName="rootComposite" presStyleCnt="0"/>
      <dgm:spPr/>
    </dgm:pt>
    <dgm:pt modelId="{73E59EC8-E6FD-4D55-88FA-3159BC453FB7}" type="pres">
      <dgm:prSet presAssocID="{09A3D19C-6C70-4C09-BCD9-03680E01DAF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AEAED-23E8-4BD6-8057-E7AA2C30AAA6}" type="pres">
      <dgm:prSet presAssocID="{09A3D19C-6C70-4C09-BCD9-03680E01DAF6}" presName="rootConnector" presStyleLbl="node3" presStyleIdx="2" presStyleCnt="3"/>
      <dgm:spPr/>
      <dgm:t>
        <a:bodyPr/>
        <a:lstStyle/>
        <a:p>
          <a:endParaRPr lang="en-US"/>
        </a:p>
      </dgm:t>
    </dgm:pt>
    <dgm:pt modelId="{82224816-766F-4788-BC4E-23D4268CF4EE}" type="pres">
      <dgm:prSet presAssocID="{09A3D19C-6C70-4C09-BCD9-03680E01DAF6}" presName="hierChild4" presStyleCnt="0"/>
      <dgm:spPr/>
    </dgm:pt>
    <dgm:pt modelId="{57F18C90-7235-4AB1-B23C-BB38762DE8FC}" type="pres">
      <dgm:prSet presAssocID="{09A3D19C-6C70-4C09-BCD9-03680E01DAF6}" presName="hierChild5" presStyleCnt="0"/>
      <dgm:spPr/>
    </dgm:pt>
    <dgm:pt modelId="{E8422F59-5D9B-4A6C-A306-4DE5B9B96F9A}" type="pres">
      <dgm:prSet presAssocID="{F22F8952-5B47-45C3-8D29-247CD8187F6D}" presName="hierChild5" presStyleCnt="0"/>
      <dgm:spPr/>
    </dgm:pt>
    <dgm:pt modelId="{234F31E1-5840-4830-826F-B8B720D330C6}" type="pres">
      <dgm:prSet presAssocID="{887973A4-FF6D-48E9-8CC5-91042AE3314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80050565-3192-499D-87A0-8FECE29FC739}" type="pres">
      <dgm:prSet presAssocID="{2B629B63-2A3D-4127-A5B9-D409A3980439}" presName="hierRoot2" presStyleCnt="0">
        <dgm:presLayoutVars>
          <dgm:hierBranch val="init"/>
        </dgm:presLayoutVars>
      </dgm:prSet>
      <dgm:spPr/>
    </dgm:pt>
    <dgm:pt modelId="{075B58A1-4EAD-4F69-8771-98E244CC85D5}" type="pres">
      <dgm:prSet presAssocID="{2B629B63-2A3D-4127-A5B9-D409A3980439}" presName="rootComposite" presStyleCnt="0"/>
      <dgm:spPr/>
    </dgm:pt>
    <dgm:pt modelId="{E8DBB639-D85E-4FDD-BA10-38682E672122}" type="pres">
      <dgm:prSet presAssocID="{2B629B63-2A3D-4127-A5B9-D409A3980439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FED316-0CE7-497F-A429-2D1C54CBCDDE}" type="pres">
      <dgm:prSet presAssocID="{2B629B63-2A3D-4127-A5B9-D409A3980439}" presName="rootConnector" presStyleLbl="node2" presStyleIdx="3" presStyleCnt="5"/>
      <dgm:spPr/>
      <dgm:t>
        <a:bodyPr/>
        <a:lstStyle/>
        <a:p>
          <a:endParaRPr lang="en-US"/>
        </a:p>
      </dgm:t>
    </dgm:pt>
    <dgm:pt modelId="{56BD4964-6B95-48F1-855E-E4BCEDC8BFB3}" type="pres">
      <dgm:prSet presAssocID="{2B629B63-2A3D-4127-A5B9-D409A3980439}" presName="hierChild4" presStyleCnt="0"/>
      <dgm:spPr/>
    </dgm:pt>
    <dgm:pt modelId="{922AD29C-4223-438F-973E-F47B22FCD277}" type="pres">
      <dgm:prSet presAssocID="{2B629B63-2A3D-4127-A5B9-D409A3980439}" presName="hierChild5" presStyleCnt="0"/>
      <dgm:spPr/>
    </dgm:pt>
    <dgm:pt modelId="{915AAE23-2E99-45CA-828A-8BCCE598B03A}" type="pres">
      <dgm:prSet presAssocID="{01D3F00E-B385-4523-B891-1EB25841F455}" presName="Name37" presStyleLbl="parChTrans1D2" presStyleIdx="4" presStyleCnt="5"/>
      <dgm:spPr/>
      <dgm:t>
        <a:bodyPr/>
        <a:lstStyle/>
        <a:p>
          <a:endParaRPr lang="en-US"/>
        </a:p>
      </dgm:t>
    </dgm:pt>
    <dgm:pt modelId="{5F3E58A7-67FE-4120-9371-791A4574A6A1}" type="pres">
      <dgm:prSet presAssocID="{5CC55083-222C-41F3-A7B2-D98F6532704E}" presName="hierRoot2" presStyleCnt="0">
        <dgm:presLayoutVars>
          <dgm:hierBranch val="init"/>
        </dgm:presLayoutVars>
      </dgm:prSet>
      <dgm:spPr/>
    </dgm:pt>
    <dgm:pt modelId="{BE7EAB7C-1A5F-40B0-B6BE-9257C593F071}" type="pres">
      <dgm:prSet presAssocID="{5CC55083-222C-41F3-A7B2-D98F6532704E}" presName="rootComposite" presStyleCnt="0"/>
      <dgm:spPr/>
    </dgm:pt>
    <dgm:pt modelId="{4D6DB9EA-1BB3-435B-81E1-88869115D421}" type="pres">
      <dgm:prSet presAssocID="{5CC55083-222C-41F3-A7B2-D98F6532704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BD81AB-55CC-47AD-80FA-C3C7A2668F6E}" type="pres">
      <dgm:prSet presAssocID="{5CC55083-222C-41F3-A7B2-D98F6532704E}" presName="rootConnector" presStyleLbl="node2" presStyleIdx="4" presStyleCnt="5"/>
      <dgm:spPr/>
      <dgm:t>
        <a:bodyPr/>
        <a:lstStyle/>
        <a:p>
          <a:endParaRPr lang="en-US"/>
        </a:p>
      </dgm:t>
    </dgm:pt>
    <dgm:pt modelId="{4F17E048-BB37-4F70-96FF-E5BD8CB82FBA}" type="pres">
      <dgm:prSet presAssocID="{5CC55083-222C-41F3-A7B2-D98F6532704E}" presName="hierChild4" presStyleCnt="0"/>
      <dgm:spPr/>
    </dgm:pt>
    <dgm:pt modelId="{C5CDDC15-0709-430E-B56E-1997A72949C6}" type="pres">
      <dgm:prSet presAssocID="{5CC55083-222C-41F3-A7B2-D98F6532704E}" presName="hierChild5" presStyleCnt="0"/>
      <dgm:spPr/>
    </dgm:pt>
    <dgm:pt modelId="{B95BFF54-D731-4FC8-966E-39A5C498FDE3}" type="pres">
      <dgm:prSet presAssocID="{541DE3EF-045A-4534-BDA3-7C066017607F}" presName="hierChild3" presStyleCnt="0"/>
      <dgm:spPr/>
    </dgm:pt>
  </dgm:ptLst>
  <dgm:cxnLst>
    <dgm:cxn modelId="{CF187B26-6AA9-4172-AD7F-F5EF00F823A4}" type="presOf" srcId="{41768A12-E3B4-4FB2-84C8-FDF6D52103AD}" destId="{EF3D364C-FA18-44A3-9289-49CB72251E3E}" srcOrd="1" destOrd="0" presId="urn:microsoft.com/office/officeart/2005/8/layout/orgChart1"/>
    <dgm:cxn modelId="{FCAE75EA-B38E-4EE6-87A5-A5A57F139B65}" type="presOf" srcId="{160A7C91-F2F3-4ADB-BDC5-61704BF38FDF}" destId="{40F0CAD2-4118-451C-A4DF-ECFE8967C7E1}" srcOrd="0" destOrd="0" presId="urn:microsoft.com/office/officeart/2005/8/layout/orgChart1"/>
    <dgm:cxn modelId="{6275FE99-867C-4891-9E0A-EB6F31F64B9D}" type="presOf" srcId="{19DC9689-9FAA-492F-BB45-AC02F93B9A95}" destId="{41A54C86-A0AC-4BEB-A62E-8F187F92835B}" srcOrd="0" destOrd="0" presId="urn:microsoft.com/office/officeart/2005/8/layout/orgChart1"/>
    <dgm:cxn modelId="{78F46A16-9A6F-4077-B477-7B8FD4277465}" type="presOf" srcId="{ED4AF08C-BD90-4BE9-BB4C-5448F8758943}" destId="{8CC902E4-93D0-44D1-822E-E498A0CA1320}" srcOrd="0" destOrd="0" presId="urn:microsoft.com/office/officeart/2005/8/layout/orgChart1"/>
    <dgm:cxn modelId="{71A3AE15-F011-49A7-AFA0-70709E389EF7}" type="presOf" srcId="{56D6B149-2C34-45B9-8CFD-1DFA9B911020}" destId="{DF9926CF-444B-4F42-8159-5A0C168ABF4F}" srcOrd="0" destOrd="0" presId="urn:microsoft.com/office/officeart/2005/8/layout/orgChart1"/>
    <dgm:cxn modelId="{2BEE2138-B17C-455E-A1F3-46CAEE117ADE}" srcId="{541DE3EF-045A-4534-BDA3-7C066017607F}" destId="{2B629B63-2A3D-4127-A5B9-D409A3980439}" srcOrd="3" destOrd="0" parTransId="{887973A4-FF6D-48E9-8CC5-91042AE33146}" sibTransId="{540EA74C-A77C-4019-B255-3142E5100F7F}"/>
    <dgm:cxn modelId="{3637FB9E-1DAE-46B1-AB23-F5AC20A1E3EF}" type="presOf" srcId="{F22F8952-5B47-45C3-8D29-247CD8187F6D}" destId="{471455B2-C9DF-4982-8D89-562D9782FF00}" srcOrd="1" destOrd="0" presId="urn:microsoft.com/office/officeart/2005/8/layout/orgChart1"/>
    <dgm:cxn modelId="{5EAC5553-6383-4044-B964-6BF932FF7452}" srcId="{39893E1D-E0F8-408E-BC91-3A9AADF9E999}" destId="{541DE3EF-045A-4534-BDA3-7C066017607F}" srcOrd="0" destOrd="0" parTransId="{B28273D9-59DD-49F4-8F49-2C76C4259139}" sibTransId="{ECE0DA7C-90B3-4F23-9B36-10C32C3D424D}"/>
    <dgm:cxn modelId="{6F38981B-F1C4-4C94-BCB9-F2B2940C50B0}" type="presOf" srcId="{F22F8952-5B47-45C3-8D29-247CD8187F6D}" destId="{B0373DF8-4534-4E47-BBE5-1D4169317BDB}" srcOrd="0" destOrd="0" presId="urn:microsoft.com/office/officeart/2005/8/layout/orgChart1"/>
    <dgm:cxn modelId="{79318A83-8B46-42B3-8CCB-D39C89F1F38D}" type="presOf" srcId="{39893E1D-E0F8-408E-BC91-3A9AADF9E999}" destId="{2ACFF6F7-02BC-4EEA-85C0-A50B46949BF0}" srcOrd="0" destOrd="0" presId="urn:microsoft.com/office/officeart/2005/8/layout/orgChart1"/>
    <dgm:cxn modelId="{84EDFDCE-4D43-4749-8444-10732BF72442}" type="presOf" srcId="{41768A12-E3B4-4FB2-84C8-FDF6D52103AD}" destId="{CB974DED-4E8E-4A90-89ED-D789953AFCD2}" srcOrd="0" destOrd="0" presId="urn:microsoft.com/office/officeart/2005/8/layout/orgChart1"/>
    <dgm:cxn modelId="{F4628EDA-D352-4B72-ABD9-4289C69B8FB6}" type="presOf" srcId="{ED4AF08C-BD90-4BE9-BB4C-5448F8758943}" destId="{BEC5DA9F-3D1F-42A9-A60A-A478B77C3039}" srcOrd="1" destOrd="0" presId="urn:microsoft.com/office/officeart/2005/8/layout/orgChart1"/>
    <dgm:cxn modelId="{E98688B1-6253-47D7-BDBD-0C501B330150}" srcId="{541DE3EF-045A-4534-BDA3-7C066017607F}" destId="{5CC55083-222C-41F3-A7B2-D98F6532704E}" srcOrd="4" destOrd="0" parTransId="{01D3F00E-B385-4523-B891-1EB25841F455}" sibTransId="{6F2C4D92-9878-40BF-AB67-255CABB03CD4}"/>
    <dgm:cxn modelId="{377A440A-26F8-44EC-844D-37F281D269AF}" type="presOf" srcId="{09A3D19C-6C70-4C09-BCD9-03680E01DAF6}" destId="{824AEAED-23E8-4BD6-8057-E7AA2C30AAA6}" srcOrd="1" destOrd="0" presId="urn:microsoft.com/office/officeart/2005/8/layout/orgChart1"/>
    <dgm:cxn modelId="{3EFE0BBA-B9AD-409D-A682-BCF249EC392C}" type="presOf" srcId="{01D3F00E-B385-4523-B891-1EB25841F455}" destId="{915AAE23-2E99-45CA-828A-8BCCE598B03A}" srcOrd="0" destOrd="0" presId="urn:microsoft.com/office/officeart/2005/8/layout/orgChart1"/>
    <dgm:cxn modelId="{CE6CBA20-C71C-493F-B814-EE387C3F546E}" type="presOf" srcId="{25F712E6-5162-4C82-8ACD-D11DAE6EDD04}" destId="{7239ACB5-61C0-4777-8750-3CFBC3376DF3}" srcOrd="0" destOrd="0" presId="urn:microsoft.com/office/officeart/2005/8/layout/orgChart1"/>
    <dgm:cxn modelId="{E2F6EBEE-4B07-4CB3-BCBE-51D94A7A70E0}" type="presOf" srcId="{D1F5150B-2B95-4A2D-906A-045BDF12F13C}" destId="{E26A858A-8593-465C-A550-799BBF2E6713}" srcOrd="1" destOrd="0" presId="urn:microsoft.com/office/officeart/2005/8/layout/orgChart1"/>
    <dgm:cxn modelId="{0F3FACF9-D1A1-45EC-BB97-F227D6706D44}" srcId="{541DE3EF-045A-4534-BDA3-7C066017607F}" destId="{ED4AF08C-BD90-4BE9-BB4C-5448F8758943}" srcOrd="1" destOrd="0" parTransId="{4E901814-CCA4-4994-AE75-C4F49971612B}" sibTransId="{8F689AFB-FBF3-49EA-B38E-FE0C148785CD}"/>
    <dgm:cxn modelId="{D68DC1D0-59AD-4604-B2B4-7144D4259F5E}" type="presOf" srcId="{88E9AF0E-F0F9-4832-8EE7-0DFE84568247}" destId="{995E1B7D-0CC4-4E57-AC25-1086CFD2E3B8}" srcOrd="0" destOrd="0" presId="urn:microsoft.com/office/officeart/2005/8/layout/orgChart1"/>
    <dgm:cxn modelId="{B747C956-C750-47D7-AE3C-F15854B45E71}" type="presOf" srcId="{5CC55083-222C-41F3-A7B2-D98F6532704E}" destId="{D3BD81AB-55CC-47AD-80FA-C3C7A2668F6E}" srcOrd="1" destOrd="0" presId="urn:microsoft.com/office/officeart/2005/8/layout/orgChart1"/>
    <dgm:cxn modelId="{80AEEB2E-A8F2-4F27-933F-97BF14F07CF7}" type="presOf" srcId="{887973A4-FF6D-48E9-8CC5-91042AE33146}" destId="{234F31E1-5840-4830-826F-B8B720D330C6}" srcOrd="0" destOrd="0" presId="urn:microsoft.com/office/officeart/2005/8/layout/orgChart1"/>
    <dgm:cxn modelId="{FAF5791F-DFFC-4F97-9D54-792E9457A63E}" type="presOf" srcId="{B75B2964-D07A-402B-AA2D-E06CF0BF400E}" destId="{7C82B223-0B6C-4584-88FF-679C6DDCEF95}" srcOrd="0" destOrd="0" presId="urn:microsoft.com/office/officeart/2005/8/layout/orgChart1"/>
    <dgm:cxn modelId="{8290EE13-8CFC-45BE-A926-AD1F0B94B739}" srcId="{541DE3EF-045A-4534-BDA3-7C066017607F}" destId="{F22F8952-5B47-45C3-8D29-247CD8187F6D}" srcOrd="2" destOrd="0" parTransId="{88E9AF0E-F0F9-4832-8EE7-0DFE84568247}" sibTransId="{F35A1090-A008-4BD7-B4E2-10147327B700}"/>
    <dgm:cxn modelId="{826CE141-30B8-4702-A0F0-7AC3F9F0E6CB}" type="presOf" srcId="{541DE3EF-045A-4534-BDA3-7C066017607F}" destId="{E4DCE51E-FF72-4BD5-A26F-8B1E1CF369C0}" srcOrd="1" destOrd="0" presId="urn:microsoft.com/office/officeart/2005/8/layout/orgChart1"/>
    <dgm:cxn modelId="{877DE9C4-3DB0-449E-A995-39D1DB9E1E55}" type="presOf" srcId="{2B629B63-2A3D-4127-A5B9-D409A3980439}" destId="{E8DBB639-D85E-4FDD-BA10-38682E672122}" srcOrd="0" destOrd="0" presId="urn:microsoft.com/office/officeart/2005/8/layout/orgChart1"/>
    <dgm:cxn modelId="{E1FE882D-9761-4DAA-BCF8-12254A4B4A0F}" srcId="{ED4AF08C-BD90-4BE9-BB4C-5448F8758943}" destId="{41768A12-E3B4-4FB2-84C8-FDF6D52103AD}" srcOrd="0" destOrd="0" parTransId="{FCA3886E-7826-455F-900C-8268C2FFFF95}" sibTransId="{F55A392E-7BF4-450C-9339-D75A5D391F02}"/>
    <dgm:cxn modelId="{52C79376-B822-4D6B-B400-52F293F50D5F}" type="presOf" srcId="{96A0824F-8FDF-47D9-8E40-AFB01BD5590C}" destId="{151AB7CC-A61C-4245-9406-93377A721D83}" srcOrd="0" destOrd="0" presId="urn:microsoft.com/office/officeart/2005/8/layout/orgChart1"/>
    <dgm:cxn modelId="{59A8C6D7-E805-4044-B023-711A705943C9}" type="presOf" srcId="{4E901814-CCA4-4994-AE75-C4F49971612B}" destId="{BDC44A6D-B3C1-4F4E-AC7B-D58E0D2901EC}" srcOrd="0" destOrd="0" presId="urn:microsoft.com/office/officeart/2005/8/layout/orgChart1"/>
    <dgm:cxn modelId="{CE1A62B0-9EB8-4EA0-A829-52273E43F63C}" type="presOf" srcId="{160A7C91-F2F3-4ADB-BDC5-61704BF38FDF}" destId="{2FFCE731-0C07-4F16-BE1A-B8DBAB779822}" srcOrd="1" destOrd="0" presId="urn:microsoft.com/office/officeart/2005/8/layout/orgChart1"/>
    <dgm:cxn modelId="{D1E04E29-D4A7-4954-8CD4-B43676FC09B3}" type="presOf" srcId="{56D6B149-2C34-45B9-8CFD-1DFA9B911020}" destId="{FBD2105D-76B6-4CD4-BF08-C76A43E1DBBF}" srcOrd="1" destOrd="0" presId="urn:microsoft.com/office/officeart/2005/8/layout/orgChart1"/>
    <dgm:cxn modelId="{A5401CF7-93C3-4C0A-B88F-E4B1D68BA46C}" srcId="{F22F8952-5B47-45C3-8D29-247CD8187F6D}" destId="{09A3D19C-6C70-4C09-BCD9-03680E01DAF6}" srcOrd="0" destOrd="0" parTransId="{25F712E6-5162-4C82-8ACD-D11DAE6EDD04}" sibTransId="{91C0F476-5C74-4913-8D23-E3554ECBE0B8}"/>
    <dgm:cxn modelId="{801CB403-0193-4B8C-AA25-60653D4A5BA2}" type="presOf" srcId="{5CC55083-222C-41F3-A7B2-D98F6532704E}" destId="{4D6DB9EA-1BB3-435B-81E1-88869115D421}" srcOrd="0" destOrd="0" presId="urn:microsoft.com/office/officeart/2005/8/layout/orgChart1"/>
    <dgm:cxn modelId="{3AD8CB14-8488-4074-A78E-701A33151CBB}" type="presOf" srcId="{2B629B63-2A3D-4127-A5B9-D409A3980439}" destId="{5BFED316-0CE7-497F-A429-2D1C54CBCDDE}" srcOrd="1" destOrd="0" presId="urn:microsoft.com/office/officeart/2005/8/layout/orgChart1"/>
    <dgm:cxn modelId="{45FA7AD4-83BA-4887-B1FA-FC05CF86F8C3}" srcId="{541DE3EF-045A-4534-BDA3-7C066017607F}" destId="{56D6B149-2C34-45B9-8CFD-1DFA9B911020}" srcOrd="0" destOrd="0" parTransId="{B75B2964-D07A-402B-AA2D-E06CF0BF400E}" sibTransId="{6648E712-C2C8-4F7A-AD78-770E39E7E161}"/>
    <dgm:cxn modelId="{DAB59EF9-00BB-4976-90BA-9908CF105986}" type="presOf" srcId="{09A3D19C-6C70-4C09-BCD9-03680E01DAF6}" destId="{73E59EC8-E6FD-4D55-88FA-3159BC453FB7}" srcOrd="0" destOrd="0" presId="urn:microsoft.com/office/officeart/2005/8/layout/orgChart1"/>
    <dgm:cxn modelId="{B76018FA-0231-4A7C-9FEF-ED40DD1B6BCF}" type="presOf" srcId="{FCA3886E-7826-455F-900C-8268C2FFFF95}" destId="{0C2296FB-F83A-4267-80A3-8FE5662A60AE}" srcOrd="0" destOrd="0" presId="urn:microsoft.com/office/officeart/2005/8/layout/orgChart1"/>
    <dgm:cxn modelId="{15FB5F1B-0CED-4845-B587-0FD5DDAFB329}" type="presOf" srcId="{541DE3EF-045A-4534-BDA3-7C066017607F}" destId="{DADBD4EE-B389-4CCC-BD9D-8F8064EBFF0F}" srcOrd="0" destOrd="0" presId="urn:microsoft.com/office/officeart/2005/8/layout/orgChart1"/>
    <dgm:cxn modelId="{B72BA241-4173-4351-A017-787182F3FE11}" srcId="{41768A12-E3B4-4FB2-84C8-FDF6D52103AD}" destId="{D1F5150B-2B95-4A2D-906A-045BDF12F13C}" srcOrd="0" destOrd="0" parTransId="{96A0824F-8FDF-47D9-8E40-AFB01BD5590C}" sibTransId="{0F246223-BADD-4ACE-A669-1187CABCE089}"/>
    <dgm:cxn modelId="{FE20D747-C4CC-4B2F-B832-3F5FF7B08F8F}" type="presOf" srcId="{D1F5150B-2B95-4A2D-906A-045BDF12F13C}" destId="{68CC0C7E-2EAE-4FD7-91A1-5165CF402749}" srcOrd="0" destOrd="0" presId="urn:microsoft.com/office/officeart/2005/8/layout/orgChart1"/>
    <dgm:cxn modelId="{7B116E79-2292-47EF-908B-6BC27E15BB25}" srcId="{56D6B149-2C34-45B9-8CFD-1DFA9B911020}" destId="{160A7C91-F2F3-4ADB-BDC5-61704BF38FDF}" srcOrd="0" destOrd="0" parTransId="{19DC9689-9FAA-492F-BB45-AC02F93B9A95}" sibTransId="{275D3482-9364-4992-BD38-275327C8A431}"/>
    <dgm:cxn modelId="{58A4DFAD-6AB0-4462-B999-B560D6AC1C78}" type="presParOf" srcId="{2ACFF6F7-02BC-4EEA-85C0-A50B46949BF0}" destId="{6A2AC25D-0A74-4139-BB2B-E7CD9340A1E6}" srcOrd="0" destOrd="0" presId="urn:microsoft.com/office/officeart/2005/8/layout/orgChart1"/>
    <dgm:cxn modelId="{5C5B6E86-FA1A-40D8-8872-F157C4E7A37E}" type="presParOf" srcId="{6A2AC25D-0A74-4139-BB2B-E7CD9340A1E6}" destId="{528AE240-8EFF-49CA-939C-36E7019D47BB}" srcOrd="0" destOrd="0" presId="urn:microsoft.com/office/officeart/2005/8/layout/orgChart1"/>
    <dgm:cxn modelId="{66D04A40-B36E-4A1D-B02E-9750339357DF}" type="presParOf" srcId="{528AE240-8EFF-49CA-939C-36E7019D47BB}" destId="{DADBD4EE-B389-4CCC-BD9D-8F8064EBFF0F}" srcOrd="0" destOrd="0" presId="urn:microsoft.com/office/officeart/2005/8/layout/orgChart1"/>
    <dgm:cxn modelId="{7342F2C2-AFC7-49F7-A969-30F8F296870D}" type="presParOf" srcId="{528AE240-8EFF-49CA-939C-36E7019D47BB}" destId="{E4DCE51E-FF72-4BD5-A26F-8B1E1CF369C0}" srcOrd="1" destOrd="0" presId="urn:microsoft.com/office/officeart/2005/8/layout/orgChart1"/>
    <dgm:cxn modelId="{1BF9EF2B-34AB-4594-8A78-B5E14CA2E6EB}" type="presParOf" srcId="{6A2AC25D-0A74-4139-BB2B-E7CD9340A1E6}" destId="{F5BCF9A6-4F9B-440F-82F4-45B42278D263}" srcOrd="1" destOrd="0" presId="urn:microsoft.com/office/officeart/2005/8/layout/orgChart1"/>
    <dgm:cxn modelId="{7A38A175-C94D-434A-A104-BCBE1F0F533D}" type="presParOf" srcId="{F5BCF9A6-4F9B-440F-82F4-45B42278D263}" destId="{7C82B223-0B6C-4584-88FF-679C6DDCEF95}" srcOrd="0" destOrd="0" presId="urn:microsoft.com/office/officeart/2005/8/layout/orgChart1"/>
    <dgm:cxn modelId="{9C361607-46BC-420B-AB67-D61AEB29A78E}" type="presParOf" srcId="{F5BCF9A6-4F9B-440F-82F4-45B42278D263}" destId="{4A512A9A-5C63-4E69-99D5-2D19EDFAF347}" srcOrd="1" destOrd="0" presId="urn:microsoft.com/office/officeart/2005/8/layout/orgChart1"/>
    <dgm:cxn modelId="{20FFE447-8187-4C3C-91DD-885A46B04980}" type="presParOf" srcId="{4A512A9A-5C63-4E69-99D5-2D19EDFAF347}" destId="{8E730A61-AFA8-42FC-BF63-EF496C85E8FF}" srcOrd="0" destOrd="0" presId="urn:microsoft.com/office/officeart/2005/8/layout/orgChart1"/>
    <dgm:cxn modelId="{E2FDA95E-11C6-4688-8FA6-42766386690C}" type="presParOf" srcId="{8E730A61-AFA8-42FC-BF63-EF496C85E8FF}" destId="{DF9926CF-444B-4F42-8159-5A0C168ABF4F}" srcOrd="0" destOrd="0" presId="urn:microsoft.com/office/officeart/2005/8/layout/orgChart1"/>
    <dgm:cxn modelId="{631F2DE2-737C-4E13-A843-AFBE6DF3510E}" type="presParOf" srcId="{8E730A61-AFA8-42FC-BF63-EF496C85E8FF}" destId="{FBD2105D-76B6-4CD4-BF08-C76A43E1DBBF}" srcOrd="1" destOrd="0" presId="urn:microsoft.com/office/officeart/2005/8/layout/orgChart1"/>
    <dgm:cxn modelId="{1B8134A8-E449-4460-B929-CECD91EFB6CE}" type="presParOf" srcId="{4A512A9A-5C63-4E69-99D5-2D19EDFAF347}" destId="{3C386AB5-2F32-4AA2-96B2-17976C8F3E03}" srcOrd="1" destOrd="0" presId="urn:microsoft.com/office/officeart/2005/8/layout/orgChart1"/>
    <dgm:cxn modelId="{35E15CB4-F108-4AC2-9C48-787A6C53E4E5}" type="presParOf" srcId="{3C386AB5-2F32-4AA2-96B2-17976C8F3E03}" destId="{41A54C86-A0AC-4BEB-A62E-8F187F92835B}" srcOrd="0" destOrd="0" presId="urn:microsoft.com/office/officeart/2005/8/layout/orgChart1"/>
    <dgm:cxn modelId="{53C6B643-CE14-418C-A5DC-D82C4AEE044E}" type="presParOf" srcId="{3C386AB5-2F32-4AA2-96B2-17976C8F3E03}" destId="{E303EF01-A4EB-4D9F-A8AD-A3B96D9DAE6A}" srcOrd="1" destOrd="0" presId="urn:microsoft.com/office/officeart/2005/8/layout/orgChart1"/>
    <dgm:cxn modelId="{96D48058-B766-4029-BD1E-E1F27492B03C}" type="presParOf" srcId="{E303EF01-A4EB-4D9F-A8AD-A3B96D9DAE6A}" destId="{BE365F62-521A-4D1F-A851-FB8E1127D763}" srcOrd="0" destOrd="0" presId="urn:microsoft.com/office/officeart/2005/8/layout/orgChart1"/>
    <dgm:cxn modelId="{7147E692-39A3-47C0-A84D-7E0C9F3398D0}" type="presParOf" srcId="{BE365F62-521A-4D1F-A851-FB8E1127D763}" destId="{40F0CAD2-4118-451C-A4DF-ECFE8967C7E1}" srcOrd="0" destOrd="0" presId="urn:microsoft.com/office/officeart/2005/8/layout/orgChart1"/>
    <dgm:cxn modelId="{8865EB20-B513-458A-B1BA-14748A22FB96}" type="presParOf" srcId="{BE365F62-521A-4D1F-A851-FB8E1127D763}" destId="{2FFCE731-0C07-4F16-BE1A-B8DBAB779822}" srcOrd="1" destOrd="0" presId="urn:microsoft.com/office/officeart/2005/8/layout/orgChart1"/>
    <dgm:cxn modelId="{778CA75D-6D37-4EFB-A799-44C1EFAE188C}" type="presParOf" srcId="{E303EF01-A4EB-4D9F-A8AD-A3B96D9DAE6A}" destId="{859A97FE-4317-4834-89AD-EDDCA686F871}" srcOrd="1" destOrd="0" presId="urn:microsoft.com/office/officeart/2005/8/layout/orgChart1"/>
    <dgm:cxn modelId="{16077B0B-E638-40DE-B159-240259881496}" type="presParOf" srcId="{E303EF01-A4EB-4D9F-A8AD-A3B96D9DAE6A}" destId="{EAB899B9-AD3D-4DF5-AD25-0F0EE2BDCE4D}" srcOrd="2" destOrd="0" presId="urn:microsoft.com/office/officeart/2005/8/layout/orgChart1"/>
    <dgm:cxn modelId="{8C1A66BA-F86F-499F-9AD8-E1453BC17787}" type="presParOf" srcId="{4A512A9A-5C63-4E69-99D5-2D19EDFAF347}" destId="{84C6FF49-4D00-4937-B4FB-A9192109B9D9}" srcOrd="2" destOrd="0" presId="urn:microsoft.com/office/officeart/2005/8/layout/orgChart1"/>
    <dgm:cxn modelId="{E70F32B5-AC6B-4DBF-9314-6120DDC3B7BE}" type="presParOf" srcId="{F5BCF9A6-4F9B-440F-82F4-45B42278D263}" destId="{BDC44A6D-B3C1-4F4E-AC7B-D58E0D2901EC}" srcOrd="2" destOrd="0" presId="urn:microsoft.com/office/officeart/2005/8/layout/orgChart1"/>
    <dgm:cxn modelId="{039305BF-7766-4086-A10B-C357E84A5FB1}" type="presParOf" srcId="{F5BCF9A6-4F9B-440F-82F4-45B42278D263}" destId="{D17FD929-208C-4D01-8E49-F8C707371393}" srcOrd="3" destOrd="0" presId="urn:microsoft.com/office/officeart/2005/8/layout/orgChart1"/>
    <dgm:cxn modelId="{99C3AF8E-9B2B-4E59-84EE-5598F824ED03}" type="presParOf" srcId="{D17FD929-208C-4D01-8E49-F8C707371393}" destId="{5F9D3486-EA87-4B97-82DC-1ACAF6C2F39D}" srcOrd="0" destOrd="0" presId="urn:microsoft.com/office/officeart/2005/8/layout/orgChart1"/>
    <dgm:cxn modelId="{8B6C367F-C652-4E56-A84E-AC1593528085}" type="presParOf" srcId="{5F9D3486-EA87-4B97-82DC-1ACAF6C2F39D}" destId="{8CC902E4-93D0-44D1-822E-E498A0CA1320}" srcOrd="0" destOrd="0" presId="urn:microsoft.com/office/officeart/2005/8/layout/orgChart1"/>
    <dgm:cxn modelId="{5FB3AA83-C4AF-4762-B2E3-ABDA20FD7149}" type="presParOf" srcId="{5F9D3486-EA87-4B97-82DC-1ACAF6C2F39D}" destId="{BEC5DA9F-3D1F-42A9-A60A-A478B77C3039}" srcOrd="1" destOrd="0" presId="urn:microsoft.com/office/officeart/2005/8/layout/orgChart1"/>
    <dgm:cxn modelId="{645B4702-C8AC-4ECF-A55E-95345C077CA0}" type="presParOf" srcId="{D17FD929-208C-4D01-8E49-F8C707371393}" destId="{5C16040D-C27C-446E-BC12-D955C68A0DC2}" srcOrd="1" destOrd="0" presId="urn:microsoft.com/office/officeart/2005/8/layout/orgChart1"/>
    <dgm:cxn modelId="{6868233B-4323-4235-857C-9B8632975E01}" type="presParOf" srcId="{5C16040D-C27C-446E-BC12-D955C68A0DC2}" destId="{0C2296FB-F83A-4267-80A3-8FE5662A60AE}" srcOrd="0" destOrd="0" presId="urn:microsoft.com/office/officeart/2005/8/layout/orgChart1"/>
    <dgm:cxn modelId="{295A0AC4-4EAF-4426-9D24-679DAD8134F4}" type="presParOf" srcId="{5C16040D-C27C-446E-BC12-D955C68A0DC2}" destId="{51E16534-0D8F-42CF-85D6-4DD0911DFC2D}" srcOrd="1" destOrd="0" presId="urn:microsoft.com/office/officeart/2005/8/layout/orgChart1"/>
    <dgm:cxn modelId="{47C2CB35-A37C-4D20-9EAB-293A2DB8C9C9}" type="presParOf" srcId="{51E16534-0D8F-42CF-85D6-4DD0911DFC2D}" destId="{DF34DD8A-D88F-484F-8DCC-BBC2A1FA5CEC}" srcOrd="0" destOrd="0" presId="urn:microsoft.com/office/officeart/2005/8/layout/orgChart1"/>
    <dgm:cxn modelId="{606F6D88-979D-4B57-8AC6-8B091CD97FCB}" type="presParOf" srcId="{DF34DD8A-D88F-484F-8DCC-BBC2A1FA5CEC}" destId="{CB974DED-4E8E-4A90-89ED-D789953AFCD2}" srcOrd="0" destOrd="0" presId="urn:microsoft.com/office/officeart/2005/8/layout/orgChart1"/>
    <dgm:cxn modelId="{93379B72-78AD-4F75-BC54-BEBA911E273C}" type="presParOf" srcId="{DF34DD8A-D88F-484F-8DCC-BBC2A1FA5CEC}" destId="{EF3D364C-FA18-44A3-9289-49CB72251E3E}" srcOrd="1" destOrd="0" presId="urn:microsoft.com/office/officeart/2005/8/layout/orgChart1"/>
    <dgm:cxn modelId="{E24AFC23-0C62-474B-BA6D-7D6EA706D47D}" type="presParOf" srcId="{51E16534-0D8F-42CF-85D6-4DD0911DFC2D}" destId="{4F558D43-ACB9-41A8-9126-749F3260D3AB}" srcOrd="1" destOrd="0" presId="urn:microsoft.com/office/officeart/2005/8/layout/orgChart1"/>
    <dgm:cxn modelId="{4BECDDC9-7254-45E0-A428-0BFBA73A7948}" type="presParOf" srcId="{4F558D43-ACB9-41A8-9126-749F3260D3AB}" destId="{151AB7CC-A61C-4245-9406-93377A721D83}" srcOrd="0" destOrd="0" presId="urn:microsoft.com/office/officeart/2005/8/layout/orgChart1"/>
    <dgm:cxn modelId="{D8725E6E-FA5F-4337-B802-B2FAD53E8F74}" type="presParOf" srcId="{4F558D43-ACB9-41A8-9126-749F3260D3AB}" destId="{B9BD3805-F691-424B-8642-AC6343066CD2}" srcOrd="1" destOrd="0" presId="urn:microsoft.com/office/officeart/2005/8/layout/orgChart1"/>
    <dgm:cxn modelId="{F6712348-70ED-4451-B5E8-C769A08A417E}" type="presParOf" srcId="{B9BD3805-F691-424B-8642-AC6343066CD2}" destId="{7331011A-4E74-49FC-9250-58FE435AAAC3}" srcOrd="0" destOrd="0" presId="urn:microsoft.com/office/officeart/2005/8/layout/orgChart1"/>
    <dgm:cxn modelId="{1AD4F01C-6EAB-4B48-A1AE-BBA83B2685E2}" type="presParOf" srcId="{7331011A-4E74-49FC-9250-58FE435AAAC3}" destId="{68CC0C7E-2EAE-4FD7-91A1-5165CF402749}" srcOrd="0" destOrd="0" presId="urn:microsoft.com/office/officeart/2005/8/layout/orgChart1"/>
    <dgm:cxn modelId="{E1536149-7D01-4BC9-8612-446433FDAF23}" type="presParOf" srcId="{7331011A-4E74-49FC-9250-58FE435AAAC3}" destId="{E26A858A-8593-465C-A550-799BBF2E6713}" srcOrd="1" destOrd="0" presId="urn:microsoft.com/office/officeart/2005/8/layout/orgChart1"/>
    <dgm:cxn modelId="{55D8485E-DDCF-4FCD-BDB7-E9FE99D0615E}" type="presParOf" srcId="{B9BD3805-F691-424B-8642-AC6343066CD2}" destId="{9E77D206-ADBF-4CEB-85DC-AE88580475FD}" srcOrd="1" destOrd="0" presId="urn:microsoft.com/office/officeart/2005/8/layout/orgChart1"/>
    <dgm:cxn modelId="{465593A3-7692-4EE7-877F-DD982E39050D}" type="presParOf" srcId="{B9BD3805-F691-424B-8642-AC6343066CD2}" destId="{977C51CE-942A-4A0E-B727-C0AA27FA52EC}" srcOrd="2" destOrd="0" presId="urn:microsoft.com/office/officeart/2005/8/layout/orgChart1"/>
    <dgm:cxn modelId="{83EE0FFD-AE3C-417F-8F85-85EC57507FB1}" type="presParOf" srcId="{51E16534-0D8F-42CF-85D6-4DD0911DFC2D}" destId="{CCE55FB8-C1F9-46DD-A080-893F56278C43}" srcOrd="2" destOrd="0" presId="urn:microsoft.com/office/officeart/2005/8/layout/orgChart1"/>
    <dgm:cxn modelId="{AAA5BF66-2B38-410D-A364-61D8151BC517}" type="presParOf" srcId="{D17FD929-208C-4D01-8E49-F8C707371393}" destId="{3D51D4FE-5D5C-40CA-9F4F-E9AE6B188A44}" srcOrd="2" destOrd="0" presId="urn:microsoft.com/office/officeart/2005/8/layout/orgChart1"/>
    <dgm:cxn modelId="{64B0802A-17AD-4F23-AE41-7659820E53DA}" type="presParOf" srcId="{F5BCF9A6-4F9B-440F-82F4-45B42278D263}" destId="{995E1B7D-0CC4-4E57-AC25-1086CFD2E3B8}" srcOrd="4" destOrd="0" presId="urn:microsoft.com/office/officeart/2005/8/layout/orgChart1"/>
    <dgm:cxn modelId="{B538A8D1-68F3-4EBE-9269-33DE3E7471A3}" type="presParOf" srcId="{F5BCF9A6-4F9B-440F-82F4-45B42278D263}" destId="{A28C83D0-4FD1-4980-BDA0-506CB9B7A197}" srcOrd="5" destOrd="0" presId="urn:microsoft.com/office/officeart/2005/8/layout/orgChart1"/>
    <dgm:cxn modelId="{14217C67-D59F-4F12-8693-E8A1FFE01639}" type="presParOf" srcId="{A28C83D0-4FD1-4980-BDA0-506CB9B7A197}" destId="{CFAC412C-CB4E-4054-A676-1985CA5FC229}" srcOrd="0" destOrd="0" presId="urn:microsoft.com/office/officeart/2005/8/layout/orgChart1"/>
    <dgm:cxn modelId="{4BD06A14-0ED0-4F2E-9E0C-65C4386941AE}" type="presParOf" srcId="{CFAC412C-CB4E-4054-A676-1985CA5FC229}" destId="{B0373DF8-4534-4E47-BBE5-1D4169317BDB}" srcOrd="0" destOrd="0" presId="urn:microsoft.com/office/officeart/2005/8/layout/orgChart1"/>
    <dgm:cxn modelId="{40DFFA1F-751A-439B-A5E0-0C2FA2D98767}" type="presParOf" srcId="{CFAC412C-CB4E-4054-A676-1985CA5FC229}" destId="{471455B2-C9DF-4982-8D89-562D9782FF00}" srcOrd="1" destOrd="0" presId="urn:microsoft.com/office/officeart/2005/8/layout/orgChart1"/>
    <dgm:cxn modelId="{A7C127B1-AF17-4D05-AE5E-003C99DC2643}" type="presParOf" srcId="{A28C83D0-4FD1-4980-BDA0-506CB9B7A197}" destId="{8D04F0E6-6D83-4BDE-BF62-2A7361A6BF75}" srcOrd="1" destOrd="0" presId="urn:microsoft.com/office/officeart/2005/8/layout/orgChart1"/>
    <dgm:cxn modelId="{7DE34A14-9FF8-4610-9263-DE99FE211184}" type="presParOf" srcId="{8D04F0E6-6D83-4BDE-BF62-2A7361A6BF75}" destId="{7239ACB5-61C0-4777-8750-3CFBC3376DF3}" srcOrd="0" destOrd="0" presId="urn:microsoft.com/office/officeart/2005/8/layout/orgChart1"/>
    <dgm:cxn modelId="{FA2BA000-FAB5-499E-B599-526462451198}" type="presParOf" srcId="{8D04F0E6-6D83-4BDE-BF62-2A7361A6BF75}" destId="{42AB9D2E-2399-41CE-893C-85ED833E8BA8}" srcOrd="1" destOrd="0" presId="urn:microsoft.com/office/officeart/2005/8/layout/orgChart1"/>
    <dgm:cxn modelId="{5E831ED1-5906-4837-A4A8-A7E7497BAD11}" type="presParOf" srcId="{42AB9D2E-2399-41CE-893C-85ED833E8BA8}" destId="{2058D50D-7910-4AB5-876C-BF13240D8E30}" srcOrd="0" destOrd="0" presId="urn:microsoft.com/office/officeart/2005/8/layout/orgChart1"/>
    <dgm:cxn modelId="{42276BE0-F978-479E-A0FC-193DA82C2683}" type="presParOf" srcId="{2058D50D-7910-4AB5-876C-BF13240D8E30}" destId="{73E59EC8-E6FD-4D55-88FA-3159BC453FB7}" srcOrd="0" destOrd="0" presId="urn:microsoft.com/office/officeart/2005/8/layout/orgChart1"/>
    <dgm:cxn modelId="{2E1D5EDA-B40D-4638-8289-2729D9ADCF7A}" type="presParOf" srcId="{2058D50D-7910-4AB5-876C-BF13240D8E30}" destId="{824AEAED-23E8-4BD6-8057-E7AA2C30AAA6}" srcOrd="1" destOrd="0" presId="urn:microsoft.com/office/officeart/2005/8/layout/orgChart1"/>
    <dgm:cxn modelId="{1AEB7F9A-B233-4DDA-9630-D34E5FE6C4EA}" type="presParOf" srcId="{42AB9D2E-2399-41CE-893C-85ED833E8BA8}" destId="{82224816-766F-4788-BC4E-23D4268CF4EE}" srcOrd="1" destOrd="0" presId="urn:microsoft.com/office/officeart/2005/8/layout/orgChart1"/>
    <dgm:cxn modelId="{D26CC905-1662-45CC-A322-478FBAC13762}" type="presParOf" srcId="{42AB9D2E-2399-41CE-893C-85ED833E8BA8}" destId="{57F18C90-7235-4AB1-B23C-BB38762DE8FC}" srcOrd="2" destOrd="0" presId="urn:microsoft.com/office/officeart/2005/8/layout/orgChart1"/>
    <dgm:cxn modelId="{8AA57EE6-BB28-4EB7-B483-8FF5FE9C3C80}" type="presParOf" srcId="{A28C83D0-4FD1-4980-BDA0-506CB9B7A197}" destId="{E8422F59-5D9B-4A6C-A306-4DE5B9B96F9A}" srcOrd="2" destOrd="0" presId="urn:microsoft.com/office/officeart/2005/8/layout/orgChart1"/>
    <dgm:cxn modelId="{F1E1B212-8AAD-4E36-AFEA-6F7668DF201E}" type="presParOf" srcId="{F5BCF9A6-4F9B-440F-82F4-45B42278D263}" destId="{234F31E1-5840-4830-826F-B8B720D330C6}" srcOrd="6" destOrd="0" presId="urn:microsoft.com/office/officeart/2005/8/layout/orgChart1"/>
    <dgm:cxn modelId="{108A6B9E-27DC-4772-AE6D-1D28BFFDB492}" type="presParOf" srcId="{F5BCF9A6-4F9B-440F-82F4-45B42278D263}" destId="{80050565-3192-499D-87A0-8FECE29FC739}" srcOrd="7" destOrd="0" presId="urn:microsoft.com/office/officeart/2005/8/layout/orgChart1"/>
    <dgm:cxn modelId="{CC5B8DB2-EC41-4C7E-80A6-90BCFF2B36D7}" type="presParOf" srcId="{80050565-3192-499D-87A0-8FECE29FC739}" destId="{075B58A1-4EAD-4F69-8771-98E244CC85D5}" srcOrd="0" destOrd="0" presId="urn:microsoft.com/office/officeart/2005/8/layout/orgChart1"/>
    <dgm:cxn modelId="{D0E56E35-171A-4D68-A278-A21A5BFAD563}" type="presParOf" srcId="{075B58A1-4EAD-4F69-8771-98E244CC85D5}" destId="{E8DBB639-D85E-4FDD-BA10-38682E672122}" srcOrd="0" destOrd="0" presId="urn:microsoft.com/office/officeart/2005/8/layout/orgChart1"/>
    <dgm:cxn modelId="{A44ED6A1-1450-4EDB-9923-8FCCAC768B6C}" type="presParOf" srcId="{075B58A1-4EAD-4F69-8771-98E244CC85D5}" destId="{5BFED316-0CE7-497F-A429-2D1C54CBCDDE}" srcOrd="1" destOrd="0" presId="urn:microsoft.com/office/officeart/2005/8/layout/orgChart1"/>
    <dgm:cxn modelId="{24B92965-3EE6-4036-B6D0-EF73D12CBA1F}" type="presParOf" srcId="{80050565-3192-499D-87A0-8FECE29FC739}" destId="{56BD4964-6B95-48F1-855E-E4BCEDC8BFB3}" srcOrd="1" destOrd="0" presId="urn:microsoft.com/office/officeart/2005/8/layout/orgChart1"/>
    <dgm:cxn modelId="{5DB5086A-F1E3-4C65-95FF-38BC5662FDB5}" type="presParOf" srcId="{80050565-3192-499D-87A0-8FECE29FC739}" destId="{922AD29C-4223-438F-973E-F47B22FCD277}" srcOrd="2" destOrd="0" presId="urn:microsoft.com/office/officeart/2005/8/layout/orgChart1"/>
    <dgm:cxn modelId="{54DDA4E8-2A4A-47A5-8BDF-CFC15834433D}" type="presParOf" srcId="{F5BCF9A6-4F9B-440F-82F4-45B42278D263}" destId="{915AAE23-2E99-45CA-828A-8BCCE598B03A}" srcOrd="8" destOrd="0" presId="urn:microsoft.com/office/officeart/2005/8/layout/orgChart1"/>
    <dgm:cxn modelId="{C73022AB-2E51-4A41-9438-2D58E6A4EC54}" type="presParOf" srcId="{F5BCF9A6-4F9B-440F-82F4-45B42278D263}" destId="{5F3E58A7-67FE-4120-9371-791A4574A6A1}" srcOrd="9" destOrd="0" presId="urn:microsoft.com/office/officeart/2005/8/layout/orgChart1"/>
    <dgm:cxn modelId="{A18E39B3-2A71-4A3B-B1DE-15C707508999}" type="presParOf" srcId="{5F3E58A7-67FE-4120-9371-791A4574A6A1}" destId="{BE7EAB7C-1A5F-40B0-B6BE-9257C593F071}" srcOrd="0" destOrd="0" presId="urn:microsoft.com/office/officeart/2005/8/layout/orgChart1"/>
    <dgm:cxn modelId="{7366D408-8AEA-47CD-9168-5C9F9DB12853}" type="presParOf" srcId="{BE7EAB7C-1A5F-40B0-B6BE-9257C593F071}" destId="{4D6DB9EA-1BB3-435B-81E1-88869115D421}" srcOrd="0" destOrd="0" presId="urn:microsoft.com/office/officeart/2005/8/layout/orgChart1"/>
    <dgm:cxn modelId="{B645B530-AAD3-4F6F-AF52-0806826594B6}" type="presParOf" srcId="{BE7EAB7C-1A5F-40B0-B6BE-9257C593F071}" destId="{D3BD81AB-55CC-47AD-80FA-C3C7A2668F6E}" srcOrd="1" destOrd="0" presId="urn:microsoft.com/office/officeart/2005/8/layout/orgChart1"/>
    <dgm:cxn modelId="{EA8A2035-8C76-43A4-A529-6205046B3E43}" type="presParOf" srcId="{5F3E58A7-67FE-4120-9371-791A4574A6A1}" destId="{4F17E048-BB37-4F70-96FF-E5BD8CB82FBA}" srcOrd="1" destOrd="0" presId="urn:microsoft.com/office/officeart/2005/8/layout/orgChart1"/>
    <dgm:cxn modelId="{177FB6A9-974B-467B-B9FE-5AC9600ACAC3}" type="presParOf" srcId="{5F3E58A7-67FE-4120-9371-791A4574A6A1}" destId="{C5CDDC15-0709-430E-B56E-1997A72949C6}" srcOrd="2" destOrd="0" presId="urn:microsoft.com/office/officeart/2005/8/layout/orgChart1"/>
    <dgm:cxn modelId="{ED4C2168-DB80-4C46-9D70-4C6CCC6D8B2B}" type="presParOf" srcId="{6A2AC25D-0A74-4139-BB2B-E7CD9340A1E6}" destId="{B95BFF54-D731-4FC8-966E-39A5C498FD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D0901B-712E-40B8-A6AA-67C70137847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70516-D6AE-495A-AACD-104A033737E5}">
      <dgm:prSet phldrT="[Text]"/>
      <dgm:spPr/>
      <dgm:t>
        <a:bodyPr/>
        <a:lstStyle/>
        <a:p>
          <a:r>
            <a:rPr lang="en-US" dirty="0" err="1" smtClean="0"/>
            <a:t>ArrayList</a:t>
          </a:r>
          <a:endParaRPr lang="en-US" dirty="0"/>
        </a:p>
      </dgm:t>
    </dgm:pt>
    <dgm:pt modelId="{47F269A7-B4FC-4CAE-A418-92A2B5F86E0D}" type="parTrans" cxnId="{DC3369AD-B332-48CA-800D-7E9AF2E6049D}">
      <dgm:prSet/>
      <dgm:spPr/>
      <dgm:t>
        <a:bodyPr/>
        <a:lstStyle/>
        <a:p>
          <a:endParaRPr lang="en-US"/>
        </a:p>
      </dgm:t>
    </dgm:pt>
    <dgm:pt modelId="{95A51108-A40E-445B-B4C0-2ED5C914C74A}" type="sibTrans" cxnId="{DC3369AD-B332-48CA-800D-7E9AF2E6049D}">
      <dgm:prSet/>
      <dgm:spPr/>
      <dgm:t>
        <a:bodyPr/>
        <a:lstStyle/>
        <a:p>
          <a:endParaRPr lang="en-US"/>
        </a:p>
      </dgm:t>
    </dgm:pt>
    <dgm:pt modelId="{F85D2131-6D28-42B7-8281-3A471E9078FC}">
      <dgm:prSet phldrT="[Text]" custT="1"/>
      <dgm:spPr/>
      <dgm:t>
        <a:bodyPr/>
        <a:lstStyle/>
        <a:p>
          <a:r>
            <a:rPr lang="en-US" sz="1050" dirty="0" smtClean="0"/>
            <a:t>extends </a:t>
          </a:r>
          <a:r>
            <a:rPr lang="en-US" sz="1050" dirty="0" err="1" smtClean="0"/>
            <a:t>AbstractList</a:t>
          </a:r>
          <a:r>
            <a:rPr lang="en-US" sz="1050" dirty="0" smtClean="0"/>
            <a:t>&lt;E&gt;</a:t>
          </a:r>
          <a:endParaRPr lang="en-US" sz="1050" dirty="0"/>
        </a:p>
      </dgm:t>
    </dgm:pt>
    <dgm:pt modelId="{1447EFF3-B526-44A4-A55E-641369F9C4B8}" type="parTrans" cxnId="{17A4EEFC-66D2-49C8-B5DE-402C9B76D1EC}">
      <dgm:prSet/>
      <dgm:spPr/>
      <dgm:t>
        <a:bodyPr/>
        <a:lstStyle/>
        <a:p>
          <a:endParaRPr lang="en-US"/>
        </a:p>
      </dgm:t>
    </dgm:pt>
    <dgm:pt modelId="{511B27D2-E721-469B-B881-23306ED9320B}" type="sibTrans" cxnId="{17A4EEFC-66D2-49C8-B5DE-402C9B76D1EC}">
      <dgm:prSet/>
      <dgm:spPr/>
      <dgm:t>
        <a:bodyPr/>
        <a:lstStyle/>
        <a:p>
          <a:endParaRPr lang="en-US"/>
        </a:p>
      </dgm:t>
    </dgm:pt>
    <dgm:pt modelId="{4CFEDCC0-EF24-4011-83BF-E7DBD669CBA5}">
      <dgm:prSet phldrT="[Text]" custT="1"/>
      <dgm:spPr/>
      <dgm:t>
        <a:bodyPr/>
        <a:lstStyle/>
        <a:p>
          <a:r>
            <a:rPr lang="en-US" sz="1050" dirty="0" smtClean="0"/>
            <a:t>implements List&lt;E&gt;, </a:t>
          </a:r>
          <a:r>
            <a:rPr lang="en-US" sz="1050" b="1" dirty="0" err="1" smtClean="0"/>
            <a:t>RandomAccess</a:t>
          </a:r>
          <a:r>
            <a:rPr lang="en-US" sz="1050" dirty="0" smtClean="0"/>
            <a:t>, </a:t>
          </a:r>
          <a:r>
            <a:rPr lang="en-US" sz="1050" dirty="0" err="1" smtClean="0">
              <a:solidFill>
                <a:srgbClr val="00B050"/>
              </a:solidFill>
            </a:rPr>
            <a:t>Cloneable</a:t>
          </a:r>
          <a:r>
            <a:rPr lang="en-US" sz="1050" dirty="0" smtClean="0">
              <a:solidFill>
                <a:srgbClr val="00B050"/>
              </a:solidFill>
            </a:rPr>
            <a:t>, </a:t>
          </a:r>
          <a:r>
            <a:rPr lang="en-US" sz="1050" dirty="0" err="1" smtClean="0">
              <a:solidFill>
                <a:srgbClr val="00B050"/>
              </a:solidFill>
            </a:rPr>
            <a:t>Serializable</a:t>
          </a:r>
          <a:endParaRPr lang="en-US" sz="1050" dirty="0">
            <a:solidFill>
              <a:srgbClr val="00B050"/>
            </a:solidFill>
          </a:endParaRPr>
        </a:p>
      </dgm:t>
    </dgm:pt>
    <dgm:pt modelId="{25977398-5ED6-42EF-A0A3-F4AA5382CFBD}" type="parTrans" cxnId="{1EA4FA95-F5D2-4090-8DF7-386F5137DF77}">
      <dgm:prSet/>
      <dgm:spPr/>
      <dgm:t>
        <a:bodyPr/>
        <a:lstStyle/>
        <a:p>
          <a:endParaRPr lang="en-US"/>
        </a:p>
      </dgm:t>
    </dgm:pt>
    <dgm:pt modelId="{6C637F6D-40E0-4ECC-855D-FF8A504F6241}" type="sibTrans" cxnId="{1EA4FA95-F5D2-4090-8DF7-386F5137DF77}">
      <dgm:prSet/>
      <dgm:spPr/>
      <dgm:t>
        <a:bodyPr/>
        <a:lstStyle/>
        <a:p>
          <a:endParaRPr lang="en-US"/>
        </a:p>
      </dgm:t>
    </dgm:pt>
    <dgm:pt modelId="{820F1E26-4CC4-4872-B10B-264A64300085}">
      <dgm:prSet phldrT="[Text]"/>
      <dgm:spPr/>
      <dgm:t>
        <a:bodyPr/>
        <a:lstStyle/>
        <a:p>
          <a:r>
            <a:rPr lang="en-US" dirty="0" err="1" smtClean="0"/>
            <a:t>LinkedList</a:t>
          </a:r>
          <a:endParaRPr lang="en-US" dirty="0"/>
        </a:p>
      </dgm:t>
    </dgm:pt>
    <dgm:pt modelId="{192B5306-4AE5-48EA-A155-5E046BE1E6FC}" type="parTrans" cxnId="{1FE2D3C9-22EB-490A-AC5E-B23A05123CDD}">
      <dgm:prSet/>
      <dgm:spPr/>
      <dgm:t>
        <a:bodyPr/>
        <a:lstStyle/>
        <a:p>
          <a:endParaRPr lang="en-US"/>
        </a:p>
      </dgm:t>
    </dgm:pt>
    <dgm:pt modelId="{A6DC619F-4E13-46EE-97BF-A9778C04A21B}" type="sibTrans" cxnId="{1FE2D3C9-22EB-490A-AC5E-B23A05123CDD}">
      <dgm:prSet/>
      <dgm:spPr/>
      <dgm:t>
        <a:bodyPr/>
        <a:lstStyle/>
        <a:p>
          <a:endParaRPr lang="en-US"/>
        </a:p>
      </dgm:t>
    </dgm:pt>
    <dgm:pt modelId="{5DBA9ED7-9754-4D0E-81A6-0A97CDA2F736}">
      <dgm:prSet phldrT="[Text]" custT="1"/>
      <dgm:spPr/>
      <dgm:t>
        <a:bodyPr/>
        <a:lstStyle/>
        <a:p>
          <a:r>
            <a:rPr lang="en-US" sz="1050" dirty="0" smtClean="0"/>
            <a:t>extends </a:t>
          </a:r>
          <a:r>
            <a:rPr lang="en-US" sz="1050" dirty="0" err="1" smtClean="0"/>
            <a:t>AbstractSequentialList</a:t>
          </a:r>
          <a:r>
            <a:rPr lang="en-US" sz="1050" dirty="0" smtClean="0"/>
            <a:t>&lt;E&gt;</a:t>
          </a:r>
          <a:endParaRPr lang="en-US" sz="1050" dirty="0"/>
        </a:p>
      </dgm:t>
    </dgm:pt>
    <dgm:pt modelId="{AF41CA4A-BF0C-4530-A5DC-04C5A984580E}" type="parTrans" cxnId="{CD8D0658-7BC9-407E-87C2-6B978C496151}">
      <dgm:prSet/>
      <dgm:spPr/>
      <dgm:t>
        <a:bodyPr/>
        <a:lstStyle/>
        <a:p>
          <a:endParaRPr lang="en-US"/>
        </a:p>
      </dgm:t>
    </dgm:pt>
    <dgm:pt modelId="{6DE88C61-DD45-466B-87D6-4087786C6582}" type="sibTrans" cxnId="{CD8D0658-7BC9-407E-87C2-6B978C496151}">
      <dgm:prSet/>
      <dgm:spPr/>
      <dgm:t>
        <a:bodyPr/>
        <a:lstStyle/>
        <a:p>
          <a:endParaRPr lang="en-US"/>
        </a:p>
      </dgm:t>
    </dgm:pt>
    <dgm:pt modelId="{D4B606D6-90B4-4095-BE4E-8FBAD094E0EF}">
      <dgm:prSet phldrT="[Text]"/>
      <dgm:spPr/>
      <dgm:t>
        <a:bodyPr/>
        <a:lstStyle/>
        <a:p>
          <a:r>
            <a:rPr lang="en-US" dirty="0" smtClean="0"/>
            <a:t>Vector</a:t>
          </a:r>
          <a:endParaRPr lang="en-US" dirty="0"/>
        </a:p>
      </dgm:t>
    </dgm:pt>
    <dgm:pt modelId="{D8044A8A-F97C-42D8-9AB7-FF8CADF5688C}" type="parTrans" cxnId="{76D5EEC4-C799-4089-9592-F957B2D7AED6}">
      <dgm:prSet/>
      <dgm:spPr/>
      <dgm:t>
        <a:bodyPr/>
        <a:lstStyle/>
        <a:p>
          <a:endParaRPr lang="en-US"/>
        </a:p>
      </dgm:t>
    </dgm:pt>
    <dgm:pt modelId="{626D1BF2-57BE-4C69-881B-52F2EAA0AB9F}" type="sibTrans" cxnId="{76D5EEC4-C799-4089-9592-F957B2D7AED6}">
      <dgm:prSet/>
      <dgm:spPr/>
      <dgm:t>
        <a:bodyPr/>
        <a:lstStyle/>
        <a:p>
          <a:endParaRPr lang="en-US"/>
        </a:p>
      </dgm:t>
    </dgm:pt>
    <dgm:pt modelId="{5C5B759F-0E11-4887-80C5-128D1FD6E51B}">
      <dgm:prSet phldrT="[Text]" custT="1"/>
      <dgm:spPr/>
      <dgm:t>
        <a:bodyPr/>
        <a:lstStyle/>
        <a:p>
          <a:r>
            <a:rPr lang="en-US" sz="1050" dirty="0" smtClean="0"/>
            <a:t>extends </a:t>
          </a:r>
          <a:r>
            <a:rPr lang="en-US" sz="1050" dirty="0" err="1" smtClean="0"/>
            <a:t>AbstractList</a:t>
          </a:r>
          <a:r>
            <a:rPr lang="en-US" sz="1050" dirty="0" smtClean="0"/>
            <a:t>&lt;E&gt;</a:t>
          </a:r>
          <a:endParaRPr lang="en-US" sz="1050" dirty="0"/>
        </a:p>
      </dgm:t>
    </dgm:pt>
    <dgm:pt modelId="{3118D527-A5DE-4DB2-8791-F42EFD37A77E}" type="parTrans" cxnId="{2BADB6DD-BD66-4D4A-9792-785B8CA19B4A}">
      <dgm:prSet/>
      <dgm:spPr/>
      <dgm:t>
        <a:bodyPr/>
        <a:lstStyle/>
        <a:p>
          <a:endParaRPr lang="en-US"/>
        </a:p>
      </dgm:t>
    </dgm:pt>
    <dgm:pt modelId="{77E2981D-C5F8-4B4E-AEA3-39F4E4FC992E}" type="sibTrans" cxnId="{2BADB6DD-BD66-4D4A-9792-785B8CA19B4A}">
      <dgm:prSet/>
      <dgm:spPr/>
      <dgm:t>
        <a:bodyPr/>
        <a:lstStyle/>
        <a:p>
          <a:endParaRPr lang="en-US"/>
        </a:p>
      </dgm:t>
    </dgm:pt>
    <dgm:pt modelId="{163B988E-EAD2-4091-A5B9-1E2A51C5C4D5}">
      <dgm:prSet phldrT="[Text]" custT="1"/>
      <dgm:spPr/>
      <dgm:t>
        <a:bodyPr/>
        <a:lstStyle/>
        <a:p>
          <a:r>
            <a:rPr lang="en-US" sz="1050" dirty="0" smtClean="0"/>
            <a:t>1.2</a:t>
          </a:r>
          <a:endParaRPr lang="en-US" sz="1050" dirty="0"/>
        </a:p>
      </dgm:t>
    </dgm:pt>
    <dgm:pt modelId="{C9DC1814-EFF1-4625-B685-3CA71252E790}" type="parTrans" cxnId="{E340D697-4254-40B2-A2C6-FFB29F59FAB1}">
      <dgm:prSet/>
      <dgm:spPr/>
      <dgm:t>
        <a:bodyPr/>
        <a:lstStyle/>
        <a:p>
          <a:endParaRPr lang="en-US"/>
        </a:p>
      </dgm:t>
    </dgm:pt>
    <dgm:pt modelId="{9755D837-BCAE-4D87-86FD-6ACB6A817CA2}" type="sibTrans" cxnId="{E340D697-4254-40B2-A2C6-FFB29F59FAB1}">
      <dgm:prSet/>
      <dgm:spPr/>
      <dgm:t>
        <a:bodyPr/>
        <a:lstStyle/>
        <a:p>
          <a:endParaRPr lang="en-US"/>
        </a:p>
      </dgm:t>
    </dgm:pt>
    <dgm:pt modelId="{09495725-3BE9-42D1-B5D9-77AF2E7F86A3}">
      <dgm:prSet custT="1"/>
      <dgm:spPr/>
      <dgm:t>
        <a:bodyPr/>
        <a:lstStyle/>
        <a:p>
          <a:r>
            <a:rPr lang="en-US" sz="1050" dirty="0" smtClean="0"/>
            <a:t>implements List&lt;E&gt;, Deque&lt;E&gt;, </a:t>
          </a:r>
          <a:r>
            <a:rPr lang="en-US" sz="1050" dirty="0" smtClean="0">
              <a:solidFill>
                <a:srgbClr val="00B050"/>
              </a:solidFill>
            </a:rPr>
            <a:t>Cloneable, Serializable</a:t>
          </a:r>
          <a:endParaRPr lang="en-US" sz="1050" dirty="0">
            <a:solidFill>
              <a:srgbClr val="00B050"/>
            </a:solidFill>
          </a:endParaRPr>
        </a:p>
      </dgm:t>
    </dgm:pt>
    <dgm:pt modelId="{0722E3D7-A84D-4FF8-970C-F88892B62BC3}" type="parTrans" cxnId="{95BF6AC8-DCB4-49BA-B18D-23B812E6CCCA}">
      <dgm:prSet/>
      <dgm:spPr/>
      <dgm:t>
        <a:bodyPr/>
        <a:lstStyle/>
        <a:p>
          <a:endParaRPr lang="en-US"/>
        </a:p>
      </dgm:t>
    </dgm:pt>
    <dgm:pt modelId="{15E1B82D-0D2E-4DE2-A5D3-80D401221C8A}" type="sibTrans" cxnId="{95BF6AC8-DCB4-49BA-B18D-23B812E6CCCA}">
      <dgm:prSet/>
      <dgm:spPr/>
      <dgm:t>
        <a:bodyPr/>
        <a:lstStyle/>
        <a:p>
          <a:endParaRPr lang="en-US"/>
        </a:p>
      </dgm:t>
    </dgm:pt>
    <dgm:pt modelId="{4CFED088-3823-4206-93A4-D7D0F0F7228D}">
      <dgm:prSet custT="1"/>
      <dgm:spPr/>
      <dgm:t>
        <a:bodyPr/>
        <a:lstStyle/>
        <a:p>
          <a:r>
            <a:rPr lang="en-US" sz="1050" dirty="0" smtClean="0"/>
            <a:t>implements List&lt;E&gt;, </a:t>
          </a:r>
          <a:r>
            <a:rPr lang="en-US" sz="1050" b="1" dirty="0" err="1" smtClean="0"/>
            <a:t>RandomAccess</a:t>
          </a:r>
          <a:r>
            <a:rPr lang="en-US" sz="1050" dirty="0" smtClean="0"/>
            <a:t>, </a:t>
          </a:r>
          <a:r>
            <a:rPr lang="en-US" sz="1050" dirty="0" err="1" smtClean="0">
              <a:solidFill>
                <a:srgbClr val="00B050"/>
              </a:solidFill>
            </a:rPr>
            <a:t>Cloneable</a:t>
          </a:r>
          <a:r>
            <a:rPr lang="en-US" sz="1050" dirty="0" smtClean="0">
              <a:solidFill>
                <a:srgbClr val="00B050"/>
              </a:solidFill>
            </a:rPr>
            <a:t>, </a:t>
          </a:r>
          <a:r>
            <a:rPr lang="en-US" sz="1050" dirty="0" err="1" smtClean="0">
              <a:solidFill>
                <a:srgbClr val="00B050"/>
              </a:solidFill>
            </a:rPr>
            <a:t>Serializable</a:t>
          </a:r>
          <a:endParaRPr lang="en-US" sz="1050" dirty="0">
            <a:solidFill>
              <a:srgbClr val="00B050"/>
            </a:solidFill>
          </a:endParaRPr>
        </a:p>
      </dgm:t>
    </dgm:pt>
    <dgm:pt modelId="{EA5C8EAB-86F9-44F7-8562-63EFA201B6FC}" type="parTrans" cxnId="{51C14451-C8B4-4AF1-BC3F-38425CD837E4}">
      <dgm:prSet/>
      <dgm:spPr/>
      <dgm:t>
        <a:bodyPr/>
        <a:lstStyle/>
        <a:p>
          <a:endParaRPr lang="en-US"/>
        </a:p>
      </dgm:t>
    </dgm:pt>
    <dgm:pt modelId="{BCAD0487-E79F-4F79-8EA2-01CE13B84A78}" type="sibTrans" cxnId="{51C14451-C8B4-4AF1-BC3F-38425CD837E4}">
      <dgm:prSet/>
      <dgm:spPr/>
      <dgm:t>
        <a:bodyPr/>
        <a:lstStyle/>
        <a:p>
          <a:endParaRPr lang="en-US"/>
        </a:p>
      </dgm:t>
    </dgm:pt>
    <dgm:pt modelId="{B7497E51-8B5F-41C7-BEF2-7CC2D210D71C}">
      <dgm:prSet/>
      <dgm:spPr/>
      <dgm:t>
        <a:bodyPr/>
        <a:lstStyle/>
        <a:p>
          <a:r>
            <a:rPr lang="en-US" dirty="0" smtClean="0"/>
            <a:t>Stack</a:t>
          </a:r>
          <a:endParaRPr lang="en-US" dirty="0"/>
        </a:p>
      </dgm:t>
    </dgm:pt>
    <dgm:pt modelId="{42572E5D-009E-4A18-8D60-DF1042F6241E}" type="parTrans" cxnId="{377D4899-DCD9-4340-A552-5D325A3137FB}">
      <dgm:prSet/>
      <dgm:spPr/>
      <dgm:t>
        <a:bodyPr/>
        <a:lstStyle/>
        <a:p>
          <a:endParaRPr lang="en-US"/>
        </a:p>
      </dgm:t>
    </dgm:pt>
    <dgm:pt modelId="{5BE817C9-93A6-4145-ACD9-CE0A37975F1B}" type="sibTrans" cxnId="{377D4899-DCD9-4340-A552-5D325A3137FB}">
      <dgm:prSet/>
      <dgm:spPr/>
      <dgm:t>
        <a:bodyPr/>
        <a:lstStyle/>
        <a:p>
          <a:endParaRPr lang="en-US"/>
        </a:p>
      </dgm:t>
    </dgm:pt>
    <dgm:pt modelId="{498D11BF-6183-4AF5-9398-75BB80B67BCA}">
      <dgm:prSet custT="1"/>
      <dgm:spPr/>
      <dgm:t>
        <a:bodyPr/>
        <a:lstStyle/>
        <a:p>
          <a:r>
            <a:rPr lang="en-US" sz="1050" dirty="0" smtClean="0"/>
            <a:t>extends Vector&lt;E&gt;</a:t>
          </a:r>
          <a:endParaRPr lang="en-US" sz="1050" dirty="0"/>
        </a:p>
      </dgm:t>
    </dgm:pt>
    <dgm:pt modelId="{BBFDFC51-C9FF-44B0-A1F0-C7B1FB94FFF9}" type="parTrans" cxnId="{04B2B34C-433D-4718-A5F1-1D5EA7805D72}">
      <dgm:prSet/>
      <dgm:spPr/>
      <dgm:t>
        <a:bodyPr/>
        <a:lstStyle/>
        <a:p>
          <a:endParaRPr lang="en-US"/>
        </a:p>
      </dgm:t>
    </dgm:pt>
    <dgm:pt modelId="{5F7D6A7F-BF9F-40BC-BB6B-2CEBCD346D09}" type="sibTrans" cxnId="{04B2B34C-433D-4718-A5F1-1D5EA7805D72}">
      <dgm:prSet/>
      <dgm:spPr/>
      <dgm:t>
        <a:bodyPr/>
        <a:lstStyle/>
        <a:p>
          <a:endParaRPr lang="en-US"/>
        </a:p>
      </dgm:t>
    </dgm:pt>
    <dgm:pt modelId="{A7D6339C-BB29-486F-9B47-94EC761091BB}">
      <dgm:prSet custT="1"/>
      <dgm:spPr/>
      <dgm:t>
        <a:bodyPr/>
        <a:lstStyle/>
        <a:p>
          <a:r>
            <a:rPr lang="en-US" sz="1050" dirty="0" smtClean="0"/>
            <a:t>1.0</a:t>
          </a:r>
          <a:endParaRPr lang="en-US" sz="1050" dirty="0"/>
        </a:p>
      </dgm:t>
    </dgm:pt>
    <dgm:pt modelId="{5E73924A-8968-47B3-9405-C930B2343C5F}" type="parTrans" cxnId="{6DBC2C34-A65F-4288-A1CA-DA70C545DE4D}">
      <dgm:prSet/>
      <dgm:spPr/>
      <dgm:t>
        <a:bodyPr/>
        <a:lstStyle/>
        <a:p>
          <a:endParaRPr lang="en-US"/>
        </a:p>
      </dgm:t>
    </dgm:pt>
    <dgm:pt modelId="{B4743CBC-8627-44E0-B1AB-FA15ECB03FE0}" type="sibTrans" cxnId="{6DBC2C34-A65F-4288-A1CA-DA70C545DE4D}">
      <dgm:prSet/>
      <dgm:spPr/>
      <dgm:t>
        <a:bodyPr/>
        <a:lstStyle/>
        <a:p>
          <a:endParaRPr lang="en-US"/>
        </a:p>
      </dgm:t>
    </dgm:pt>
    <dgm:pt modelId="{D487439A-7D26-4588-B140-BF2F2F042575}">
      <dgm:prSet custT="1"/>
      <dgm:spPr/>
      <dgm:t>
        <a:bodyPr/>
        <a:lstStyle/>
        <a:p>
          <a:r>
            <a:rPr lang="en-US" sz="1050" dirty="0" smtClean="0"/>
            <a:t>1.0</a:t>
          </a:r>
          <a:endParaRPr lang="en-US" sz="1050" dirty="0"/>
        </a:p>
      </dgm:t>
    </dgm:pt>
    <dgm:pt modelId="{00044B35-D838-4D27-8BB7-458047FDD4D4}" type="parTrans" cxnId="{BF85FAEF-3C87-4EF6-855D-F7D9B2E1A679}">
      <dgm:prSet/>
      <dgm:spPr/>
      <dgm:t>
        <a:bodyPr/>
        <a:lstStyle/>
        <a:p>
          <a:endParaRPr lang="en-US"/>
        </a:p>
      </dgm:t>
    </dgm:pt>
    <dgm:pt modelId="{5C03C6FC-430E-4FD6-A5E0-19BBA2815291}" type="sibTrans" cxnId="{BF85FAEF-3C87-4EF6-855D-F7D9B2E1A679}">
      <dgm:prSet/>
      <dgm:spPr/>
      <dgm:t>
        <a:bodyPr/>
        <a:lstStyle/>
        <a:p>
          <a:endParaRPr lang="en-US"/>
        </a:p>
      </dgm:t>
    </dgm:pt>
    <dgm:pt modelId="{4B380413-8592-4587-A36B-86A7D5BB1BB4}">
      <dgm:prSet custT="1"/>
      <dgm:spPr/>
      <dgm:t>
        <a:bodyPr/>
        <a:lstStyle/>
        <a:p>
          <a:r>
            <a:rPr lang="en-US" sz="1050" dirty="0" smtClean="0"/>
            <a:t>1.2</a:t>
          </a:r>
          <a:endParaRPr lang="en-US" sz="1050" dirty="0"/>
        </a:p>
      </dgm:t>
    </dgm:pt>
    <dgm:pt modelId="{DE5650C8-B283-49B2-BFE2-1092698C63D9}" type="parTrans" cxnId="{6CB0B0EC-9D34-4AEB-B6B0-EC2375375007}">
      <dgm:prSet/>
      <dgm:spPr/>
      <dgm:t>
        <a:bodyPr/>
        <a:lstStyle/>
        <a:p>
          <a:endParaRPr lang="en-US"/>
        </a:p>
      </dgm:t>
    </dgm:pt>
    <dgm:pt modelId="{FD55B6B0-8BCB-4BED-9F51-39BAD357DE07}" type="sibTrans" cxnId="{6CB0B0EC-9D34-4AEB-B6B0-EC2375375007}">
      <dgm:prSet/>
      <dgm:spPr/>
      <dgm:t>
        <a:bodyPr/>
        <a:lstStyle/>
        <a:p>
          <a:endParaRPr lang="en-US"/>
        </a:p>
      </dgm:t>
    </dgm:pt>
    <dgm:pt modelId="{E7CC870E-4675-4033-BAD7-DE71A0CD5AFC}">
      <dgm:prSet phldrT="[Text]" custT="1"/>
      <dgm:spPr/>
      <dgm:t>
        <a:bodyPr/>
        <a:lstStyle/>
        <a:p>
          <a:r>
            <a:rPr lang="en-US" sz="1050" b="1" dirty="0" smtClean="0"/>
            <a:t>Resizable-array</a:t>
          </a:r>
          <a:r>
            <a:rPr lang="en-US" sz="1050" dirty="0" smtClean="0"/>
            <a:t> implementation of the List interface</a:t>
          </a:r>
          <a:endParaRPr lang="en-US" sz="1050" dirty="0"/>
        </a:p>
      </dgm:t>
    </dgm:pt>
    <dgm:pt modelId="{C562F8EF-C7CE-4074-80A7-B6F404048C8D}" type="parTrans" cxnId="{D5A81BB4-FB70-4F8F-8C11-A4E49F792B8D}">
      <dgm:prSet/>
      <dgm:spPr/>
      <dgm:t>
        <a:bodyPr/>
        <a:lstStyle/>
        <a:p>
          <a:endParaRPr lang="en-US"/>
        </a:p>
      </dgm:t>
    </dgm:pt>
    <dgm:pt modelId="{CF0F6F68-80F7-494D-96FF-C1F3F4D87B02}" type="sibTrans" cxnId="{D5A81BB4-FB70-4F8F-8C11-A4E49F792B8D}">
      <dgm:prSet/>
      <dgm:spPr/>
      <dgm:t>
        <a:bodyPr/>
        <a:lstStyle/>
        <a:p>
          <a:endParaRPr lang="en-US"/>
        </a:p>
      </dgm:t>
    </dgm:pt>
    <dgm:pt modelId="{E6D5F242-A40D-46CB-BAE8-5B9CA8D9DBD1}">
      <dgm:prSet phldrT="[Text]" custT="1"/>
      <dgm:spPr/>
      <dgm:t>
        <a:bodyPr/>
        <a:lstStyle/>
        <a:p>
          <a:r>
            <a:rPr lang="en-US" sz="1050" dirty="0" smtClean="0"/>
            <a:t>Permits </a:t>
          </a:r>
          <a:r>
            <a:rPr lang="en-US" sz="1050" b="1" dirty="0" smtClean="0"/>
            <a:t>null</a:t>
          </a:r>
          <a:r>
            <a:rPr lang="en-US" sz="1050" dirty="0" smtClean="0"/>
            <a:t> element</a:t>
          </a:r>
          <a:endParaRPr lang="en-US" sz="1050" dirty="0"/>
        </a:p>
      </dgm:t>
    </dgm:pt>
    <dgm:pt modelId="{8159377C-ECA3-4AB3-BAAC-5EA801F2FE81}" type="parTrans" cxnId="{764B09F0-62C9-4D34-9AB1-A4E20673FF68}">
      <dgm:prSet/>
      <dgm:spPr/>
      <dgm:t>
        <a:bodyPr/>
        <a:lstStyle/>
        <a:p>
          <a:endParaRPr lang="en-US"/>
        </a:p>
      </dgm:t>
    </dgm:pt>
    <dgm:pt modelId="{29CF95B4-C6FF-492D-873D-02E31D9FEEB7}" type="sibTrans" cxnId="{764B09F0-62C9-4D34-9AB1-A4E20673FF68}">
      <dgm:prSet/>
      <dgm:spPr/>
      <dgm:t>
        <a:bodyPr/>
        <a:lstStyle/>
        <a:p>
          <a:endParaRPr lang="en-US"/>
        </a:p>
      </dgm:t>
    </dgm:pt>
    <dgm:pt modelId="{061BA2A7-6A54-40BD-A8A9-1ED87FD21215}">
      <dgm:prSet phldrT="[Text]" custT="1"/>
      <dgm:spPr/>
      <dgm:t>
        <a:bodyPr/>
        <a:lstStyle/>
        <a:p>
          <a:r>
            <a:rPr lang="en-US" sz="1050" dirty="0" smtClean="0"/>
            <a:t>This implementation is </a:t>
          </a:r>
          <a:r>
            <a:rPr lang="en-US" sz="1050" b="1" dirty="0" smtClean="0"/>
            <a:t>not synchronized</a:t>
          </a:r>
          <a:endParaRPr lang="en-US" sz="1050" b="1" dirty="0"/>
        </a:p>
      </dgm:t>
    </dgm:pt>
    <dgm:pt modelId="{7B76EB92-AF30-4AD0-B95E-62F0AA011ED9}" type="parTrans" cxnId="{7639113F-826A-4AC6-851D-ECA92857C213}">
      <dgm:prSet/>
      <dgm:spPr/>
      <dgm:t>
        <a:bodyPr/>
        <a:lstStyle/>
        <a:p>
          <a:endParaRPr lang="en-US"/>
        </a:p>
      </dgm:t>
    </dgm:pt>
    <dgm:pt modelId="{3340D358-B309-4B1E-A9D5-DF463FFC43A1}" type="sibTrans" cxnId="{7639113F-826A-4AC6-851D-ECA92857C213}">
      <dgm:prSet/>
      <dgm:spPr/>
      <dgm:t>
        <a:bodyPr/>
        <a:lstStyle/>
        <a:p>
          <a:endParaRPr lang="en-US"/>
        </a:p>
      </dgm:t>
    </dgm:pt>
    <dgm:pt modelId="{5203FF69-9E3F-4489-8BEE-6707B4A5E0D1}">
      <dgm:prSet custT="1"/>
      <dgm:spPr/>
      <dgm:t>
        <a:bodyPr/>
        <a:lstStyle/>
        <a:p>
          <a:r>
            <a:rPr lang="en-US" sz="1050" dirty="0" smtClean="0">
              <a:solidFill>
                <a:srgbClr val="00B050"/>
              </a:solidFill>
            </a:rPr>
            <a:t>The </a:t>
          </a:r>
          <a:r>
            <a:rPr lang="en-US" sz="1050" dirty="0" err="1" smtClean="0">
              <a:solidFill>
                <a:srgbClr val="00B050"/>
              </a:solidFill>
            </a:rPr>
            <a:t>iterators</a:t>
          </a:r>
          <a:r>
            <a:rPr lang="en-US" sz="1050" dirty="0" smtClean="0">
              <a:solidFill>
                <a:srgbClr val="00B050"/>
              </a:solidFill>
            </a:rPr>
            <a:t> returned by this class’s </a:t>
          </a:r>
          <a:r>
            <a:rPr lang="en-US" sz="1050" dirty="0" err="1" smtClean="0">
              <a:solidFill>
                <a:srgbClr val="00B050"/>
              </a:solidFill>
            </a:rPr>
            <a:t>iterator</a:t>
          </a:r>
          <a:r>
            <a:rPr lang="en-US" sz="1050" dirty="0" smtClean="0">
              <a:solidFill>
                <a:srgbClr val="00B050"/>
              </a:solidFill>
            </a:rPr>
            <a:t> method are </a:t>
          </a:r>
          <a:r>
            <a:rPr lang="en-US" sz="1050" b="1" dirty="0" smtClean="0">
              <a:solidFill>
                <a:srgbClr val="00B050"/>
              </a:solidFill>
            </a:rPr>
            <a:t>fail-fast</a:t>
          </a:r>
          <a:endParaRPr lang="en-US" sz="1050" b="1" dirty="0">
            <a:solidFill>
              <a:srgbClr val="00B050"/>
            </a:solidFill>
          </a:endParaRPr>
        </a:p>
      </dgm:t>
    </dgm:pt>
    <dgm:pt modelId="{135105D3-08CB-421A-905D-932851DFEF0E}" type="parTrans" cxnId="{006BAA24-AE24-4E41-96CC-01C665AFFED5}">
      <dgm:prSet/>
      <dgm:spPr/>
      <dgm:t>
        <a:bodyPr/>
        <a:lstStyle/>
        <a:p>
          <a:endParaRPr lang="en-US"/>
        </a:p>
      </dgm:t>
    </dgm:pt>
    <dgm:pt modelId="{E4284651-EE6B-462C-9915-53D3E866E627}" type="sibTrans" cxnId="{006BAA24-AE24-4E41-96CC-01C665AFFED5}">
      <dgm:prSet/>
      <dgm:spPr/>
      <dgm:t>
        <a:bodyPr/>
        <a:lstStyle/>
        <a:p>
          <a:endParaRPr lang="en-US"/>
        </a:p>
      </dgm:t>
    </dgm:pt>
    <dgm:pt modelId="{C364CB37-2675-473E-94F0-EE9B18F1EC36}">
      <dgm:prSet phldrT="[Text]" custT="1"/>
      <dgm:spPr/>
      <dgm:t>
        <a:bodyPr/>
        <a:lstStyle/>
        <a:p>
          <a:r>
            <a:rPr lang="en-US" sz="1050" dirty="0" smtClean="0"/>
            <a:t> Use if you need to support random access, without inserting or removing elements from the </a:t>
          </a:r>
          <a:r>
            <a:rPr lang="en-US" sz="1050" dirty="0" smtClean="0"/>
            <a:t>middle</a:t>
          </a:r>
          <a:endParaRPr lang="en-US" sz="1050" dirty="0"/>
        </a:p>
      </dgm:t>
    </dgm:pt>
    <dgm:pt modelId="{7828CD1D-14C3-4750-BC80-203236CC5482}" type="parTrans" cxnId="{38461FC4-D389-4DE2-98B7-70F3CF1C69F8}">
      <dgm:prSet/>
      <dgm:spPr/>
      <dgm:t>
        <a:bodyPr/>
        <a:lstStyle/>
        <a:p>
          <a:endParaRPr lang="en-US"/>
        </a:p>
      </dgm:t>
    </dgm:pt>
    <dgm:pt modelId="{FF31F33C-3C4A-45FD-9719-A5D36EC797EE}" type="sibTrans" cxnId="{38461FC4-D389-4DE2-98B7-70F3CF1C69F8}">
      <dgm:prSet/>
      <dgm:spPr/>
      <dgm:t>
        <a:bodyPr/>
        <a:lstStyle/>
        <a:p>
          <a:endParaRPr lang="en-US"/>
        </a:p>
      </dgm:t>
    </dgm:pt>
    <dgm:pt modelId="{7E93E432-AF2E-4F41-8B22-E010BF273F43}">
      <dgm:prSet phldrT="[Text]" custT="1"/>
      <dgm:spPr/>
      <dgm:t>
        <a:bodyPr/>
        <a:lstStyle/>
        <a:p>
          <a:r>
            <a:rPr lang="en-US" sz="1050" b="0" i="0" dirty="0" smtClean="0"/>
            <a:t>This class is roughly equivalent to  Vector, except that it is unsynchronized.</a:t>
          </a:r>
          <a:endParaRPr lang="en-US" sz="1050" dirty="0"/>
        </a:p>
      </dgm:t>
    </dgm:pt>
    <dgm:pt modelId="{32B2045C-2624-4C3A-940F-9EAD4374B768}" type="parTrans" cxnId="{58B4B5A3-52CE-4676-B449-2DE859F889A9}">
      <dgm:prSet/>
      <dgm:spPr/>
      <dgm:t>
        <a:bodyPr/>
        <a:lstStyle/>
        <a:p>
          <a:endParaRPr lang="en-US"/>
        </a:p>
      </dgm:t>
    </dgm:pt>
    <dgm:pt modelId="{2BFF7F9F-B79B-42B9-A1A2-B6DCD2BB958B}" type="sibTrans" cxnId="{58B4B5A3-52CE-4676-B449-2DE859F889A9}">
      <dgm:prSet/>
      <dgm:spPr/>
      <dgm:t>
        <a:bodyPr/>
        <a:lstStyle/>
        <a:p>
          <a:endParaRPr lang="en-US"/>
        </a:p>
      </dgm:t>
    </dgm:pt>
    <dgm:pt modelId="{A31BADA1-677D-4F50-96CD-E203D48B9CDF}">
      <dgm:prSet custT="1"/>
      <dgm:spPr/>
      <dgm:t>
        <a:bodyPr/>
        <a:lstStyle/>
        <a:p>
          <a:r>
            <a:rPr lang="en-US" sz="1050" dirty="0" smtClean="0"/>
            <a:t>Use if you  need to frequently add and remove elements from the middle of the list and accessing sequentially</a:t>
          </a:r>
          <a:endParaRPr lang="en-US" sz="1050" dirty="0"/>
        </a:p>
      </dgm:t>
    </dgm:pt>
    <dgm:pt modelId="{3FC52F3D-AC4F-4984-9CEE-8F159C8B4A0E}" type="parTrans" cxnId="{ED22C33E-F6F9-4BE4-9304-691F6C34C5D0}">
      <dgm:prSet/>
      <dgm:spPr/>
      <dgm:t>
        <a:bodyPr/>
        <a:lstStyle/>
        <a:p>
          <a:endParaRPr lang="en-US"/>
        </a:p>
      </dgm:t>
    </dgm:pt>
    <dgm:pt modelId="{6C041F72-8347-4B72-B865-673A980700DE}" type="sibTrans" cxnId="{ED22C33E-F6F9-4BE4-9304-691F6C34C5D0}">
      <dgm:prSet/>
      <dgm:spPr/>
      <dgm:t>
        <a:bodyPr/>
        <a:lstStyle/>
        <a:p>
          <a:endParaRPr lang="en-US"/>
        </a:p>
      </dgm:t>
    </dgm:pt>
    <dgm:pt modelId="{96E4714D-8783-4CF8-A111-02BC7B7474CF}">
      <dgm:prSet custT="1"/>
      <dgm:spPr/>
      <dgm:t>
        <a:bodyPr/>
        <a:lstStyle/>
        <a:p>
          <a:r>
            <a:rPr lang="en-US" sz="1050" b="1" i="0" dirty="0" smtClean="0"/>
            <a:t>Doubly-linked list </a:t>
          </a:r>
          <a:r>
            <a:rPr lang="en-US" sz="1050" b="0" i="0" dirty="0" smtClean="0"/>
            <a:t>implementation of the List and </a:t>
          </a:r>
          <a:r>
            <a:rPr lang="en-US" sz="1050" b="0" i="0" dirty="0" err="1" smtClean="0"/>
            <a:t>Deque</a:t>
          </a:r>
          <a:r>
            <a:rPr lang="en-US" sz="1050" b="0" i="0" dirty="0" smtClean="0"/>
            <a:t> interfaces</a:t>
          </a:r>
          <a:endParaRPr lang="en-US" sz="1050" dirty="0"/>
        </a:p>
      </dgm:t>
    </dgm:pt>
    <dgm:pt modelId="{9EC7D7E5-B223-49E5-B686-A61154CAE272}" type="parTrans" cxnId="{67CE2504-BBC7-4D57-8E79-9AC445328792}">
      <dgm:prSet/>
      <dgm:spPr/>
      <dgm:t>
        <a:bodyPr/>
        <a:lstStyle/>
        <a:p>
          <a:endParaRPr lang="en-US"/>
        </a:p>
      </dgm:t>
    </dgm:pt>
    <dgm:pt modelId="{A274B859-1406-442B-BC27-3B04B0572CD0}" type="sibTrans" cxnId="{67CE2504-BBC7-4D57-8E79-9AC445328792}">
      <dgm:prSet/>
      <dgm:spPr/>
      <dgm:t>
        <a:bodyPr/>
        <a:lstStyle/>
        <a:p>
          <a:endParaRPr lang="en-US"/>
        </a:p>
      </dgm:t>
    </dgm:pt>
    <dgm:pt modelId="{5E989C97-3996-46EB-B2C8-DE99C974F204}">
      <dgm:prSet custT="1"/>
      <dgm:spPr/>
      <dgm:t>
        <a:bodyPr/>
        <a:lstStyle/>
        <a:p>
          <a:r>
            <a:rPr lang="en-US" sz="1050" dirty="0" smtClean="0"/>
            <a:t> Permits </a:t>
          </a:r>
          <a:r>
            <a:rPr lang="en-US" sz="1050" b="1" dirty="0" smtClean="0"/>
            <a:t>null</a:t>
          </a:r>
          <a:r>
            <a:rPr lang="en-US" sz="1050" dirty="0" smtClean="0"/>
            <a:t> element</a:t>
          </a:r>
          <a:endParaRPr lang="en-US" sz="1050" dirty="0"/>
        </a:p>
      </dgm:t>
    </dgm:pt>
    <dgm:pt modelId="{C56368C1-6D10-4F0C-9473-7AB51D244E93}" type="parTrans" cxnId="{B31F7488-0DFB-4628-8FC5-89E912D582FD}">
      <dgm:prSet/>
      <dgm:spPr/>
      <dgm:t>
        <a:bodyPr/>
        <a:lstStyle/>
        <a:p>
          <a:endParaRPr lang="en-US"/>
        </a:p>
      </dgm:t>
    </dgm:pt>
    <dgm:pt modelId="{D723B737-152E-4097-ABFD-1E762F86DE10}" type="sibTrans" cxnId="{B31F7488-0DFB-4628-8FC5-89E912D582FD}">
      <dgm:prSet/>
      <dgm:spPr/>
      <dgm:t>
        <a:bodyPr/>
        <a:lstStyle/>
        <a:p>
          <a:endParaRPr lang="en-US"/>
        </a:p>
      </dgm:t>
    </dgm:pt>
    <dgm:pt modelId="{C7172900-02DC-40FD-988E-D963DB54B7F6}">
      <dgm:prSet custT="1"/>
      <dgm:spPr/>
      <dgm:t>
        <a:bodyPr/>
        <a:lstStyle/>
        <a:p>
          <a:r>
            <a:rPr lang="en-US" sz="1050" dirty="0" smtClean="0"/>
            <a:t>This implementation is </a:t>
          </a:r>
          <a:r>
            <a:rPr lang="en-US" sz="1050" b="1" dirty="0" smtClean="0"/>
            <a:t>not synchronized</a:t>
          </a:r>
          <a:endParaRPr lang="en-US" sz="1050" b="1" dirty="0"/>
        </a:p>
      </dgm:t>
    </dgm:pt>
    <dgm:pt modelId="{EC58D42C-7178-46C9-93F6-E86514CF8097}" type="parTrans" cxnId="{471C8FF9-B476-4DE1-BDA8-B1F3EBFF1720}">
      <dgm:prSet/>
      <dgm:spPr/>
      <dgm:t>
        <a:bodyPr/>
        <a:lstStyle/>
        <a:p>
          <a:endParaRPr lang="en-US"/>
        </a:p>
      </dgm:t>
    </dgm:pt>
    <dgm:pt modelId="{EEA5E3B4-CD16-4101-8B76-7B9DBAA6397F}" type="sibTrans" cxnId="{471C8FF9-B476-4DE1-BDA8-B1F3EBFF1720}">
      <dgm:prSet/>
      <dgm:spPr/>
      <dgm:t>
        <a:bodyPr/>
        <a:lstStyle/>
        <a:p>
          <a:endParaRPr lang="en-US"/>
        </a:p>
      </dgm:t>
    </dgm:pt>
    <dgm:pt modelId="{B5F6FA9F-9B4A-4D12-880A-AC526F7559E7}">
      <dgm:prSet custT="1"/>
      <dgm:spPr/>
      <dgm:t>
        <a:bodyPr/>
        <a:lstStyle/>
        <a:p>
          <a:r>
            <a:rPr lang="en-US" sz="1050" dirty="0" smtClean="0">
              <a:solidFill>
                <a:srgbClr val="00B050"/>
              </a:solidFill>
            </a:rPr>
            <a:t>The </a:t>
          </a:r>
          <a:r>
            <a:rPr lang="en-US" sz="1050" dirty="0" err="1" smtClean="0">
              <a:solidFill>
                <a:srgbClr val="00B050"/>
              </a:solidFill>
            </a:rPr>
            <a:t>iterators</a:t>
          </a:r>
          <a:r>
            <a:rPr lang="en-US" sz="1050" dirty="0" smtClean="0">
              <a:solidFill>
                <a:srgbClr val="00B050"/>
              </a:solidFill>
            </a:rPr>
            <a:t> returned by this class’s </a:t>
          </a:r>
          <a:r>
            <a:rPr lang="en-US" sz="1050" dirty="0" err="1" smtClean="0">
              <a:solidFill>
                <a:srgbClr val="00B050"/>
              </a:solidFill>
            </a:rPr>
            <a:t>iterator</a:t>
          </a:r>
          <a:r>
            <a:rPr lang="en-US" sz="1050" dirty="0" smtClean="0">
              <a:solidFill>
                <a:srgbClr val="00B050"/>
              </a:solidFill>
            </a:rPr>
            <a:t> method are fail-fast</a:t>
          </a:r>
          <a:endParaRPr lang="en-US" sz="1050" dirty="0">
            <a:solidFill>
              <a:srgbClr val="00B050"/>
            </a:solidFill>
          </a:endParaRPr>
        </a:p>
      </dgm:t>
    </dgm:pt>
    <dgm:pt modelId="{B75702BD-39A8-4913-8C04-2669D51CAA04}" type="parTrans" cxnId="{79826CF9-3FBE-4587-A2DF-169574EFD04E}">
      <dgm:prSet/>
      <dgm:spPr/>
      <dgm:t>
        <a:bodyPr/>
        <a:lstStyle/>
        <a:p>
          <a:endParaRPr lang="en-US"/>
        </a:p>
      </dgm:t>
    </dgm:pt>
    <dgm:pt modelId="{E979DCD8-2ED5-4727-A552-11AA228EED77}" type="sibTrans" cxnId="{79826CF9-3FBE-4587-A2DF-169574EFD04E}">
      <dgm:prSet/>
      <dgm:spPr/>
      <dgm:t>
        <a:bodyPr/>
        <a:lstStyle/>
        <a:p>
          <a:endParaRPr lang="en-US"/>
        </a:p>
      </dgm:t>
    </dgm:pt>
    <dgm:pt modelId="{126063BF-E145-4FF4-A701-E28EB0FCD472}">
      <dgm:prSet custT="1"/>
      <dgm:spPr/>
      <dgm:t>
        <a:bodyPr/>
        <a:lstStyle/>
        <a:p>
          <a:r>
            <a:rPr lang="en-US" sz="1050" dirty="0" smtClean="0"/>
            <a:t>Resizable-array implementation of the List interface</a:t>
          </a:r>
          <a:endParaRPr lang="en-US" sz="1050" dirty="0"/>
        </a:p>
      </dgm:t>
    </dgm:pt>
    <dgm:pt modelId="{6EA63E38-E343-4AD0-9873-6F1C6E200839}" type="parTrans" cxnId="{97514875-41B1-40D7-A99F-6A9B5A258C61}">
      <dgm:prSet/>
      <dgm:spPr/>
      <dgm:t>
        <a:bodyPr/>
        <a:lstStyle/>
        <a:p>
          <a:endParaRPr lang="en-US"/>
        </a:p>
      </dgm:t>
    </dgm:pt>
    <dgm:pt modelId="{6FFE1989-926B-4B29-B2E8-0CC6601630D1}" type="sibTrans" cxnId="{97514875-41B1-40D7-A99F-6A9B5A258C61}">
      <dgm:prSet/>
      <dgm:spPr/>
      <dgm:t>
        <a:bodyPr/>
        <a:lstStyle/>
        <a:p>
          <a:endParaRPr lang="en-US"/>
        </a:p>
      </dgm:t>
    </dgm:pt>
    <dgm:pt modelId="{62C1FFA8-3334-4911-B28D-EFF0C9745794}">
      <dgm:prSet custT="1"/>
      <dgm:spPr/>
      <dgm:t>
        <a:bodyPr/>
        <a:lstStyle/>
        <a:p>
          <a:r>
            <a:rPr lang="en-US" sz="1050" dirty="0" smtClean="0"/>
            <a:t> Permits </a:t>
          </a:r>
          <a:r>
            <a:rPr lang="en-US" sz="1050" b="1" dirty="0" smtClean="0"/>
            <a:t>null</a:t>
          </a:r>
          <a:r>
            <a:rPr lang="en-US" sz="1050" dirty="0" smtClean="0"/>
            <a:t> element</a:t>
          </a:r>
          <a:endParaRPr lang="en-US" sz="1050" dirty="0"/>
        </a:p>
      </dgm:t>
    </dgm:pt>
    <dgm:pt modelId="{28378685-BF4F-4757-A53F-F47C11BFD5AB}" type="parTrans" cxnId="{BF20D6CC-C47D-4E42-9ECE-56495CBCBD20}">
      <dgm:prSet/>
      <dgm:spPr/>
      <dgm:t>
        <a:bodyPr/>
        <a:lstStyle/>
        <a:p>
          <a:endParaRPr lang="en-US"/>
        </a:p>
      </dgm:t>
    </dgm:pt>
    <dgm:pt modelId="{BD72CABE-F5F4-46A8-8EFF-CB5C8F95258E}" type="sibTrans" cxnId="{BF20D6CC-C47D-4E42-9ECE-56495CBCBD20}">
      <dgm:prSet/>
      <dgm:spPr/>
      <dgm:t>
        <a:bodyPr/>
        <a:lstStyle/>
        <a:p>
          <a:endParaRPr lang="en-US"/>
        </a:p>
      </dgm:t>
    </dgm:pt>
    <dgm:pt modelId="{615258C1-B8C8-4A39-AA7A-A911D017AFC0}">
      <dgm:prSet custT="1"/>
      <dgm:spPr/>
      <dgm:t>
        <a:bodyPr/>
        <a:lstStyle/>
        <a:p>
          <a:r>
            <a:rPr lang="en-US" sz="1050" dirty="0" smtClean="0"/>
            <a:t>This implementation is </a:t>
          </a:r>
          <a:r>
            <a:rPr lang="en-US" sz="1050" b="1" dirty="0" smtClean="0"/>
            <a:t>synchronized</a:t>
          </a:r>
          <a:endParaRPr lang="en-US" sz="1050" b="1" dirty="0"/>
        </a:p>
      </dgm:t>
    </dgm:pt>
    <dgm:pt modelId="{744DFD63-1CCA-4942-BEA2-B67436F64656}" type="parTrans" cxnId="{FF76AB9F-0C35-496A-B123-3EC71985B3A9}">
      <dgm:prSet/>
      <dgm:spPr/>
      <dgm:t>
        <a:bodyPr/>
        <a:lstStyle/>
        <a:p>
          <a:endParaRPr lang="en-US"/>
        </a:p>
      </dgm:t>
    </dgm:pt>
    <dgm:pt modelId="{DAAF7EF8-94B3-446F-A2C6-566FF6851745}" type="sibTrans" cxnId="{FF76AB9F-0C35-496A-B123-3EC71985B3A9}">
      <dgm:prSet/>
      <dgm:spPr/>
      <dgm:t>
        <a:bodyPr/>
        <a:lstStyle/>
        <a:p>
          <a:endParaRPr lang="en-US"/>
        </a:p>
      </dgm:t>
    </dgm:pt>
    <dgm:pt modelId="{77C7C5D4-08CD-4FD0-8056-4DA44F17EBC5}">
      <dgm:prSet custT="1"/>
      <dgm:spPr/>
      <dgm:t>
        <a:bodyPr/>
        <a:lstStyle/>
        <a:p>
          <a:r>
            <a:rPr lang="en-US" sz="1050" dirty="0" smtClean="0">
              <a:solidFill>
                <a:srgbClr val="00B050"/>
              </a:solidFill>
            </a:rPr>
            <a:t>The </a:t>
          </a:r>
          <a:r>
            <a:rPr lang="en-US" sz="1050" dirty="0" err="1" smtClean="0">
              <a:solidFill>
                <a:srgbClr val="00B050"/>
              </a:solidFill>
            </a:rPr>
            <a:t>iterators</a:t>
          </a:r>
          <a:r>
            <a:rPr lang="en-US" sz="1050" dirty="0" smtClean="0">
              <a:solidFill>
                <a:srgbClr val="00B050"/>
              </a:solidFill>
            </a:rPr>
            <a:t> returned by this class’s </a:t>
          </a:r>
          <a:r>
            <a:rPr lang="en-US" sz="1050" dirty="0" err="1" smtClean="0">
              <a:solidFill>
                <a:srgbClr val="00B050"/>
              </a:solidFill>
            </a:rPr>
            <a:t>iterator</a:t>
          </a:r>
          <a:r>
            <a:rPr lang="en-US" sz="1050" dirty="0" smtClean="0">
              <a:solidFill>
                <a:srgbClr val="00B050"/>
              </a:solidFill>
            </a:rPr>
            <a:t> method are fail-fast</a:t>
          </a:r>
          <a:endParaRPr lang="en-US" sz="1050" dirty="0">
            <a:solidFill>
              <a:srgbClr val="00B050"/>
            </a:solidFill>
          </a:endParaRPr>
        </a:p>
      </dgm:t>
    </dgm:pt>
    <dgm:pt modelId="{ED214FC9-00AA-488E-9472-B50028EBC358}" type="parTrans" cxnId="{AF260359-B701-48B4-A3ED-2A6B7D247D6C}">
      <dgm:prSet/>
      <dgm:spPr/>
      <dgm:t>
        <a:bodyPr/>
        <a:lstStyle/>
        <a:p>
          <a:endParaRPr lang="en-US"/>
        </a:p>
      </dgm:t>
    </dgm:pt>
    <dgm:pt modelId="{19074C57-D3E4-4A4A-BB66-C840EE31585A}" type="sibTrans" cxnId="{AF260359-B701-48B4-A3ED-2A6B7D247D6C}">
      <dgm:prSet/>
      <dgm:spPr/>
      <dgm:t>
        <a:bodyPr/>
        <a:lstStyle/>
        <a:p>
          <a:endParaRPr lang="en-US"/>
        </a:p>
      </dgm:t>
    </dgm:pt>
    <dgm:pt modelId="{36482042-95B6-41A8-B44B-7E747D12FBFD}">
      <dgm:prSet custT="1"/>
      <dgm:spPr/>
      <dgm:t>
        <a:bodyPr/>
        <a:lstStyle/>
        <a:p>
          <a:r>
            <a:rPr lang="en-US" sz="1050" dirty="0" smtClean="0"/>
            <a:t>Use if you need to support thread safe, random access, without inserting or removing elements from the end</a:t>
          </a:r>
          <a:endParaRPr lang="en-US" sz="1050" dirty="0"/>
        </a:p>
      </dgm:t>
    </dgm:pt>
    <dgm:pt modelId="{D38B8E65-B897-4DF0-8DC4-B0AFC91898FD}" type="parTrans" cxnId="{14B3CF18-5673-46F5-AE2E-B8F4FD5EE596}">
      <dgm:prSet/>
      <dgm:spPr/>
      <dgm:t>
        <a:bodyPr/>
        <a:lstStyle/>
        <a:p>
          <a:endParaRPr lang="en-US"/>
        </a:p>
      </dgm:t>
    </dgm:pt>
    <dgm:pt modelId="{BD2B6364-0DB2-47B9-831E-8DC9EF77DA56}" type="sibTrans" cxnId="{14B3CF18-5673-46F5-AE2E-B8F4FD5EE596}">
      <dgm:prSet/>
      <dgm:spPr/>
      <dgm:t>
        <a:bodyPr/>
        <a:lstStyle/>
        <a:p>
          <a:endParaRPr lang="en-US"/>
        </a:p>
      </dgm:t>
    </dgm:pt>
    <dgm:pt modelId="{FA3BD2A2-9CBF-442B-A56C-FF56F9CBF360}">
      <dgm:prSet custT="1"/>
      <dgm:spPr/>
      <dgm:t>
        <a:bodyPr/>
        <a:lstStyle/>
        <a:p>
          <a:r>
            <a:rPr lang="en-US" sz="1050" dirty="0" smtClean="0"/>
            <a:t>The Stack class represents a last-in-first-out (LIFO) stack of objects</a:t>
          </a:r>
          <a:endParaRPr lang="en-US" sz="1050" dirty="0"/>
        </a:p>
      </dgm:t>
    </dgm:pt>
    <dgm:pt modelId="{C8DF6985-D699-4CAC-A477-466B0E8371D0}" type="parTrans" cxnId="{2A9D6B44-794A-4A58-A253-8E23A4517589}">
      <dgm:prSet/>
      <dgm:spPr/>
      <dgm:t>
        <a:bodyPr/>
        <a:lstStyle/>
        <a:p>
          <a:endParaRPr lang="en-US"/>
        </a:p>
      </dgm:t>
    </dgm:pt>
    <dgm:pt modelId="{3C4361F8-42B0-4E0D-87BF-537FCD5904FF}" type="sibTrans" cxnId="{2A9D6B44-794A-4A58-A253-8E23A4517589}">
      <dgm:prSet/>
      <dgm:spPr/>
      <dgm:t>
        <a:bodyPr/>
        <a:lstStyle/>
        <a:p>
          <a:endParaRPr lang="en-US"/>
        </a:p>
      </dgm:t>
    </dgm:pt>
    <dgm:pt modelId="{4EAFE61B-0958-45E2-A488-1B6DE58679FB}" type="pres">
      <dgm:prSet presAssocID="{CED0901B-712E-40B8-A6AA-67C7013784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11899-34C5-44D4-85D5-9A5011BEAD03}" type="pres">
      <dgm:prSet presAssocID="{B6870516-D6AE-495A-AACD-104A033737E5}" presName="parentLin" presStyleCnt="0"/>
      <dgm:spPr/>
    </dgm:pt>
    <dgm:pt modelId="{9B423DB6-37FC-45DF-9254-FC08C5DC22DB}" type="pres">
      <dgm:prSet presAssocID="{B6870516-D6AE-495A-AACD-104A033737E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89952EB-AF22-4EBD-B580-A16212A68BC1}" type="pres">
      <dgm:prSet presAssocID="{B6870516-D6AE-495A-AACD-104A033737E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05A0-0545-4C22-AAF6-B0520CAA7EC2}" type="pres">
      <dgm:prSet presAssocID="{B6870516-D6AE-495A-AACD-104A033737E5}" presName="negativeSpace" presStyleCnt="0"/>
      <dgm:spPr/>
    </dgm:pt>
    <dgm:pt modelId="{20A3F8C0-95CB-404D-82D5-59491369F4F5}" type="pres">
      <dgm:prSet presAssocID="{B6870516-D6AE-495A-AACD-104A033737E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8AE93-AF69-41D8-9BDA-BBAF3A202248}" type="pres">
      <dgm:prSet presAssocID="{95A51108-A40E-445B-B4C0-2ED5C914C74A}" presName="spaceBetweenRectangles" presStyleCnt="0"/>
      <dgm:spPr/>
    </dgm:pt>
    <dgm:pt modelId="{CF69310F-7008-43B8-B0A7-241EC29C8A22}" type="pres">
      <dgm:prSet presAssocID="{820F1E26-4CC4-4872-B10B-264A64300085}" presName="parentLin" presStyleCnt="0"/>
      <dgm:spPr/>
    </dgm:pt>
    <dgm:pt modelId="{FF5A13CB-4D55-476D-BAEF-9C1315FFA315}" type="pres">
      <dgm:prSet presAssocID="{820F1E26-4CC4-4872-B10B-264A6430008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73A0B9D-C04E-42BE-9314-D7E379303D2B}" type="pres">
      <dgm:prSet presAssocID="{820F1E26-4CC4-4872-B10B-264A6430008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45C6-552B-42C9-A487-863767AC6C0F}" type="pres">
      <dgm:prSet presAssocID="{820F1E26-4CC4-4872-B10B-264A64300085}" presName="negativeSpace" presStyleCnt="0"/>
      <dgm:spPr/>
    </dgm:pt>
    <dgm:pt modelId="{66DB192E-F930-4BBB-9014-D5C57A4D562C}" type="pres">
      <dgm:prSet presAssocID="{820F1E26-4CC4-4872-B10B-264A64300085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1CADA-A76E-4876-84D1-060BE76FC76E}" type="pres">
      <dgm:prSet presAssocID="{A6DC619F-4E13-46EE-97BF-A9778C04A21B}" presName="spaceBetweenRectangles" presStyleCnt="0"/>
      <dgm:spPr/>
    </dgm:pt>
    <dgm:pt modelId="{0DF66770-FC6D-4A32-8047-3E6B2E0A7727}" type="pres">
      <dgm:prSet presAssocID="{D4B606D6-90B4-4095-BE4E-8FBAD094E0EF}" presName="parentLin" presStyleCnt="0"/>
      <dgm:spPr/>
    </dgm:pt>
    <dgm:pt modelId="{8559A7FC-1E1A-4CCB-BD62-EE72A5FF8968}" type="pres">
      <dgm:prSet presAssocID="{D4B606D6-90B4-4095-BE4E-8FBAD094E0E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C485214-5894-4C33-9BEB-29955C3746D2}" type="pres">
      <dgm:prSet presAssocID="{D4B606D6-90B4-4095-BE4E-8FBAD094E0E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2B5A2-7BED-48F3-BC23-6BD7B3CADD35}" type="pres">
      <dgm:prSet presAssocID="{D4B606D6-90B4-4095-BE4E-8FBAD094E0EF}" presName="negativeSpace" presStyleCnt="0"/>
      <dgm:spPr/>
    </dgm:pt>
    <dgm:pt modelId="{241D8A13-8E5C-44C9-994B-88FE28DC51BE}" type="pres">
      <dgm:prSet presAssocID="{D4B606D6-90B4-4095-BE4E-8FBAD094E0E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3FBA2-F9CA-4C95-ABCC-8EF8949A4B8F}" type="pres">
      <dgm:prSet presAssocID="{626D1BF2-57BE-4C69-881B-52F2EAA0AB9F}" presName="spaceBetweenRectangles" presStyleCnt="0"/>
      <dgm:spPr/>
    </dgm:pt>
    <dgm:pt modelId="{A2BD9829-7AEB-4887-98D5-57D0AA786A71}" type="pres">
      <dgm:prSet presAssocID="{B7497E51-8B5F-41C7-BEF2-7CC2D210D71C}" presName="parentLin" presStyleCnt="0"/>
      <dgm:spPr/>
    </dgm:pt>
    <dgm:pt modelId="{F95DC969-AD91-4125-8A6B-29E071F7BA62}" type="pres">
      <dgm:prSet presAssocID="{B7497E51-8B5F-41C7-BEF2-7CC2D210D71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059D3A3-3C68-4712-B93B-B667CEEB626E}" type="pres">
      <dgm:prSet presAssocID="{B7497E51-8B5F-41C7-BEF2-7CC2D210D71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61B6B-4558-4E36-9D18-E5BE5EAF7A58}" type="pres">
      <dgm:prSet presAssocID="{B7497E51-8B5F-41C7-BEF2-7CC2D210D71C}" presName="negativeSpace" presStyleCnt="0"/>
      <dgm:spPr/>
    </dgm:pt>
    <dgm:pt modelId="{B992C35A-9F75-4C37-ADE9-1204F2651B9B}" type="pres">
      <dgm:prSet presAssocID="{B7497E51-8B5F-41C7-BEF2-7CC2D210D71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20D6CC-C47D-4E42-9ECE-56495CBCBD20}" srcId="{D4B606D6-90B4-4095-BE4E-8FBAD094E0EF}" destId="{62C1FFA8-3334-4911-B28D-EFF0C9745794}" srcOrd="4" destOrd="0" parTransId="{28378685-BF4F-4757-A53F-F47C11BFD5AB}" sibTransId="{BD72CABE-F5F4-46A8-8EFF-CB5C8F95258E}"/>
    <dgm:cxn modelId="{0C902197-173C-40A0-B14B-84ECAFD6FD1C}" type="presOf" srcId="{F85D2131-6D28-42B7-8281-3A471E9078FC}" destId="{20A3F8C0-95CB-404D-82D5-59491369F4F5}" srcOrd="0" destOrd="0" presId="urn:microsoft.com/office/officeart/2005/8/layout/list1"/>
    <dgm:cxn modelId="{04B2B34C-433D-4718-A5F1-1D5EA7805D72}" srcId="{B7497E51-8B5F-41C7-BEF2-7CC2D210D71C}" destId="{498D11BF-6183-4AF5-9398-75BB80B67BCA}" srcOrd="0" destOrd="0" parTransId="{BBFDFC51-C9FF-44B0-A1F0-C7B1FB94FFF9}" sibTransId="{5F7D6A7F-BF9F-40BC-BB6B-2CEBCD346D09}"/>
    <dgm:cxn modelId="{79826CF9-3FBE-4587-A2DF-169574EFD04E}" srcId="{820F1E26-4CC4-4872-B10B-264A64300085}" destId="{B5F6FA9F-9B4A-4D12-880A-AC526F7559E7}" srcOrd="6" destOrd="0" parTransId="{B75702BD-39A8-4913-8C04-2669D51CAA04}" sibTransId="{E979DCD8-2ED5-4727-A552-11AA228EED77}"/>
    <dgm:cxn modelId="{90847062-7A16-4786-9F92-DF004478A900}" type="presOf" srcId="{163B988E-EAD2-4091-A5B9-1E2A51C5C4D5}" destId="{20A3F8C0-95CB-404D-82D5-59491369F4F5}" srcOrd="0" destOrd="7" presId="urn:microsoft.com/office/officeart/2005/8/layout/list1"/>
    <dgm:cxn modelId="{7639113F-826A-4AC6-851D-ECA92857C213}" srcId="{B6870516-D6AE-495A-AACD-104A033737E5}" destId="{061BA2A7-6A54-40BD-A8A9-1ED87FD21215}" srcOrd="5" destOrd="0" parTransId="{7B76EB92-AF30-4AD0-B95E-62F0AA011ED9}" sibTransId="{3340D358-B309-4B1E-A9D5-DF463FFC43A1}"/>
    <dgm:cxn modelId="{DA2AF586-B5E8-485C-B92F-CF0E0373BCCE}" type="presOf" srcId="{5C5B759F-0E11-4887-80C5-128D1FD6E51B}" destId="{241D8A13-8E5C-44C9-994B-88FE28DC51BE}" srcOrd="0" destOrd="0" presId="urn:microsoft.com/office/officeart/2005/8/layout/list1"/>
    <dgm:cxn modelId="{1EA4FA95-F5D2-4090-8DF7-386F5137DF77}" srcId="{B6870516-D6AE-495A-AACD-104A033737E5}" destId="{4CFEDCC0-EF24-4011-83BF-E7DBD669CBA5}" srcOrd="1" destOrd="0" parTransId="{25977398-5ED6-42EF-A0A3-F4AA5382CFBD}" sibTransId="{6C637F6D-40E0-4ECC-855D-FF8A504F6241}"/>
    <dgm:cxn modelId="{80101868-5C2F-4778-A115-D3E181AD2F21}" type="presOf" srcId="{4CFEDCC0-EF24-4011-83BF-E7DBD669CBA5}" destId="{20A3F8C0-95CB-404D-82D5-59491369F4F5}" srcOrd="0" destOrd="1" presId="urn:microsoft.com/office/officeart/2005/8/layout/list1"/>
    <dgm:cxn modelId="{650B136E-CC44-423C-A505-36BB65CFEE9F}" type="presOf" srcId="{061BA2A7-6A54-40BD-A8A9-1ED87FD21215}" destId="{20A3F8C0-95CB-404D-82D5-59491369F4F5}" srcOrd="0" destOrd="5" presId="urn:microsoft.com/office/officeart/2005/8/layout/list1"/>
    <dgm:cxn modelId="{764B09F0-62C9-4D34-9AB1-A4E20673FF68}" srcId="{B6870516-D6AE-495A-AACD-104A033737E5}" destId="{E6D5F242-A40D-46CB-BAE8-5B9CA8D9DBD1}" srcOrd="4" destOrd="0" parTransId="{8159377C-ECA3-4AB3-BAAC-5EA801F2FE81}" sibTransId="{29CF95B4-C6FF-492D-873D-02E31D9FEEB7}"/>
    <dgm:cxn modelId="{67CE2504-BBC7-4D57-8E79-9AC445328792}" srcId="{820F1E26-4CC4-4872-B10B-264A64300085}" destId="{96E4714D-8783-4CF8-A111-02BC7B7474CF}" srcOrd="2" destOrd="0" parTransId="{9EC7D7E5-B223-49E5-B686-A61154CAE272}" sibTransId="{A274B859-1406-442B-BC27-3B04B0572CD0}"/>
    <dgm:cxn modelId="{B31F7488-0DFB-4628-8FC5-89E912D582FD}" srcId="{820F1E26-4CC4-4872-B10B-264A64300085}" destId="{5E989C97-3996-46EB-B2C8-DE99C974F204}" srcOrd="4" destOrd="0" parTransId="{C56368C1-6D10-4F0C-9473-7AB51D244E93}" sibTransId="{D723B737-152E-4097-ABFD-1E762F86DE10}"/>
    <dgm:cxn modelId="{9CF7DDD8-FFCE-4E4E-B814-8DDA4A0568CF}" type="presOf" srcId="{B5F6FA9F-9B4A-4D12-880A-AC526F7559E7}" destId="{66DB192E-F930-4BBB-9014-D5C57A4D562C}" srcOrd="0" destOrd="6" presId="urn:microsoft.com/office/officeart/2005/8/layout/list1"/>
    <dgm:cxn modelId="{ED22C33E-F6F9-4BE4-9304-691F6C34C5D0}" srcId="{820F1E26-4CC4-4872-B10B-264A64300085}" destId="{A31BADA1-677D-4F50-96CD-E203D48B9CDF}" srcOrd="3" destOrd="0" parTransId="{3FC52F3D-AC4F-4984-9CEE-8F159C8B4A0E}" sibTransId="{6C041F72-8347-4B72-B865-673A980700DE}"/>
    <dgm:cxn modelId="{E340D697-4254-40B2-A2C6-FFB29F59FAB1}" srcId="{B6870516-D6AE-495A-AACD-104A033737E5}" destId="{163B988E-EAD2-4091-A5B9-1E2A51C5C4D5}" srcOrd="7" destOrd="0" parTransId="{C9DC1814-EFF1-4625-B685-3CA71252E790}" sibTransId="{9755D837-BCAE-4D87-86FD-6ACB6A817CA2}"/>
    <dgm:cxn modelId="{9A54036B-18AE-47AD-B2CC-6C50F60149C4}" type="presOf" srcId="{E6D5F242-A40D-46CB-BAE8-5B9CA8D9DBD1}" destId="{20A3F8C0-95CB-404D-82D5-59491369F4F5}" srcOrd="0" destOrd="4" presId="urn:microsoft.com/office/officeart/2005/8/layout/list1"/>
    <dgm:cxn modelId="{EA399F76-A1C8-4B18-B451-77CA541CA2A0}" type="presOf" srcId="{B7497E51-8B5F-41C7-BEF2-7CC2D210D71C}" destId="{F95DC969-AD91-4125-8A6B-29E071F7BA62}" srcOrd="0" destOrd="0" presId="urn:microsoft.com/office/officeart/2005/8/layout/list1"/>
    <dgm:cxn modelId="{38461FC4-D389-4DE2-98B7-70F3CF1C69F8}" srcId="{B6870516-D6AE-495A-AACD-104A033737E5}" destId="{C364CB37-2675-473E-94F0-EE9B18F1EC36}" srcOrd="3" destOrd="0" parTransId="{7828CD1D-14C3-4750-BC80-203236CC5482}" sibTransId="{FF31F33C-3C4A-45FD-9719-A5D36EC797EE}"/>
    <dgm:cxn modelId="{948397BA-287D-40C9-889B-56CC2F305807}" type="presOf" srcId="{498D11BF-6183-4AF5-9398-75BB80B67BCA}" destId="{B992C35A-9F75-4C37-ADE9-1204F2651B9B}" srcOrd="0" destOrd="0" presId="urn:microsoft.com/office/officeart/2005/8/layout/list1"/>
    <dgm:cxn modelId="{CD8D0658-7BC9-407E-87C2-6B978C496151}" srcId="{820F1E26-4CC4-4872-B10B-264A64300085}" destId="{5DBA9ED7-9754-4D0E-81A6-0A97CDA2F736}" srcOrd="0" destOrd="0" parTransId="{AF41CA4A-BF0C-4530-A5DC-04C5A984580E}" sibTransId="{6DE88C61-DD45-466B-87D6-4087786C6582}"/>
    <dgm:cxn modelId="{B1592168-893D-46E5-B20F-4335A66C4496}" type="presOf" srcId="{D4B606D6-90B4-4095-BE4E-8FBAD094E0EF}" destId="{2C485214-5894-4C33-9BEB-29955C3746D2}" srcOrd="1" destOrd="0" presId="urn:microsoft.com/office/officeart/2005/8/layout/list1"/>
    <dgm:cxn modelId="{006BAA24-AE24-4E41-96CC-01C665AFFED5}" srcId="{B6870516-D6AE-495A-AACD-104A033737E5}" destId="{5203FF69-9E3F-4489-8BEE-6707B4A5E0D1}" srcOrd="6" destOrd="0" parTransId="{135105D3-08CB-421A-905D-932851DFEF0E}" sibTransId="{E4284651-EE6B-462C-9915-53D3E866E627}"/>
    <dgm:cxn modelId="{75D7839B-91C2-4E6F-BA4B-2AA9EC8ABECB}" type="presOf" srcId="{D487439A-7D26-4588-B140-BF2F2F042575}" destId="{B992C35A-9F75-4C37-ADE9-1204F2651B9B}" srcOrd="0" destOrd="2" presId="urn:microsoft.com/office/officeart/2005/8/layout/list1"/>
    <dgm:cxn modelId="{F00F580E-23D8-4062-8B83-CE9524136E51}" type="presOf" srcId="{A7D6339C-BB29-486F-9B47-94EC761091BB}" destId="{241D8A13-8E5C-44C9-994B-88FE28DC51BE}" srcOrd="0" destOrd="7" presId="urn:microsoft.com/office/officeart/2005/8/layout/list1"/>
    <dgm:cxn modelId="{95BF6AC8-DCB4-49BA-B18D-23B812E6CCCA}" srcId="{820F1E26-4CC4-4872-B10B-264A64300085}" destId="{09495725-3BE9-42D1-B5D9-77AF2E7F86A3}" srcOrd="1" destOrd="0" parTransId="{0722E3D7-A84D-4FF8-970C-F88892B62BC3}" sibTransId="{15E1B82D-0D2E-4DE2-A5D3-80D401221C8A}"/>
    <dgm:cxn modelId="{2A9D6B44-794A-4A58-A253-8E23A4517589}" srcId="{B7497E51-8B5F-41C7-BEF2-7CC2D210D71C}" destId="{FA3BD2A2-9CBF-442B-A56C-FF56F9CBF360}" srcOrd="1" destOrd="0" parTransId="{C8DF6985-D699-4CAC-A477-466B0E8371D0}" sibTransId="{3C4361F8-42B0-4E0D-87BF-537FCD5904FF}"/>
    <dgm:cxn modelId="{698521AA-4BD8-4132-8858-27B4088A09AB}" type="presOf" srcId="{62C1FFA8-3334-4911-B28D-EFF0C9745794}" destId="{241D8A13-8E5C-44C9-994B-88FE28DC51BE}" srcOrd="0" destOrd="4" presId="urn:microsoft.com/office/officeart/2005/8/layout/list1"/>
    <dgm:cxn modelId="{0FC87FFF-656C-49CF-9CC5-0EC2C250266A}" type="presOf" srcId="{96E4714D-8783-4CF8-A111-02BC7B7474CF}" destId="{66DB192E-F930-4BBB-9014-D5C57A4D562C}" srcOrd="0" destOrd="2" presId="urn:microsoft.com/office/officeart/2005/8/layout/list1"/>
    <dgm:cxn modelId="{A427BCED-9124-4CE6-895F-79CA4542E7CE}" type="presOf" srcId="{615258C1-B8C8-4A39-AA7A-A911D017AFC0}" destId="{241D8A13-8E5C-44C9-994B-88FE28DC51BE}" srcOrd="0" destOrd="5" presId="urn:microsoft.com/office/officeart/2005/8/layout/list1"/>
    <dgm:cxn modelId="{89F206B3-5B77-41BB-98B9-4A292B99339A}" type="presOf" srcId="{09495725-3BE9-42D1-B5D9-77AF2E7F86A3}" destId="{66DB192E-F930-4BBB-9014-D5C57A4D562C}" srcOrd="0" destOrd="1" presId="urn:microsoft.com/office/officeart/2005/8/layout/list1"/>
    <dgm:cxn modelId="{261FAE0D-10A3-4B9A-BBB9-35440E5DE5F8}" type="presOf" srcId="{B6870516-D6AE-495A-AACD-104A033737E5}" destId="{9B423DB6-37FC-45DF-9254-FC08C5DC22DB}" srcOrd="0" destOrd="0" presId="urn:microsoft.com/office/officeart/2005/8/layout/list1"/>
    <dgm:cxn modelId="{8BCE463C-80BD-4B73-9634-A9EC09845926}" type="presOf" srcId="{A31BADA1-677D-4F50-96CD-E203D48B9CDF}" destId="{66DB192E-F930-4BBB-9014-D5C57A4D562C}" srcOrd="0" destOrd="3" presId="urn:microsoft.com/office/officeart/2005/8/layout/list1"/>
    <dgm:cxn modelId="{6CB0B0EC-9D34-4AEB-B6B0-EC2375375007}" srcId="{820F1E26-4CC4-4872-B10B-264A64300085}" destId="{4B380413-8592-4587-A36B-86A7D5BB1BB4}" srcOrd="7" destOrd="0" parTransId="{DE5650C8-B283-49B2-BFE2-1092698C63D9}" sibTransId="{FD55B6B0-8BCB-4BED-9F51-39BAD357DE07}"/>
    <dgm:cxn modelId="{FF76AB9F-0C35-496A-B123-3EC71985B3A9}" srcId="{D4B606D6-90B4-4095-BE4E-8FBAD094E0EF}" destId="{615258C1-B8C8-4A39-AA7A-A911D017AFC0}" srcOrd="5" destOrd="0" parTransId="{744DFD63-1CCA-4942-BEA2-B67436F64656}" sibTransId="{DAAF7EF8-94B3-446F-A2C6-566FF6851745}"/>
    <dgm:cxn modelId="{62A7F498-6C3E-429F-A133-2B763B9AD36A}" type="presOf" srcId="{820F1E26-4CC4-4872-B10B-264A64300085}" destId="{E73A0B9D-C04E-42BE-9314-D7E379303D2B}" srcOrd="1" destOrd="0" presId="urn:microsoft.com/office/officeart/2005/8/layout/list1"/>
    <dgm:cxn modelId="{B701E9B5-D499-4268-B06B-5BD0C1F642F8}" type="presOf" srcId="{C7172900-02DC-40FD-988E-D963DB54B7F6}" destId="{66DB192E-F930-4BBB-9014-D5C57A4D562C}" srcOrd="0" destOrd="5" presId="urn:microsoft.com/office/officeart/2005/8/layout/list1"/>
    <dgm:cxn modelId="{BA3F0299-6DE0-4C6C-A05B-D119C0D808F4}" type="presOf" srcId="{36482042-95B6-41A8-B44B-7E747D12FBFD}" destId="{241D8A13-8E5C-44C9-994B-88FE28DC51BE}" srcOrd="0" destOrd="3" presId="urn:microsoft.com/office/officeart/2005/8/layout/list1"/>
    <dgm:cxn modelId="{3EC745BE-C3DD-43E8-9E5E-D4B9783D60ED}" type="presOf" srcId="{7E93E432-AF2E-4F41-8B22-E010BF273F43}" destId="{20A3F8C0-95CB-404D-82D5-59491369F4F5}" srcOrd="0" destOrd="8" presId="urn:microsoft.com/office/officeart/2005/8/layout/list1"/>
    <dgm:cxn modelId="{D5A81BB4-FB70-4F8F-8C11-A4E49F792B8D}" srcId="{B6870516-D6AE-495A-AACD-104A033737E5}" destId="{E7CC870E-4675-4033-BAD7-DE71A0CD5AFC}" srcOrd="2" destOrd="0" parTransId="{C562F8EF-C7CE-4074-80A7-B6F404048C8D}" sibTransId="{CF0F6F68-80F7-494D-96FF-C1F3F4D87B02}"/>
    <dgm:cxn modelId="{7F226253-5E6A-46FF-8717-6D78EBFBB535}" type="presOf" srcId="{5DBA9ED7-9754-4D0E-81A6-0A97CDA2F736}" destId="{66DB192E-F930-4BBB-9014-D5C57A4D562C}" srcOrd="0" destOrd="0" presId="urn:microsoft.com/office/officeart/2005/8/layout/list1"/>
    <dgm:cxn modelId="{97514875-41B1-40D7-A99F-6A9B5A258C61}" srcId="{D4B606D6-90B4-4095-BE4E-8FBAD094E0EF}" destId="{126063BF-E145-4FF4-A701-E28EB0FCD472}" srcOrd="2" destOrd="0" parTransId="{6EA63E38-E343-4AD0-9873-6F1C6E200839}" sibTransId="{6FFE1989-926B-4B29-B2E8-0CC6601630D1}"/>
    <dgm:cxn modelId="{98915BB1-C458-4D56-9C23-53CCD20333A4}" type="presOf" srcId="{4B380413-8592-4587-A36B-86A7D5BB1BB4}" destId="{66DB192E-F930-4BBB-9014-D5C57A4D562C}" srcOrd="0" destOrd="7" presId="urn:microsoft.com/office/officeart/2005/8/layout/list1"/>
    <dgm:cxn modelId="{17A4EEFC-66D2-49C8-B5DE-402C9B76D1EC}" srcId="{B6870516-D6AE-495A-AACD-104A033737E5}" destId="{F85D2131-6D28-42B7-8281-3A471E9078FC}" srcOrd="0" destOrd="0" parTransId="{1447EFF3-B526-44A4-A55E-641369F9C4B8}" sibTransId="{511B27D2-E721-469B-B881-23306ED9320B}"/>
    <dgm:cxn modelId="{D3016F78-6B08-4E13-A6F5-E3403DD931C9}" type="presOf" srcId="{C364CB37-2675-473E-94F0-EE9B18F1EC36}" destId="{20A3F8C0-95CB-404D-82D5-59491369F4F5}" srcOrd="0" destOrd="3" presId="urn:microsoft.com/office/officeart/2005/8/layout/list1"/>
    <dgm:cxn modelId="{377D4899-DCD9-4340-A552-5D325A3137FB}" srcId="{CED0901B-712E-40B8-A6AA-67C70137847E}" destId="{B7497E51-8B5F-41C7-BEF2-7CC2D210D71C}" srcOrd="3" destOrd="0" parTransId="{42572E5D-009E-4A18-8D60-DF1042F6241E}" sibTransId="{5BE817C9-93A6-4145-ACD9-CE0A37975F1B}"/>
    <dgm:cxn modelId="{58B4B5A3-52CE-4676-B449-2DE859F889A9}" srcId="{B6870516-D6AE-495A-AACD-104A033737E5}" destId="{7E93E432-AF2E-4F41-8B22-E010BF273F43}" srcOrd="8" destOrd="0" parTransId="{32B2045C-2624-4C3A-940F-9EAD4374B768}" sibTransId="{2BFF7F9F-B79B-42B9-A1A2-B6DCD2BB958B}"/>
    <dgm:cxn modelId="{A24F34EA-0B07-45D8-A19B-41D704F906E0}" type="presOf" srcId="{820F1E26-4CC4-4872-B10B-264A64300085}" destId="{FF5A13CB-4D55-476D-BAEF-9C1315FFA315}" srcOrd="0" destOrd="0" presId="urn:microsoft.com/office/officeart/2005/8/layout/list1"/>
    <dgm:cxn modelId="{1B9B864F-B6F5-4A08-933A-657D888AA14F}" type="presOf" srcId="{CED0901B-712E-40B8-A6AA-67C70137847E}" destId="{4EAFE61B-0958-45E2-A488-1B6DE58679FB}" srcOrd="0" destOrd="0" presId="urn:microsoft.com/office/officeart/2005/8/layout/list1"/>
    <dgm:cxn modelId="{D5389D1F-11DB-434B-9E45-374996A5F46B}" type="presOf" srcId="{B7497E51-8B5F-41C7-BEF2-7CC2D210D71C}" destId="{9059D3A3-3C68-4712-B93B-B667CEEB626E}" srcOrd="1" destOrd="0" presId="urn:microsoft.com/office/officeart/2005/8/layout/list1"/>
    <dgm:cxn modelId="{DC3369AD-B332-48CA-800D-7E9AF2E6049D}" srcId="{CED0901B-712E-40B8-A6AA-67C70137847E}" destId="{B6870516-D6AE-495A-AACD-104A033737E5}" srcOrd="0" destOrd="0" parTransId="{47F269A7-B4FC-4CAE-A418-92A2B5F86E0D}" sibTransId="{95A51108-A40E-445B-B4C0-2ED5C914C74A}"/>
    <dgm:cxn modelId="{1FE2D3C9-22EB-490A-AC5E-B23A05123CDD}" srcId="{CED0901B-712E-40B8-A6AA-67C70137847E}" destId="{820F1E26-4CC4-4872-B10B-264A64300085}" srcOrd="1" destOrd="0" parTransId="{192B5306-4AE5-48EA-A155-5E046BE1E6FC}" sibTransId="{A6DC619F-4E13-46EE-97BF-A9778C04A21B}"/>
    <dgm:cxn modelId="{206DC3B7-B117-4F4B-A64A-A87D8659F788}" type="presOf" srcId="{5E989C97-3996-46EB-B2C8-DE99C974F204}" destId="{66DB192E-F930-4BBB-9014-D5C57A4D562C}" srcOrd="0" destOrd="4" presId="urn:microsoft.com/office/officeart/2005/8/layout/list1"/>
    <dgm:cxn modelId="{606CBB7E-E501-45DD-82FE-B493375E6BC1}" type="presOf" srcId="{5203FF69-9E3F-4489-8BEE-6707B4A5E0D1}" destId="{20A3F8C0-95CB-404D-82D5-59491369F4F5}" srcOrd="0" destOrd="6" presId="urn:microsoft.com/office/officeart/2005/8/layout/list1"/>
    <dgm:cxn modelId="{6DBC2C34-A65F-4288-A1CA-DA70C545DE4D}" srcId="{D4B606D6-90B4-4095-BE4E-8FBAD094E0EF}" destId="{A7D6339C-BB29-486F-9B47-94EC761091BB}" srcOrd="7" destOrd="0" parTransId="{5E73924A-8968-47B3-9405-C930B2343C5F}" sibTransId="{B4743CBC-8627-44E0-B1AB-FA15ECB03FE0}"/>
    <dgm:cxn modelId="{41D43B28-3AF5-439A-8C28-2752B3494461}" type="presOf" srcId="{D4B606D6-90B4-4095-BE4E-8FBAD094E0EF}" destId="{8559A7FC-1E1A-4CCB-BD62-EE72A5FF8968}" srcOrd="0" destOrd="0" presId="urn:microsoft.com/office/officeart/2005/8/layout/list1"/>
    <dgm:cxn modelId="{3FBB7C99-0127-4187-8900-805DDED21E10}" type="presOf" srcId="{77C7C5D4-08CD-4FD0-8056-4DA44F17EBC5}" destId="{241D8A13-8E5C-44C9-994B-88FE28DC51BE}" srcOrd="0" destOrd="6" presId="urn:microsoft.com/office/officeart/2005/8/layout/list1"/>
    <dgm:cxn modelId="{047DF785-2258-429C-86AD-971E86C653BF}" type="presOf" srcId="{B6870516-D6AE-495A-AACD-104A033737E5}" destId="{989952EB-AF22-4EBD-B580-A16212A68BC1}" srcOrd="1" destOrd="0" presId="urn:microsoft.com/office/officeart/2005/8/layout/list1"/>
    <dgm:cxn modelId="{51C14451-C8B4-4AF1-BC3F-38425CD837E4}" srcId="{D4B606D6-90B4-4095-BE4E-8FBAD094E0EF}" destId="{4CFED088-3823-4206-93A4-D7D0F0F7228D}" srcOrd="1" destOrd="0" parTransId="{EA5C8EAB-86F9-44F7-8562-63EFA201B6FC}" sibTransId="{BCAD0487-E79F-4F79-8EA2-01CE13B84A78}"/>
    <dgm:cxn modelId="{EC37BA4E-093B-420A-9C93-D1B9AB2333EE}" type="presOf" srcId="{FA3BD2A2-9CBF-442B-A56C-FF56F9CBF360}" destId="{B992C35A-9F75-4C37-ADE9-1204F2651B9B}" srcOrd="0" destOrd="1" presId="urn:microsoft.com/office/officeart/2005/8/layout/list1"/>
    <dgm:cxn modelId="{471C8FF9-B476-4DE1-BDA8-B1F3EBFF1720}" srcId="{820F1E26-4CC4-4872-B10B-264A64300085}" destId="{C7172900-02DC-40FD-988E-D963DB54B7F6}" srcOrd="5" destOrd="0" parTransId="{EC58D42C-7178-46C9-93F6-E86514CF8097}" sibTransId="{EEA5E3B4-CD16-4101-8B76-7B9DBAA6397F}"/>
    <dgm:cxn modelId="{76D5EEC4-C799-4089-9592-F957B2D7AED6}" srcId="{CED0901B-712E-40B8-A6AA-67C70137847E}" destId="{D4B606D6-90B4-4095-BE4E-8FBAD094E0EF}" srcOrd="2" destOrd="0" parTransId="{D8044A8A-F97C-42D8-9AB7-FF8CADF5688C}" sibTransId="{626D1BF2-57BE-4C69-881B-52F2EAA0AB9F}"/>
    <dgm:cxn modelId="{F6CA7780-9870-486F-836D-B1E417183C90}" type="presOf" srcId="{4CFED088-3823-4206-93A4-D7D0F0F7228D}" destId="{241D8A13-8E5C-44C9-994B-88FE28DC51BE}" srcOrd="0" destOrd="1" presId="urn:microsoft.com/office/officeart/2005/8/layout/list1"/>
    <dgm:cxn modelId="{14B3CF18-5673-46F5-AE2E-B8F4FD5EE596}" srcId="{D4B606D6-90B4-4095-BE4E-8FBAD094E0EF}" destId="{36482042-95B6-41A8-B44B-7E747D12FBFD}" srcOrd="3" destOrd="0" parTransId="{D38B8E65-B897-4DF0-8DC4-B0AFC91898FD}" sibTransId="{BD2B6364-0DB2-47B9-831E-8DC9EF77DA56}"/>
    <dgm:cxn modelId="{BF85FAEF-3C87-4EF6-855D-F7D9B2E1A679}" srcId="{B7497E51-8B5F-41C7-BEF2-7CC2D210D71C}" destId="{D487439A-7D26-4588-B140-BF2F2F042575}" srcOrd="2" destOrd="0" parTransId="{00044B35-D838-4D27-8BB7-458047FDD4D4}" sibTransId="{5C03C6FC-430E-4FD6-A5E0-19BBA2815291}"/>
    <dgm:cxn modelId="{AF260359-B701-48B4-A3ED-2A6B7D247D6C}" srcId="{D4B606D6-90B4-4095-BE4E-8FBAD094E0EF}" destId="{77C7C5D4-08CD-4FD0-8056-4DA44F17EBC5}" srcOrd="6" destOrd="0" parTransId="{ED214FC9-00AA-488E-9472-B50028EBC358}" sibTransId="{19074C57-D3E4-4A4A-BB66-C840EE31585A}"/>
    <dgm:cxn modelId="{2BADB6DD-BD66-4D4A-9792-785B8CA19B4A}" srcId="{D4B606D6-90B4-4095-BE4E-8FBAD094E0EF}" destId="{5C5B759F-0E11-4887-80C5-128D1FD6E51B}" srcOrd="0" destOrd="0" parTransId="{3118D527-A5DE-4DB2-8791-F42EFD37A77E}" sibTransId="{77E2981D-C5F8-4B4E-AEA3-39F4E4FC992E}"/>
    <dgm:cxn modelId="{189EDEBD-F8BF-4158-8E08-94884CF1331B}" type="presOf" srcId="{E7CC870E-4675-4033-BAD7-DE71A0CD5AFC}" destId="{20A3F8C0-95CB-404D-82D5-59491369F4F5}" srcOrd="0" destOrd="2" presId="urn:microsoft.com/office/officeart/2005/8/layout/list1"/>
    <dgm:cxn modelId="{E34F7129-6918-49BB-A7FB-B11603A0EE69}" type="presOf" srcId="{126063BF-E145-4FF4-A701-E28EB0FCD472}" destId="{241D8A13-8E5C-44C9-994B-88FE28DC51BE}" srcOrd="0" destOrd="2" presId="urn:microsoft.com/office/officeart/2005/8/layout/list1"/>
    <dgm:cxn modelId="{9820D0AF-9DEB-4D8D-827F-33782BCB29BC}" type="presParOf" srcId="{4EAFE61B-0958-45E2-A488-1B6DE58679FB}" destId="{7F211899-34C5-44D4-85D5-9A5011BEAD03}" srcOrd="0" destOrd="0" presId="urn:microsoft.com/office/officeart/2005/8/layout/list1"/>
    <dgm:cxn modelId="{1DF257FF-7613-4419-BDF8-FAEED423F5CF}" type="presParOf" srcId="{7F211899-34C5-44D4-85D5-9A5011BEAD03}" destId="{9B423DB6-37FC-45DF-9254-FC08C5DC22DB}" srcOrd="0" destOrd="0" presId="urn:microsoft.com/office/officeart/2005/8/layout/list1"/>
    <dgm:cxn modelId="{D3A18F5D-E910-4093-8FC7-8A2CF03A13D7}" type="presParOf" srcId="{7F211899-34C5-44D4-85D5-9A5011BEAD03}" destId="{989952EB-AF22-4EBD-B580-A16212A68BC1}" srcOrd="1" destOrd="0" presId="urn:microsoft.com/office/officeart/2005/8/layout/list1"/>
    <dgm:cxn modelId="{969F5E95-4A69-4ADD-B1A7-299368CA5226}" type="presParOf" srcId="{4EAFE61B-0958-45E2-A488-1B6DE58679FB}" destId="{2E3305A0-0545-4C22-AAF6-B0520CAA7EC2}" srcOrd="1" destOrd="0" presId="urn:microsoft.com/office/officeart/2005/8/layout/list1"/>
    <dgm:cxn modelId="{5EE140D8-FF99-40BD-A5A0-EF6EF5808A81}" type="presParOf" srcId="{4EAFE61B-0958-45E2-A488-1B6DE58679FB}" destId="{20A3F8C0-95CB-404D-82D5-59491369F4F5}" srcOrd="2" destOrd="0" presId="urn:microsoft.com/office/officeart/2005/8/layout/list1"/>
    <dgm:cxn modelId="{DA12176D-C5E4-441B-8654-D78781CFAC98}" type="presParOf" srcId="{4EAFE61B-0958-45E2-A488-1B6DE58679FB}" destId="{CF68AE93-AF69-41D8-9BDA-BBAF3A202248}" srcOrd="3" destOrd="0" presId="urn:microsoft.com/office/officeart/2005/8/layout/list1"/>
    <dgm:cxn modelId="{3E20DFD1-E4DB-4654-8DBA-902FB25957D0}" type="presParOf" srcId="{4EAFE61B-0958-45E2-A488-1B6DE58679FB}" destId="{CF69310F-7008-43B8-B0A7-241EC29C8A22}" srcOrd="4" destOrd="0" presId="urn:microsoft.com/office/officeart/2005/8/layout/list1"/>
    <dgm:cxn modelId="{9025D2BE-E453-40D1-9F14-5855F28806B2}" type="presParOf" srcId="{CF69310F-7008-43B8-B0A7-241EC29C8A22}" destId="{FF5A13CB-4D55-476D-BAEF-9C1315FFA315}" srcOrd="0" destOrd="0" presId="urn:microsoft.com/office/officeart/2005/8/layout/list1"/>
    <dgm:cxn modelId="{295F9AD4-7BAE-48B4-89A2-F36F93CE1835}" type="presParOf" srcId="{CF69310F-7008-43B8-B0A7-241EC29C8A22}" destId="{E73A0B9D-C04E-42BE-9314-D7E379303D2B}" srcOrd="1" destOrd="0" presId="urn:microsoft.com/office/officeart/2005/8/layout/list1"/>
    <dgm:cxn modelId="{2D9912FD-FA9B-4D80-98D0-B3F949DE2F5E}" type="presParOf" srcId="{4EAFE61B-0958-45E2-A488-1B6DE58679FB}" destId="{55A145C6-552B-42C9-A487-863767AC6C0F}" srcOrd="5" destOrd="0" presId="urn:microsoft.com/office/officeart/2005/8/layout/list1"/>
    <dgm:cxn modelId="{789D0DAA-5E00-470E-B74F-9E7FCFF70D99}" type="presParOf" srcId="{4EAFE61B-0958-45E2-A488-1B6DE58679FB}" destId="{66DB192E-F930-4BBB-9014-D5C57A4D562C}" srcOrd="6" destOrd="0" presId="urn:microsoft.com/office/officeart/2005/8/layout/list1"/>
    <dgm:cxn modelId="{460E76AD-9BD1-4D38-B213-97379C79456D}" type="presParOf" srcId="{4EAFE61B-0958-45E2-A488-1B6DE58679FB}" destId="{D0E1CADA-A76E-4876-84D1-060BE76FC76E}" srcOrd="7" destOrd="0" presId="urn:microsoft.com/office/officeart/2005/8/layout/list1"/>
    <dgm:cxn modelId="{B3F5CD40-CF85-4EDD-965D-8E73BA95C2C4}" type="presParOf" srcId="{4EAFE61B-0958-45E2-A488-1B6DE58679FB}" destId="{0DF66770-FC6D-4A32-8047-3E6B2E0A7727}" srcOrd="8" destOrd="0" presId="urn:microsoft.com/office/officeart/2005/8/layout/list1"/>
    <dgm:cxn modelId="{6C6C9B56-5870-4FD2-A51F-B9E2E52F6D1D}" type="presParOf" srcId="{0DF66770-FC6D-4A32-8047-3E6B2E0A7727}" destId="{8559A7FC-1E1A-4CCB-BD62-EE72A5FF8968}" srcOrd="0" destOrd="0" presId="urn:microsoft.com/office/officeart/2005/8/layout/list1"/>
    <dgm:cxn modelId="{2691374B-F084-4BDA-A4B6-F01B03764E30}" type="presParOf" srcId="{0DF66770-FC6D-4A32-8047-3E6B2E0A7727}" destId="{2C485214-5894-4C33-9BEB-29955C3746D2}" srcOrd="1" destOrd="0" presId="urn:microsoft.com/office/officeart/2005/8/layout/list1"/>
    <dgm:cxn modelId="{206E9FCF-B65A-4ECE-88D7-055472D10C90}" type="presParOf" srcId="{4EAFE61B-0958-45E2-A488-1B6DE58679FB}" destId="{64F2B5A2-7BED-48F3-BC23-6BD7B3CADD35}" srcOrd="9" destOrd="0" presId="urn:microsoft.com/office/officeart/2005/8/layout/list1"/>
    <dgm:cxn modelId="{341BFC5E-54A1-4FA6-90C1-8D511F306E56}" type="presParOf" srcId="{4EAFE61B-0958-45E2-A488-1B6DE58679FB}" destId="{241D8A13-8E5C-44C9-994B-88FE28DC51BE}" srcOrd="10" destOrd="0" presId="urn:microsoft.com/office/officeart/2005/8/layout/list1"/>
    <dgm:cxn modelId="{4916C952-9BFD-47AE-9C7B-BE5F5AD8B4ED}" type="presParOf" srcId="{4EAFE61B-0958-45E2-A488-1B6DE58679FB}" destId="{A933FBA2-F9CA-4C95-ABCC-8EF8949A4B8F}" srcOrd="11" destOrd="0" presId="urn:microsoft.com/office/officeart/2005/8/layout/list1"/>
    <dgm:cxn modelId="{1AE1393C-0927-4B8E-8044-C36BF0F383C4}" type="presParOf" srcId="{4EAFE61B-0958-45E2-A488-1B6DE58679FB}" destId="{A2BD9829-7AEB-4887-98D5-57D0AA786A71}" srcOrd="12" destOrd="0" presId="urn:microsoft.com/office/officeart/2005/8/layout/list1"/>
    <dgm:cxn modelId="{F25847DB-E364-4164-B016-C2F80907A1A5}" type="presParOf" srcId="{A2BD9829-7AEB-4887-98D5-57D0AA786A71}" destId="{F95DC969-AD91-4125-8A6B-29E071F7BA62}" srcOrd="0" destOrd="0" presId="urn:microsoft.com/office/officeart/2005/8/layout/list1"/>
    <dgm:cxn modelId="{E4352DBE-7A2B-4CB0-9DF9-120E09B5896B}" type="presParOf" srcId="{A2BD9829-7AEB-4887-98D5-57D0AA786A71}" destId="{9059D3A3-3C68-4712-B93B-B667CEEB626E}" srcOrd="1" destOrd="0" presId="urn:microsoft.com/office/officeart/2005/8/layout/list1"/>
    <dgm:cxn modelId="{B1CC6303-98ED-4E4F-9188-0BA421C1EE67}" type="presParOf" srcId="{4EAFE61B-0958-45E2-A488-1B6DE58679FB}" destId="{48B61B6B-4558-4E36-9D18-E5BE5EAF7A58}" srcOrd="13" destOrd="0" presId="urn:microsoft.com/office/officeart/2005/8/layout/list1"/>
    <dgm:cxn modelId="{135030FA-A117-4839-8AE0-268D904C3FA1}" type="presParOf" srcId="{4EAFE61B-0958-45E2-A488-1B6DE58679FB}" destId="{B992C35A-9F75-4C37-ADE9-1204F2651B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D0901B-712E-40B8-A6AA-67C70137847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70516-D6AE-495A-AACD-104A033737E5}">
      <dgm:prSet phldrT="[Text]"/>
      <dgm:spPr/>
      <dgm:t>
        <a:bodyPr/>
        <a:lstStyle/>
        <a:p>
          <a:r>
            <a:rPr lang="en-US" dirty="0" err="1" smtClean="0"/>
            <a:t>HashSet</a:t>
          </a:r>
          <a:endParaRPr lang="en-US" dirty="0"/>
        </a:p>
      </dgm:t>
    </dgm:pt>
    <dgm:pt modelId="{47F269A7-B4FC-4CAE-A418-92A2B5F86E0D}" type="parTrans" cxnId="{DC3369AD-B332-48CA-800D-7E9AF2E6049D}">
      <dgm:prSet/>
      <dgm:spPr/>
      <dgm:t>
        <a:bodyPr/>
        <a:lstStyle/>
        <a:p>
          <a:endParaRPr lang="en-US"/>
        </a:p>
      </dgm:t>
    </dgm:pt>
    <dgm:pt modelId="{95A51108-A40E-445B-B4C0-2ED5C914C74A}" type="sibTrans" cxnId="{DC3369AD-B332-48CA-800D-7E9AF2E6049D}">
      <dgm:prSet/>
      <dgm:spPr/>
      <dgm:t>
        <a:bodyPr/>
        <a:lstStyle/>
        <a:p>
          <a:endParaRPr lang="en-US"/>
        </a:p>
      </dgm:t>
    </dgm:pt>
    <dgm:pt modelId="{F85D2131-6D28-42B7-8281-3A471E9078FC}">
      <dgm:prSet phldrT="[Text]"/>
      <dgm:spPr/>
      <dgm:t>
        <a:bodyPr/>
        <a:lstStyle/>
        <a:p>
          <a:r>
            <a:rPr lang="en-US" dirty="0" smtClean="0"/>
            <a:t>extends </a:t>
          </a:r>
          <a:r>
            <a:rPr lang="en-US" dirty="0" err="1" smtClean="0"/>
            <a:t>AbstractSet</a:t>
          </a:r>
          <a:r>
            <a:rPr lang="en-US" dirty="0" smtClean="0"/>
            <a:t>&lt;E&gt;</a:t>
          </a:r>
          <a:endParaRPr lang="en-US" dirty="0"/>
        </a:p>
      </dgm:t>
    </dgm:pt>
    <dgm:pt modelId="{1447EFF3-B526-44A4-A55E-641369F9C4B8}" type="parTrans" cxnId="{17A4EEFC-66D2-49C8-B5DE-402C9B76D1EC}">
      <dgm:prSet/>
      <dgm:spPr/>
      <dgm:t>
        <a:bodyPr/>
        <a:lstStyle/>
        <a:p>
          <a:endParaRPr lang="en-US"/>
        </a:p>
      </dgm:t>
    </dgm:pt>
    <dgm:pt modelId="{511B27D2-E721-469B-B881-23306ED9320B}" type="sibTrans" cxnId="{17A4EEFC-66D2-49C8-B5DE-402C9B76D1EC}">
      <dgm:prSet/>
      <dgm:spPr/>
      <dgm:t>
        <a:bodyPr/>
        <a:lstStyle/>
        <a:p>
          <a:endParaRPr lang="en-US"/>
        </a:p>
      </dgm:t>
    </dgm:pt>
    <dgm:pt modelId="{820F1E26-4CC4-4872-B10B-264A64300085}">
      <dgm:prSet phldrT="[Text]"/>
      <dgm:spPr/>
      <dgm:t>
        <a:bodyPr/>
        <a:lstStyle/>
        <a:p>
          <a:r>
            <a:rPr lang="en-US" dirty="0" err="1" smtClean="0"/>
            <a:t>LinkedHashSet</a:t>
          </a:r>
          <a:endParaRPr lang="en-US" dirty="0"/>
        </a:p>
      </dgm:t>
    </dgm:pt>
    <dgm:pt modelId="{192B5306-4AE5-48EA-A155-5E046BE1E6FC}" type="parTrans" cxnId="{1FE2D3C9-22EB-490A-AC5E-B23A05123CDD}">
      <dgm:prSet/>
      <dgm:spPr/>
      <dgm:t>
        <a:bodyPr/>
        <a:lstStyle/>
        <a:p>
          <a:endParaRPr lang="en-US"/>
        </a:p>
      </dgm:t>
    </dgm:pt>
    <dgm:pt modelId="{A6DC619F-4E13-46EE-97BF-A9778C04A21B}" type="sibTrans" cxnId="{1FE2D3C9-22EB-490A-AC5E-B23A05123CDD}">
      <dgm:prSet/>
      <dgm:spPr/>
      <dgm:t>
        <a:bodyPr/>
        <a:lstStyle/>
        <a:p>
          <a:endParaRPr lang="en-US"/>
        </a:p>
      </dgm:t>
    </dgm:pt>
    <dgm:pt modelId="{D4B606D6-90B4-4095-BE4E-8FBAD094E0EF}">
      <dgm:prSet phldrT="[Text]"/>
      <dgm:spPr/>
      <dgm:t>
        <a:bodyPr/>
        <a:lstStyle/>
        <a:p>
          <a:r>
            <a:rPr lang="en-US" dirty="0" err="1" smtClean="0"/>
            <a:t>TreeSet</a:t>
          </a:r>
          <a:endParaRPr lang="en-US" dirty="0"/>
        </a:p>
      </dgm:t>
    </dgm:pt>
    <dgm:pt modelId="{D8044A8A-F97C-42D8-9AB7-FF8CADF5688C}" type="parTrans" cxnId="{76D5EEC4-C799-4089-9592-F957B2D7AED6}">
      <dgm:prSet/>
      <dgm:spPr/>
      <dgm:t>
        <a:bodyPr/>
        <a:lstStyle/>
        <a:p>
          <a:endParaRPr lang="en-US"/>
        </a:p>
      </dgm:t>
    </dgm:pt>
    <dgm:pt modelId="{626D1BF2-57BE-4C69-881B-52F2EAA0AB9F}" type="sibTrans" cxnId="{76D5EEC4-C799-4089-9592-F957B2D7AED6}">
      <dgm:prSet/>
      <dgm:spPr/>
      <dgm:t>
        <a:bodyPr/>
        <a:lstStyle/>
        <a:p>
          <a:endParaRPr lang="en-US"/>
        </a:p>
      </dgm:t>
    </dgm:pt>
    <dgm:pt modelId="{163B988E-EAD2-4091-A5B9-1E2A51C5C4D5}">
      <dgm:prSet phldrT="[Text]"/>
      <dgm:spPr/>
      <dgm:t>
        <a:bodyPr/>
        <a:lstStyle/>
        <a:p>
          <a:r>
            <a:rPr lang="en-US" dirty="0" smtClean="0"/>
            <a:t>1.2</a:t>
          </a:r>
          <a:endParaRPr lang="en-US" dirty="0"/>
        </a:p>
      </dgm:t>
    </dgm:pt>
    <dgm:pt modelId="{C9DC1814-EFF1-4625-B685-3CA71252E790}" type="parTrans" cxnId="{E340D697-4254-40B2-A2C6-FFB29F59FAB1}">
      <dgm:prSet/>
      <dgm:spPr/>
      <dgm:t>
        <a:bodyPr/>
        <a:lstStyle/>
        <a:p>
          <a:endParaRPr lang="en-US"/>
        </a:p>
      </dgm:t>
    </dgm:pt>
    <dgm:pt modelId="{9755D837-BCAE-4D87-86FD-6ACB6A817CA2}" type="sibTrans" cxnId="{E340D697-4254-40B2-A2C6-FFB29F59FAB1}">
      <dgm:prSet/>
      <dgm:spPr/>
      <dgm:t>
        <a:bodyPr/>
        <a:lstStyle/>
        <a:p>
          <a:endParaRPr lang="en-US"/>
        </a:p>
      </dgm:t>
    </dgm:pt>
    <dgm:pt modelId="{09495725-3BE9-42D1-B5D9-77AF2E7F86A3}">
      <dgm:prSet/>
      <dgm:spPr/>
      <dgm:t>
        <a:bodyPr/>
        <a:lstStyle/>
        <a:p>
          <a:r>
            <a:rPr lang="en-US" dirty="0" smtClean="0"/>
            <a:t>extends </a:t>
          </a:r>
          <a:r>
            <a:rPr lang="en-US" dirty="0" err="1" smtClean="0"/>
            <a:t>HashSet</a:t>
          </a:r>
          <a:r>
            <a:rPr lang="en-US" dirty="0" smtClean="0"/>
            <a:t>&lt;E&gt;</a:t>
          </a:r>
          <a:endParaRPr lang="en-US" dirty="0"/>
        </a:p>
      </dgm:t>
    </dgm:pt>
    <dgm:pt modelId="{0722E3D7-A84D-4FF8-970C-F88892B62BC3}" type="parTrans" cxnId="{95BF6AC8-DCB4-49BA-B18D-23B812E6CCCA}">
      <dgm:prSet/>
      <dgm:spPr/>
      <dgm:t>
        <a:bodyPr/>
        <a:lstStyle/>
        <a:p>
          <a:endParaRPr lang="en-US"/>
        </a:p>
      </dgm:t>
    </dgm:pt>
    <dgm:pt modelId="{15E1B82D-0D2E-4DE2-A5D3-80D401221C8A}" type="sibTrans" cxnId="{95BF6AC8-DCB4-49BA-B18D-23B812E6CCCA}">
      <dgm:prSet/>
      <dgm:spPr/>
      <dgm:t>
        <a:bodyPr/>
        <a:lstStyle/>
        <a:p>
          <a:endParaRPr lang="en-US"/>
        </a:p>
      </dgm:t>
    </dgm:pt>
    <dgm:pt modelId="{4CFED088-3823-4206-93A4-D7D0F0F7228D}">
      <dgm:prSet/>
      <dgm:spPr/>
      <dgm:t>
        <a:bodyPr/>
        <a:lstStyle/>
        <a:p>
          <a:r>
            <a:rPr lang="en-US" dirty="0" smtClean="0"/>
            <a:t>extends </a:t>
          </a:r>
          <a:r>
            <a:rPr lang="en-US" dirty="0" err="1" smtClean="0"/>
            <a:t>AbstractSet</a:t>
          </a:r>
          <a:r>
            <a:rPr lang="en-US" dirty="0" smtClean="0"/>
            <a:t>&lt;E&gt;</a:t>
          </a:r>
          <a:endParaRPr lang="en-US" dirty="0"/>
        </a:p>
      </dgm:t>
    </dgm:pt>
    <dgm:pt modelId="{EA5C8EAB-86F9-44F7-8562-63EFA201B6FC}" type="parTrans" cxnId="{51C14451-C8B4-4AF1-BC3F-38425CD837E4}">
      <dgm:prSet/>
      <dgm:spPr/>
      <dgm:t>
        <a:bodyPr/>
        <a:lstStyle/>
        <a:p>
          <a:endParaRPr lang="en-US"/>
        </a:p>
      </dgm:t>
    </dgm:pt>
    <dgm:pt modelId="{BCAD0487-E79F-4F79-8EA2-01CE13B84A78}" type="sibTrans" cxnId="{51C14451-C8B4-4AF1-BC3F-38425CD837E4}">
      <dgm:prSet/>
      <dgm:spPr/>
      <dgm:t>
        <a:bodyPr/>
        <a:lstStyle/>
        <a:p>
          <a:endParaRPr lang="en-US"/>
        </a:p>
      </dgm:t>
    </dgm:pt>
    <dgm:pt modelId="{A7D6339C-BB29-486F-9B47-94EC761091BB}">
      <dgm:prSet/>
      <dgm:spPr/>
      <dgm:t>
        <a:bodyPr/>
        <a:lstStyle/>
        <a:p>
          <a:r>
            <a:rPr lang="en-US" dirty="0" smtClean="0"/>
            <a:t>1.2</a:t>
          </a:r>
          <a:endParaRPr lang="en-US" dirty="0"/>
        </a:p>
      </dgm:t>
    </dgm:pt>
    <dgm:pt modelId="{5E73924A-8968-47B3-9405-C930B2343C5F}" type="parTrans" cxnId="{6DBC2C34-A65F-4288-A1CA-DA70C545DE4D}">
      <dgm:prSet/>
      <dgm:spPr/>
      <dgm:t>
        <a:bodyPr/>
        <a:lstStyle/>
        <a:p>
          <a:endParaRPr lang="en-US"/>
        </a:p>
      </dgm:t>
    </dgm:pt>
    <dgm:pt modelId="{B4743CBC-8627-44E0-B1AB-FA15ECB03FE0}" type="sibTrans" cxnId="{6DBC2C34-A65F-4288-A1CA-DA70C545DE4D}">
      <dgm:prSet/>
      <dgm:spPr/>
      <dgm:t>
        <a:bodyPr/>
        <a:lstStyle/>
        <a:p>
          <a:endParaRPr lang="en-US"/>
        </a:p>
      </dgm:t>
    </dgm:pt>
    <dgm:pt modelId="{4B380413-8592-4587-A36B-86A7D5BB1BB4}">
      <dgm:prSet/>
      <dgm:spPr/>
      <dgm:t>
        <a:bodyPr/>
        <a:lstStyle/>
        <a:p>
          <a:r>
            <a:rPr lang="en-US" dirty="0" smtClean="0"/>
            <a:t>1.4</a:t>
          </a:r>
          <a:endParaRPr lang="en-US" dirty="0"/>
        </a:p>
      </dgm:t>
    </dgm:pt>
    <dgm:pt modelId="{DE5650C8-B283-49B2-BFE2-1092698C63D9}" type="parTrans" cxnId="{6CB0B0EC-9D34-4AEB-B6B0-EC2375375007}">
      <dgm:prSet/>
      <dgm:spPr/>
      <dgm:t>
        <a:bodyPr/>
        <a:lstStyle/>
        <a:p>
          <a:endParaRPr lang="en-US"/>
        </a:p>
      </dgm:t>
    </dgm:pt>
    <dgm:pt modelId="{FD55B6B0-8BCB-4BED-9F51-39BAD357DE07}" type="sibTrans" cxnId="{6CB0B0EC-9D34-4AEB-B6B0-EC2375375007}">
      <dgm:prSet/>
      <dgm:spPr/>
      <dgm:t>
        <a:bodyPr/>
        <a:lstStyle/>
        <a:p>
          <a:endParaRPr lang="en-US"/>
        </a:p>
      </dgm:t>
    </dgm:pt>
    <dgm:pt modelId="{1F729F9E-BF75-48A2-A63C-07B7BB8A621B}">
      <dgm:prSet/>
      <dgm:spPr/>
      <dgm:t>
        <a:bodyPr/>
        <a:lstStyle/>
        <a:p>
          <a:r>
            <a:rPr lang="en-US" dirty="0" smtClean="0"/>
            <a:t>implements Set&lt;E&gt;, </a:t>
          </a:r>
          <a:r>
            <a:rPr lang="en-US" dirty="0" smtClean="0">
              <a:solidFill>
                <a:srgbClr val="00B050"/>
              </a:solidFill>
            </a:rPr>
            <a:t>Cloneable, Serializable</a:t>
          </a:r>
        </a:p>
      </dgm:t>
    </dgm:pt>
    <dgm:pt modelId="{92ED7D46-B5ED-4DA0-B451-5C0900B0FBE8}" type="parTrans" cxnId="{C48A9BD1-083F-47D6-949C-EC8BB018D5BA}">
      <dgm:prSet/>
      <dgm:spPr/>
      <dgm:t>
        <a:bodyPr/>
        <a:lstStyle/>
        <a:p>
          <a:endParaRPr lang="en-US"/>
        </a:p>
      </dgm:t>
    </dgm:pt>
    <dgm:pt modelId="{AF121264-9077-44FC-8131-915F4C603C7F}" type="sibTrans" cxnId="{C48A9BD1-083F-47D6-949C-EC8BB018D5BA}">
      <dgm:prSet/>
      <dgm:spPr/>
      <dgm:t>
        <a:bodyPr/>
        <a:lstStyle/>
        <a:p>
          <a:endParaRPr lang="en-US"/>
        </a:p>
      </dgm:t>
    </dgm:pt>
    <dgm:pt modelId="{CF56E5C1-046C-4C88-BFF0-5098E50DB5C9}">
      <dgm:prSet/>
      <dgm:spPr/>
      <dgm:t>
        <a:bodyPr/>
        <a:lstStyle/>
        <a:p>
          <a:r>
            <a:rPr lang="en-US" dirty="0" smtClean="0"/>
            <a:t>implements </a:t>
          </a:r>
          <a:r>
            <a:rPr lang="en-US" dirty="0" err="1" smtClean="0"/>
            <a:t>NavigableSet</a:t>
          </a:r>
          <a:r>
            <a:rPr lang="en-US" dirty="0" smtClean="0"/>
            <a:t>&lt;E&gt;, </a:t>
          </a:r>
          <a:r>
            <a:rPr lang="en-US" dirty="0" err="1" smtClean="0">
              <a:solidFill>
                <a:srgbClr val="00B050"/>
              </a:solidFill>
            </a:rPr>
            <a:t>Cloneable</a:t>
          </a:r>
          <a:r>
            <a:rPr lang="en-US" dirty="0" smtClean="0">
              <a:solidFill>
                <a:srgbClr val="00B050"/>
              </a:solidFill>
            </a:rPr>
            <a:t>, </a:t>
          </a:r>
          <a:r>
            <a:rPr lang="en-US" dirty="0" err="1" smtClean="0">
              <a:solidFill>
                <a:srgbClr val="00B050"/>
              </a:solidFill>
            </a:rPr>
            <a:t>Serializable</a:t>
          </a:r>
          <a:endParaRPr lang="en-US" dirty="0">
            <a:solidFill>
              <a:srgbClr val="00B050"/>
            </a:solidFill>
          </a:endParaRPr>
        </a:p>
      </dgm:t>
    </dgm:pt>
    <dgm:pt modelId="{8DAA408C-1616-4067-B011-CA19B5538E74}" type="sibTrans" cxnId="{804C940E-F7C3-4EA2-9CCD-C9DA741C1C84}">
      <dgm:prSet/>
      <dgm:spPr/>
      <dgm:t>
        <a:bodyPr/>
        <a:lstStyle/>
        <a:p>
          <a:endParaRPr lang="en-US"/>
        </a:p>
      </dgm:t>
    </dgm:pt>
    <dgm:pt modelId="{F9312E1E-F125-4BB7-87DA-888CD413DFEB}" type="parTrans" cxnId="{804C940E-F7C3-4EA2-9CCD-C9DA741C1C84}">
      <dgm:prSet/>
      <dgm:spPr/>
      <dgm:t>
        <a:bodyPr/>
        <a:lstStyle/>
        <a:p>
          <a:endParaRPr lang="en-US"/>
        </a:p>
      </dgm:t>
    </dgm:pt>
    <dgm:pt modelId="{D46D5B82-F833-4437-B3CC-A65FC6AD6049}">
      <dgm:prSet/>
      <dgm:spPr/>
      <dgm:t>
        <a:bodyPr/>
        <a:lstStyle/>
        <a:p>
          <a:r>
            <a:rPr lang="en-US" dirty="0" smtClean="0"/>
            <a:t>implements Set&lt;E&gt;, </a:t>
          </a:r>
          <a:r>
            <a:rPr lang="en-US" dirty="0" err="1" smtClean="0">
              <a:solidFill>
                <a:srgbClr val="00B050"/>
              </a:solidFill>
            </a:rPr>
            <a:t>Cloneable</a:t>
          </a:r>
          <a:r>
            <a:rPr lang="en-US" dirty="0" smtClean="0">
              <a:solidFill>
                <a:srgbClr val="00B050"/>
              </a:solidFill>
            </a:rPr>
            <a:t>, </a:t>
          </a:r>
          <a:r>
            <a:rPr lang="en-US" dirty="0" err="1" smtClean="0">
              <a:solidFill>
                <a:srgbClr val="00B050"/>
              </a:solidFill>
            </a:rPr>
            <a:t>Serializable</a:t>
          </a:r>
          <a:endParaRPr lang="en-US" dirty="0">
            <a:solidFill>
              <a:srgbClr val="00B050"/>
            </a:solidFill>
          </a:endParaRPr>
        </a:p>
      </dgm:t>
    </dgm:pt>
    <dgm:pt modelId="{026390B0-A0E4-4921-8350-2D45E0C44FDD}" type="sibTrans" cxnId="{93AD87B7-309D-4AFB-88D7-31EE5BDC7566}">
      <dgm:prSet/>
      <dgm:spPr/>
      <dgm:t>
        <a:bodyPr/>
        <a:lstStyle/>
        <a:p>
          <a:endParaRPr lang="en-US"/>
        </a:p>
      </dgm:t>
    </dgm:pt>
    <dgm:pt modelId="{047FDC76-80B6-4F64-99DA-126C92DBFC5C}" type="parTrans" cxnId="{93AD87B7-309D-4AFB-88D7-31EE5BDC7566}">
      <dgm:prSet/>
      <dgm:spPr/>
      <dgm:t>
        <a:bodyPr/>
        <a:lstStyle/>
        <a:p>
          <a:endParaRPr lang="en-US"/>
        </a:p>
      </dgm:t>
    </dgm:pt>
    <dgm:pt modelId="{D05C3605-8242-4661-BA7B-A081F724EBD8}">
      <dgm:prSet/>
      <dgm:spPr/>
      <dgm:t>
        <a:bodyPr/>
        <a:lstStyle/>
        <a:p>
          <a:r>
            <a:rPr lang="en-US" dirty="0" smtClean="0"/>
            <a:t>Hash table implementation of the Set interface</a:t>
          </a:r>
        </a:p>
      </dgm:t>
    </dgm:pt>
    <dgm:pt modelId="{1CC006AC-65BF-493F-BFB4-EA0D1C6DA7A9}" type="parTrans" cxnId="{6E108F46-215E-4106-B5EB-CF675A86EB35}">
      <dgm:prSet/>
      <dgm:spPr/>
      <dgm:t>
        <a:bodyPr/>
        <a:lstStyle/>
        <a:p>
          <a:endParaRPr lang="en-US"/>
        </a:p>
      </dgm:t>
    </dgm:pt>
    <dgm:pt modelId="{5A80123A-3E56-4F44-9ABF-13E8BACDD96D}" type="sibTrans" cxnId="{6E108F46-215E-4106-B5EB-CF675A86EB35}">
      <dgm:prSet/>
      <dgm:spPr/>
      <dgm:t>
        <a:bodyPr/>
        <a:lstStyle/>
        <a:p>
          <a:endParaRPr lang="en-US"/>
        </a:p>
      </dgm:t>
    </dgm:pt>
    <dgm:pt modelId="{3E104EE6-B9AD-43D2-9E35-CEBC125F1253}">
      <dgm:prSet/>
      <dgm:spPr/>
      <dgm:t>
        <a:bodyPr/>
        <a:lstStyle/>
        <a:p>
          <a:r>
            <a:rPr lang="en-US" dirty="0" smtClean="0"/>
            <a:t>Use this class when you want a collection with no duplicates and you don’t care about the insertion order</a:t>
          </a:r>
        </a:p>
      </dgm:t>
    </dgm:pt>
    <dgm:pt modelId="{4E9207FD-9158-4945-906D-ADD5EB959B32}" type="parTrans" cxnId="{8A8592B1-8CCF-4320-9A0E-2A09DDC43AAD}">
      <dgm:prSet/>
      <dgm:spPr/>
      <dgm:t>
        <a:bodyPr/>
        <a:lstStyle/>
        <a:p>
          <a:endParaRPr lang="en-US"/>
        </a:p>
      </dgm:t>
    </dgm:pt>
    <dgm:pt modelId="{801FBC63-FF5E-4593-B0FC-469001AAAF41}" type="sibTrans" cxnId="{8A8592B1-8CCF-4320-9A0E-2A09DDC43AAD}">
      <dgm:prSet/>
      <dgm:spPr/>
      <dgm:t>
        <a:bodyPr/>
        <a:lstStyle/>
        <a:p>
          <a:endParaRPr lang="en-US"/>
        </a:p>
      </dgm:t>
    </dgm:pt>
    <dgm:pt modelId="{0260BB70-F423-4F12-999B-6363A9EEB722}">
      <dgm:prSet/>
      <dgm:spPr/>
      <dgm:t>
        <a:bodyPr/>
        <a:lstStyle/>
        <a:p>
          <a:r>
            <a:rPr lang="en-US" dirty="0" smtClean="0"/>
            <a:t>Permits null element</a:t>
          </a:r>
        </a:p>
      </dgm:t>
    </dgm:pt>
    <dgm:pt modelId="{580AF09F-83AC-4FF8-A3F7-E25FFB7B252D}" type="parTrans" cxnId="{EB92F042-0F18-4A6A-B836-E22E81A42232}">
      <dgm:prSet/>
      <dgm:spPr/>
      <dgm:t>
        <a:bodyPr/>
        <a:lstStyle/>
        <a:p>
          <a:endParaRPr lang="en-US"/>
        </a:p>
      </dgm:t>
    </dgm:pt>
    <dgm:pt modelId="{BBA13C82-E162-4BB3-B82F-F8CCC54AF0C7}" type="sibTrans" cxnId="{EB92F042-0F18-4A6A-B836-E22E81A42232}">
      <dgm:prSet/>
      <dgm:spPr/>
      <dgm:t>
        <a:bodyPr/>
        <a:lstStyle/>
        <a:p>
          <a:endParaRPr lang="en-US"/>
        </a:p>
      </dgm:t>
    </dgm:pt>
    <dgm:pt modelId="{4AC6DC7A-1D19-42CE-A67E-BD826BF74E58}">
      <dgm:prSet/>
      <dgm:spPr/>
      <dgm:t>
        <a:bodyPr/>
        <a:lstStyle/>
        <a:p>
          <a:r>
            <a:rPr lang="en-US" dirty="0" smtClean="0"/>
            <a:t>This implementation is </a:t>
          </a:r>
          <a:r>
            <a:rPr lang="en-US" b="1" dirty="0" smtClean="0"/>
            <a:t>not synchronized</a:t>
          </a:r>
        </a:p>
      </dgm:t>
    </dgm:pt>
    <dgm:pt modelId="{7DB40D7E-8CF5-47B1-A4E6-542D69802328}" type="parTrans" cxnId="{CB3983AD-8E58-4F1E-B6A4-652A05F3E11C}">
      <dgm:prSet/>
      <dgm:spPr/>
      <dgm:t>
        <a:bodyPr/>
        <a:lstStyle/>
        <a:p>
          <a:endParaRPr lang="en-US"/>
        </a:p>
      </dgm:t>
    </dgm:pt>
    <dgm:pt modelId="{9D23A32B-0BD8-437E-99D0-D6AA54E70886}" type="sibTrans" cxnId="{CB3983AD-8E58-4F1E-B6A4-652A05F3E11C}">
      <dgm:prSet/>
      <dgm:spPr/>
      <dgm:t>
        <a:bodyPr/>
        <a:lstStyle/>
        <a:p>
          <a:endParaRPr lang="en-US"/>
        </a:p>
      </dgm:t>
    </dgm:pt>
    <dgm:pt modelId="{B3F1332F-28E0-4136-AB35-9AE158927F6B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The </a:t>
          </a:r>
          <a:r>
            <a:rPr lang="en-US" dirty="0" err="1" smtClean="0">
              <a:solidFill>
                <a:srgbClr val="00B050"/>
              </a:solidFill>
            </a:rPr>
            <a:t>iterators</a:t>
          </a:r>
          <a:r>
            <a:rPr lang="en-US" dirty="0" smtClean="0">
              <a:solidFill>
                <a:srgbClr val="00B050"/>
              </a:solidFill>
            </a:rPr>
            <a:t> returned by this class’s </a:t>
          </a:r>
          <a:r>
            <a:rPr lang="en-US" dirty="0" err="1" smtClean="0">
              <a:solidFill>
                <a:srgbClr val="00B050"/>
              </a:solidFill>
            </a:rPr>
            <a:t>iterator</a:t>
          </a:r>
          <a:r>
            <a:rPr lang="en-US" dirty="0" smtClean="0">
              <a:solidFill>
                <a:srgbClr val="00B050"/>
              </a:solidFill>
            </a:rPr>
            <a:t> method are fail-fast</a:t>
          </a:r>
          <a:endParaRPr lang="en-US" dirty="0">
            <a:solidFill>
              <a:srgbClr val="00B050"/>
            </a:solidFill>
          </a:endParaRPr>
        </a:p>
      </dgm:t>
    </dgm:pt>
    <dgm:pt modelId="{4F3CC0FC-E000-44B5-A03C-26B041582DEB}" type="parTrans" cxnId="{5C270C79-16D4-42F6-A749-195D9E1CEE04}">
      <dgm:prSet/>
      <dgm:spPr/>
      <dgm:t>
        <a:bodyPr/>
        <a:lstStyle/>
        <a:p>
          <a:endParaRPr lang="en-US"/>
        </a:p>
      </dgm:t>
    </dgm:pt>
    <dgm:pt modelId="{B1D9CACE-0B4E-4420-8B3B-5E78D6D7A4CE}" type="sibTrans" cxnId="{5C270C79-16D4-42F6-A749-195D9E1CEE04}">
      <dgm:prSet/>
      <dgm:spPr/>
      <dgm:t>
        <a:bodyPr/>
        <a:lstStyle/>
        <a:p>
          <a:endParaRPr lang="en-US"/>
        </a:p>
      </dgm:t>
    </dgm:pt>
    <dgm:pt modelId="{C9163C04-C540-4EC2-A94C-934333A9641B}">
      <dgm:prSet/>
      <dgm:spPr/>
      <dgm:t>
        <a:bodyPr/>
        <a:lstStyle/>
        <a:p>
          <a:r>
            <a:rPr lang="en-US" b="0" i="0" dirty="0" smtClean="0"/>
            <a:t>Hash table and linked list implementation of the interface, with predictable iteration order</a:t>
          </a:r>
          <a:endParaRPr lang="en-US" dirty="0"/>
        </a:p>
      </dgm:t>
    </dgm:pt>
    <dgm:pt modelId="{17C93195-0BEF-473D-9A57-EBBB1B7085CB}" type="parTrans" cxnId="{365DB98A-6B1D-4E08-AD81-62C1DDA6B15E}">
      <dgm:prSet/>
      <dgm:spPr/>
      <dgm:t>
        <a:bodyPr/>
        <a:lstStyle/>
        <a:p>
          <a:endParaRPr lang="en-US"/>
        </a:p>
      </dgm:t>
    </dgm:pt>
    <dgm:pt modelId="{E1E43CBD-9A03-400E-8C20-877D75629E72}" type="sibTrans" cxnId="{365DB98A-6B1D-4E08-AD81-62C1DDA6B15E}">
      <dgm:prSet/>
      <dgm:spPr/>
      <dgm:t>
        <a:bodyPr/>
        <a:lstStyle/>
        <a:p>
          <a:endParaRPr lang="en-US"/>
        </a:p>
      </dgm:t>
    </dgm:pt>
    <dgm:pt modelId="{54096774-6549-4AC9-8E3D-B5E8B45BA25B}">
      <dgm:prSet/>
      <dgm:spPr/>
      <dgm:t>
        <a:bodyPr/>
        <a:lstStyle/>
        <a:p>
          <a:r>
            <a:rPr lang="en-US" dirty="0" smtClean="0"/>
            <a:t>Use this class when you want no duplicates and you care about the insertion order</a:t>
          </a:r>
          <a:endParaRPr lang="en-US" dirty="0"/>
        </a:p>
      </dgm:t>
    </dgm:pt>
    <dgm:pt modelId="{CE7C2AAA-205B-441F-8072-EBB59222B458}" type="parTrans" cxnId="{83186EEB-4C8A-44FA-8C12-4645BA182DD0}">
      <dgm:prSet/>
      <dgm:spPr/>
      <dgm:t>
        <a:bodyPr/>
        <a:lstStyle/>
        <a:p>
          <a:endParaRPr lang="en-US"/>
        </a:p>
      </dgm:t>
    </dgm:pt>
    <dgm:pt modelId="{9BD06AFC-D4DA-4020-90F9-E1BA7B485BD9}" type="sibTrans" cxnId="{83186EEB-4C8A-44FA-8C12-4645BA182DD0}">
      <dgm:prSet/>
      <dgm:spPr/>
      <dgm:t>
        <a:bodyPr/>
        <a:lstStyle/>
        <a:p>
          <a:endParaRPr lang="en-US"/>
        </a:p>
      </dgm:t>
    </dgm:pt>
    <dgm:pt modelId="{ABE0D4C7-280A-4307-B7D8-D8972410AC26}">
      <dgm:prSet/>
      <dgm:spPr/>
      <dgm:t>
        <a:bodyPr/>
        <a:lstStyle/>
        <a:p>
          <a:r>
            <a:rPr lang="en-US" dirty="0" smtClean="0"/>
            <a:t>Permits null element</a:t>
          </a:r>
          <a:endParaRPr lang="en-US" dirty="0"/>
        </a:p>
      </dgm:t>
    </dgm:pt>
    <dgm:pt modelId="{6BF1F7B3-7239-4B9C-8116-71289DA6709B}" type="parTrans" cxnId="{D327E287-5607-46D2-9400-8FDA44C27AA8}">
      <dgm:prSet/>
      <dgm:spPr/>
      <dgm:t>
        <a:bodyPr/>
        <a:lstStyle/>
        <a:p>
          <a:endParaRPr lang="en-US"/>
        </a:p>
      </dgm:t>
    </dgm:pt>
    <dgm:pt modelId="{518FFCFD-8458-4590-B152-43E7A2CBA5F5}" type="sibTrans" cxnId="{D327E287-5607-46D2-9400-8FDA44C27AA8}">
      <dgm:prSet/>
      <dgm:spPr/>
      <dgm:t>
        <a:bodyPr/>
        <a:lstStyle/>
        <a:p>
          <a:endParaRPr lang="en-US"/>
        </a:p>
      </dgm:t>
    </dgm:pt>
    <dgm:pt modelId="{BDE42F63-394A-418A-A87A-900FDD669594}">
      <dgm:prSet/>
      <dgm:spPr/>
      <dgm:t>
        <a:bodyPr/>
        <a:lstStyle/>
        <a:p>
          <a:r>
            <a:rPr lang="en-US" b="0" i="0" dirty="0" smtClean="0"/>
            <a:t>This implementation differs from </a:t>
          </a:r>
          <a:r>
            <a:rPr lang="en-US" b="0" i="0" dirty="0" err="1" smtClean="0"/>
            <a:t>HashSet</a:t>
          </a:r>
          <a:r>
            <a:rPr lang="en-US" b="0" i="0" dirty="0" smtClean="0"/>
            <a:t> </a:t>
          </a:r>
          <a:r>
            <a:rPr lang="en-US" b="0" i="0" dirty="0" smtClean="0"/>
            <a:t> in that it maintains a doubly-linked list running through all of its entries</a:t>
          </a:r>
          <a:endParaRPr lang="en-US" dirty="0"/>
        </a:p>
      </dgm:t>
    </dgm:pt>
    <dgm:pt modelId="{5493FF33-8D98-4CCD-B8BC-B17B3FA07C2F}" type="parTrans" cxnId="{33C0BDD8-3C9D-4A0B-8171-365A8C06FD83}">
      <dgm:prSet/>
      <dgm:spPr/>
      <dgm:t>
        <a:bodyPr/>
        <a:lstStyle/>
        <a:p>
          <a:endParaRPr lang="en-US"/>
        </a:p>
      </dgm:t>
    </dgm:pt>
    <dgm:pt modelId="{BC6EAD91-8142-4548-A433-FF98C70BE7B3}" type="sibTrans" cxnId="{33C0BDD8-3C9D-4A0B-8171-365A8C06FD83}">
      <dgm:prSet/>
      <dgm:spPr/>
      <dgm:t>
        <a:bodyPr/>
        <a:lstStyle/>
        <a:p>
          <a:endParaRPr lang="en-US"/>
        </a:p>
      </dgm:t>
    </dgm:pt>
    <dgm:pt modelId="{FE62BBF1-5625-48F4-B1CA-588443A3FFC4}">
      <dgm:prSet/>
      <dgm:spPr/>
      <dgm:t>
        <a:bodyPr/>
        <a:lstStyle/>
        <a:p>
          <a:r>
            <a:rPr lang="en-US" dirty="0" smtClean="0"/>
            <a:t>This implementation is </a:t>
          </a:r>
          <a:r>
            <a:rPr lang="en-US" b="1" dirty="0" smtClean="0"/>
            <a:t>not synchronized</a:t>
          </a:r>
          <a:endParaRPr lang="en-US" b="1" dirty="0"/>
        </a:p>
      </dgm:t>
    </dgm:pt>
    <dgm:pt modelId="{CE867A0C-AF7B-4F3C-9D93-E63F18F7E423}" type="parTrans" cxnId="{D3172418-45DF-4449-AA9A-84C19A3FC97B}">
      <dgm:prSet/>
      <dgm:spPr/>
      <dgm:t>
        <a:bodyPr/>
        <a:lstStyle/>
        <a:p>
          <a:endParaRPr lang="en-US"/>
        </a:p>
      </dgm:t>
    </dgm:pt>
    <dgm:pt modelId="{94FC7303-9F58-4A3A-A07C-EDAB0C96BC53}" type="sibTrans" cxnId="{D3172418-45DF-4449-AA9A-84C19A3FC97B}">
      <dgm:prSet/>
      <dgm:spPr/>
      <dgm:t>
        <a:bodyPr/>
        <a:lstStyle/>
        <a:p>
          <a:endParaRPr lang="en-US"/>
        </a:p>
      </dgm:t>
    </dgm:pt>
    <dgm:pt modelId="{A7DAB60F-D0F6-4627-8AD6-C6647B3EA010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The </a:t>
          </a:r>
          <a:r>
            <a:rPr lang="en-US" dirty="0" err="1" smtClean="0">
              <a:solidFill>
                <a:srgbClr val="00B050"/>
              </a:solidFill>
            </a:rPr>
            <a:t>iterators</a:t>
          </a:r>
          <a:r>
            <a:rPr lang="en-US" dirty="0" smtClean="0">
              <a:solidFill>
                <a:srgbClr val="00B050"/>
              </a:solidFill>
            </a:rPr>
            <a:t> returned by this class’s </a:t>
          </a:r>
          <a:r>
            <a:rPr lang="en-US" dirty="0" err="1" smtClean="0">
              <a:solidFill>
                <a:srgbClr val="00B050"/>
              </a:solidFill>
            </a:rPr>
            <a:t>iterator</a:t>
          </a:r>
          <a:r>
            <a:rPr lang="en-US" dirty="0" smtClean="0">
              <a:solidFill>
                <a:srgbClr val="00B050"/>
              </a:solidFill>
            </a:rPr>
            <a:t> method are fail-fast</a:t>
          </a:r>
          <a:endParaRPr lang="en-US" dirty="0">
            <a:solidFill>
              <a:srgbClr val="00B050"/>
            </a:solidFill>
          </a:endParaRPr>
        </a:p>
      </dgm:t>
    </dgm:pt>
    <dgm:pt modelId="{F84D8AD1-7D1E-421F-8DD5-E975D28B959F}" type="parTrans" cxnId="{1994A5C0-29E4-4C49-9693-B8F778FC3143}">
      <dgm:prSet/>
      <dgm:spPr/>
      <dgm:t>
        <a:bodyPr/>
        <a:lstStyle/>
        <a:p>
          <a:endParaRPr lang="en-US"/>
        </a:p>
      </dgm:t>
    </dgm:pt>
    <dgm:pt modelId="{1B334028-E14F-49EE-B55A-AFCF8FBA62C7}" type="sibTrans" cxnId="{1994A5C0-29E4-4C49-9693-B8F778FC3143}">
      <dgm:prSet/>
      <dgm:spPr/>
      <dgm:t>
        <a:bodyPr/>
        <a:lstStyle/>
        <a:p>
          <a:endParaRPr lang="en-US"/>
        </a:p>
      </dgm:t>
    </dgm:pt>
    <dgm:pt modelId="{224DD7B0-0AAA-4D68-A360-1C78F9B7D7A7}">
      <dgm:prSet/>
      <dgm:spPr/>
      <dgm:t>
        <a:bodyPr/>
        <a:lstStyle/>
        <a:p>
          <a:r>
            <a:rPr lang="en-US" dirty="0" smtClean="0"/>
            <a:t>A Red-Black tree based implementation of </a:t>
          </a:r>
          <a:r>
            <a:rPr lang="en-US" dirty="0" err="1" smtClean="0"/>
            <a:t>NavigableSet</a:t>
          </a:r>
          <a:r>
            <a:rPr lang="en-US" dirty="0" smtClean="0"/>
            <a:t> interface</a:t>
          </a:r>
          <a:endParaRPr lang="en-US" dirty="0"/>
        </a:p>
      </dgm:t>
    </dgm:pt>
    <dgm:pt modelId="{9214407D-2BEC-469D-B971-88ACBCCD9702}" type="parTrans" cxnId="{DB162FE7-821F-4D0A-A5D7-9D343DA10B84}">
      <dgm:prSet/>
      <dgm:spPr/>
      <dgm:t>
        <a:bodyPr/>
        <a:lstStyle/>
        <a:p>
          <a:endParaRPr lang="en-US"/>
        </a:p>
      </dgm:t>
    </dgm:pt>
    <dgm:pt modelId="{6B10333B-9188-48FA-8A24-25798727F69B}" type="sibTrans" cxnId="{DB162FE7-821F-4D0A-A5D7-9D343DA10B84}">
      <dgm:prSet/>
      <dgm:spPr/>
      <dgm:t>
        <a:bodyPr/>
        <a:lstStyle/>
        <a:p>
          <a:endParaRPr lang="en-US"/>
        </a:p>
      </dgm:t>
    </dgm:pt>
    <dgm:pt modelId="{073B0CB0-518B-432D-AA87-F8DDB5FF6EF4}">
      <dgm:prSet/>
      <dgm:spPr/>
      <dgm:t>
        <a:bodyPr/>
        <a:lstStyle/>
        <a:p>
          <a:r>
            <a:rPr lang="en-US" dirty="0" smtClean="0"/>
            <a:t>Use this class when you want no duplicates sorted Set</a:t>
          </a:r>
          <a:endParaRPr lang="en-US" dirty="0"/>
        </a:p>
      </dgm:t>
    </dgm:pt>
    <dgm:pt modelId="{5A425085-72A9-468E-BF48-153EE186B6D0}" type="parTrans" cxnId="{DF53F8E9-FF3F-4366-B4AF-05E7F577FE40}">
      <dgm:prSet/>
      <dgm:spPr/>
      <dgm:t>
        <a:bodyPr/>
        <a:lstStyle/>
        <a:p>
          <a:endParaRPr lang="en-US"/>
        </a:p>
      </dgm:t>
    </dgm:pt>
    <dgm:pt modelId="{15DDE3CE-CF04-498E-91ED-E3274EB16E48}" type="sibTrans" cxnId="{DF53F8E9-FF3F-4366-B4AF-05E7F577FE40}">
      <dgm:prSet/>
      <dgm:spPr/>
      <dgm:t>
        <a:bodyPr/>
        <a:lstStyle/>
        <a:p>
          <a:endParaRPr lang="en-US"/>
        </a:p>
      </dgm:t>
    </dgm:pt>
    <dgm:pt modelId="{CE9CEF58-2F51-4141-85C5-DFFA39A063C9}">
      <dgm:prSet/>
      <dgm:spPr/>
      <dgm:t>
        <a:bodyPr/>
        <a:lstStyle/>
        <a:p>
          <a:r>
            <a:rPr lang="en-US" dirty="0" smtClean="0"/>
            <a:t>Doesn’t permits null element</a:t>
          </a:r>
          <a:endParaRPr lang="en-US" dirty="0"/>
        </a:p>
      </dgm:t>
    </dgm:pt>
    <dgm:pt modelId="{97BC6144-D417-41AB-9787-926F26ED1146}" type="parTrans" cxnId="{E244842A-4327-42E4-A3AF-44E655702D8B}">
      <dgm:prSet/>
      <dgm:spPr/>
      <dgm:t>
        <a:bodyPr/>
        <a:lstStyle/>
        <a:p>
          <a:endParaRPr lang="en-US"/>
        </a:p>
      </dgm:t>
    </dgm:pt>
    <dgm:pt modelId="{260B7390-0694-4B60-B4CA-BC2F1BF26C8A}" type="sibTrans" cxnId="{E244842A-4327-42E4-A3AF-44E655702D8B}">
      <dgm:prSet/>
      <dgm:spPr/>
      <dgm:t>
        <a:bodyPr/>
        <a:lstStyle/>
        <a:p>
          <a:endParaRPr lang="en-US"/>
        </a:p>
      </dgm:t>
    </dgm:pt>
    <dgm:pt modelId="{B46AB248-F6F2-44AD-86D5-2FE5295D9964}">
      <dgm:prSet/>
      <dgm:spPr/>
      <dgm:t>
        <a:bodyPr/>
        <a:lstStyle/>
        <a:p>
          <a:r>
            <a:rPr lang="en-US" dirty="0" smtClean="0"/>
            <a:t>This implementation is </a:t>
          </a:r>
          <a:r>
            <a:rPr lang="en-US" b="1" dirty="0" smtClean="0"/>
            <a:t>not synchronized</a:t>
          </a:r>
          <a:endParaRPr lang="en-US" b="1" dirty="0"/>
        </a:p>
      </dgm:t>
    </dgm:pt>
    <dgm:pt modelId="{DF3BFEBF-7920-4B2B-B995-77BEB35D1E6F}" type="parTrans" cxnId="{82807AF2-7EFB-498E-BB7A-51D3934C2466}">
      <dgm:prSet/>
      <dgm:spPr/>
      <dgm:t>
        <a:bodyPr/>
        <a:lstStyle/>
        <a:p>
          <a:endParaRPr lang="en-US"/>
        </a:p>
      </dgm:t>
    </dgm:pt>
    <dgm:pt modelId="{A1AD3F5B-44BC-4279-A3D5-5CCFED17E784}" type="sibTrans" cxnId="{82807AF2-7EFB-498E-BB7A-51D3934C2466}">
      <dgm:prSet/>
      <dgm:spPr/>
      <dgm:t>
        <a:bodyPr/>
        <a:lstStyle/>
        <a:p>
          <a:endParaRPr lang="en-US"/>
        </a:p>
      </dgm:t>
    </dgm:pt>
    <dgm:pt modelId="{76012725-C732-4130-BEDB-1B2D57D79360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The </a:t>
          </a:r>
          <a:r>
            <a:rPr lang="en-US" dirty="0" err="1" smtClean="0">
              <a:solidFill>
                <a:srgbClr val="00B050"/>
              </a:solidFill>
            </a:rPr>
            <a:t>iterators</a:t>
          </a:r>
          <a:r>
            <a:rPr lang="en-US" dirty="0" smtClean="0">
              <a:solidFill>
                <a:srgbClr val="00B050"/>
              </a:solidFill>
            </a:rPr>
            <a:t> returned by this class’s </a:t>
          </a:r>
          <a:r>
            <a:rPr lang="en-US" dirty="0" err="1" smtClean="0">
              <a:solidFill>
                <a:srgbClr val="00B050"/>
              </a:solidFill>
            </a:rPr>
            <a:t>iterator</a:t>
          </a:r>
          <a:r>
            <a:rPr lang="en-US" dirty="0" smtClean="0">
              <a:solidFill>
                <a:srgbClr val="00B050"/>
              </a:solidFill>
            </a:rPr>
            <a:t> method are fail-fast</a:t>
          </a:r>
          <a:endParaRPr lang="en-US" dirty="0">
            <a:solidFill>
              <a:srgbClr val="00B050"/>
            </a:solidFill>
          </a:endParaRPr>
        </a:p>
      </dgm:t>
    </dgm:pt>
    <dgm:pt modelId="{5A4DF69B-8923-4B7D-B0E5-590A49833412}" type="parTrans" cxnId="{5BC0EAE2-46D8-40DB-B95A-33A0179C6F58}">
      <dgm:prSet/>
      <dgm:spPr/>
      <dgm:t>
        <a:bodyPr/>
        <a:lstStyle/>
        <a:p>
          <a:endParaRPr lang="en-US"/>
        </a:p>
      </dgm:t>
    </dgm:pt>
    <dgm:pt modelId="{27482A57-E4D4-4927-8A24-5E61F3284FF3}" type="sibTrans" cxnId="{5BC0EAE2-46D8-40DB-B95A-33A0179C6F58}">
      <dgm:prSet/>
      <dgm:spPr/>
      <dgm:t>
        <a:bodyPr/>
        <a:lstStyle/>
        <a:p>
          <a:endParaRPr lang="en-US"/>
        </a:p>
      </dgm:t>
    </dgm:pt>
    <dgm:pt modelId="{4EAFE61B-0958-45E2-A488-1B6DE58679FB}" type="pres">
      <dgm:prSet presAssocID="{CED0901B-712E-40B8-A6AA-67C7013784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11899-34C5-44D4-85D5-9A5011BEAD03}" type="pres">
      <dgm:prSet presAssocID="{B6870516-D6AE-495A-AACD-104A033737E5}" presName="parentLin" presStyleCnt="0"/>
      <dgm:spPr/>
    </dgm:pt>
    <dgm:pt modelId="{9B423DB6-37FC-45DF-9254-FC08C5DC22DB}" type="pres">
      <dgm:prSet presAssocID="{B6870516-D6AE-495A-AACD-104A033737E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89952EB-AF22-4EBD-B580-A16212A68BC1}" type="pres">
      <dgm:prSet presAssocID="{B6870516-D6AE-495A-AACD-104A033737E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05A0-0545-4C22-AAF6-B0520CAA7EC2}" type="pres">
      <dgm:prSet presAssocID="{B6870516-D6AE-495A-AACD-104A033737E5}" presName="negativeSpace" presStyleCnt="0"/>
      <dgm:spPr/>
    </dgm:pt>
    <dgm:pt modelId="{20A3F8C0-95CB-404D-82D5-59491369F4F5}" type="pres">
      <dgm:prSet presAssocID="{B6870516-D6AE-495A-AACD-104A033737E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8AE93-AF69-41D8-9BDA-BBAF3A202248}" type="pres">
      <dgm:prSet presAssocID="{95A51108-A40E-445B-B4C0-2ED5C914C74A}" presName="spaceBetweenRectangles" presStyleCnt="0"/>
      <dgm:spPr/>
    </dgm:pt>
    <dgm:pt modelId="{CF69310F-7008-43B8-B0A7-241EC29C8A22}" type="pres">
      <dgm:prSet presAssocID="{820F1E26-4CC4-4872-B10B-264A64300085}" presName="parentLin" presStyleCnt="0"/>
      <dgm:spPr/>
    </dgm:pt>
    <dgm:pt modelId="{FF5A13CB-4D55-476D-BAEF-9C1315FFA315}" type="pres">
      <dgm:prSet presAssocID="{820F1E26-4CC4-4872-B10B-264A6430008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73A0B9D-C04E-42BE-9314-D7E379303D2B}" type="pres">
      <dgm:prSet presAssocID="{820F1E26-4CC4-4872-B10B-264A6430008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45C6-552B-42C9-A487-863767AC6C0F}" type="pres">
      <dgm:prSet presAssocID="{820F1E26-4CC4-4872-B10B-264A64300085}" presName="negativeSpace" presStyleCnt="0"/>
      <dgm:spPr/>
    </dgm:pt>
    <dgm:pt modelId="{66DB192E-F930-4BBB-9014-D5C57A4D562C}" type="pres">
      <dgm:prSet presAssocID="{820F1E26-4CC4-4872-B10B-264A6430008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1CADA-A76E-4876-84D1-060BE76FC76E}" type="pres">
      <dgm:prSet presAssocID="{A6DC619F-4E13-46EE-97BF-A9778C04A21B}" presName="spaceBetweenRectangles" presStyleCnt="0"/>
      <dgm:spPr/>
    </dgm:pt>
    <dgm:pt modelId="{0DF66770-FC6D-4A32-8047-3E6B2E0A7727}" type="pres">
      <dgm:prSet presAssocID="{D4B606D6-90B4-4095-BE4E-8FBAD094E0EF}" presName="parentLin" presStyleCnt="0"/>
      <dgm:spPr/>
    </dgm:pt>
    <dgm:pt modelId="{8559A7FC-1E1A-4CCB-BD62-EE72A5FF8968}" type="pres">
      <dgm:prSet presAssocID="{D4B606D6-90B4-4095-BE4E-8FBAD094E0E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C485214-5894-4C33-9BEB-29955C3746D2}" type="pres">
      <dgm:prSet presAssocID="{D4B606D6-90B4-4095-BE4E-8FBAD094E0E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2B5A2-7BED-48F3-BC23-6BD7B3CADD35}" type="pres">
      <dgm:prSet presAssocID="{D4B606D6-90B4-4095-BE4E-8FBAD094E0EF}" presName="negativeSpace" presStyleCnt="0"/>
      <dgm:spPr/>
    </dgm:pt>
    <dgm:pt modelId="{241D8A13-8E5C-44C9-994B-88FE28DC51BE}" type="pres">
      <dgm:prSet presAssocID="{D4B606D6-90B4-4095-BE4E-8FBAD094E0E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A2037-949A-417D-B152-BEDEF5632947}" type="presOf" srcId="{C9163C04-C540-4EC2-A94C-934333A9641B}" destId="{66DB192E-F930-4BBB-9014-D5C57A4D562C}" srcOrd="0" destOrd="2" presId="urn:microsoft.com/office/officeart/2005/8/layout/list1"/>
    <dgm:cxn modelId="{6DBC2C34-A65F-4288-A1CA-DA70C545DE4D}" srcId="{D4B606D6-90B4-4095-BE4E-8FBAD094E0EF}" destId="{A7D6339C-BB29-486F-9B47-94EC761091BB}" srcOrd="7" destOrd="0" parTransId="{5E73924A-8968-47B3-9405-C930B2343C5F}" sibTransId="{B4743CBC-8627-44E0-B1AB-FA15ECB03FE0}"/>
    <dgm:cxn modelId="{1AF71CAE-BE42-4472-B83F-D8CA9A55A989}" type="presOf" srcId="{163B988E-EAD2-4091-A5B9-1E2A51C5C4D5}" destId="{20A3F8C0-95CB-404D-82D5-59491369F4F5}" srcOrd="0" destOrd="7" presId="urn:microsoft.com/office/officeart/2005/8/layout/list1"/>
    <dgm:cxn modelId="{5CDD0C2F-6305-4DFB-A5C5-F06750EECFC2}" type="presOf" srcId="{54096774-6549-4AC9-8E3D-B5E8B45BA25B}" destId="{66DB192E-F930-4BBB-9014-D5C57A4D562C}" srcOrd="0" destOrd="3" presId="urn:microsoft.com/office/officeart/2005/8/layout/list1"/>
    <dgm:cxn modelId="{4EB70F53-B160-4937-886D-B01934ACB85A}" type="presOf" srcId="{B6870516-D6AE-495A-AACD-104A033737E5}" destId="{989952EB-AF22-4EBD-B580-A16212A68BC1}" srcOrd="1" destOrd="0" presId="urn:microsoft.com/office/officeart/2005/8/layout/list1"/>
    <dgm:cxn modelId="{EB92F042-0F18-4A6A-B836-E22E81A42232}" srcId="{B6870516-D6AE-495A-AACD-104A033737E5}" destId="{0260BB70-F423-4F12-999B-6363A9EEB722}" srcOrd="4" destOrd="0" parTransId="{580AF09F-83AC-4FF8-A3F7-E25FFB7B252D}" sibTransId="{BBA13C82-E162-4BB3-B82F-F8CCC54AF0C7}"/>
    <dgm:cxn modelId="{76D5EEC4-C799-4089-9592-F957B2D7AED6}" srcId="{CED0901B-712E-40B8-A6AA-67C70137847E}" destId="{D4B606D6-90B4-4095-BE4E-8FBAD094E0EF}" srcOrd="2" destOrd="0" parTransId="{D8044A8A-F97C-42D8-9AB7-FF8CADF5688C}" sibTransId="{626D1BF2-57BE-4C69-881B-52F2EAA0AB9F}"/>
    <dgm:cxn modelId="{A995882B-5B0D-4AE4-9E38-031F8B1A49D8}" type="presOf" srcId="{CF56E5C1-046C-4C88-BFF0-5098E50DB5C9}" destId="{241D8A13-8E5C-44C9-994B-88FE28DC51BE}" srcOrd="0" destOrd="1" presId="urn:microsoft.com/office/officeart/2005/8/layout/list1"/>
    <dgm:cxn modelId="{4A3CF69A-E0D2-476C-9C4F-70B127D0169F}" type="presOf" srcId="{D46D5B82-F833-4437-B3CC-A65FC6AD6049}" destId="{66DB192E-F930-4BBB-9014-D5C57A4D562C}" srcOrd="0" destOrd="1" presId="urn:microsoft.com/office/officeart/2005/8/layout/list1"/>
    <dgm:cxn modelId="{81124471-368F-43F8-9F6F-6FA3AE1ED549}" type="presOf" srcId="{B3F1332F-28E0-4136-AB35-9AE158927F6B}" destId="{20A3F8C0-95CB-404D-82D5-59491369F4F5}" srcOrd="0" destOrd="6" presId="urn:microsoft.com/office/officeart/2005/8/layout/list1"/>
    <dgm:cxn modelId="{CB3983AD-8E58-4F1E-B6A4-652A05F3E11C}" srcId="{B6870516-D6AE-495A-AACD-104A033737E5}" destId="{4AC6DC7A-1D19-42CE-A67E-BD826BF74E58}" srcOrd="5" destOrd="0" parTransId="{7DB40D7E-8CF5-47B1-A4E6-542D69802328}" sibTransId="{9D23A32B-0BD8-437E-99D0-D6AA54E70886}"/>
    <dgm:cxn modelId="{0403A43B-DD7F-4F7F-A008-7CC89CA0483A}" type="presOf" srcId="{A7D6339C-BB29-486F-9B47-94EC761091BB}" destId="{241D8A13-8E5C-44C9-994B-88FE28DC51BE}" srcOrd="0" destOrd="7" presId="urn:microsoft.com/office/officeart/2005/8/layout/list1"/>
    <dgm:cxn modelId="{6ACCB5B5-A4E0-438B-8D49-347A9B0EDC20}" type="presOf" srcId="{1F729F9E-BF75-48A2-A63C-07B7BB8A621B}" destId="{20A3F8C0-95CB-404D-82D5-59491369F4F5}" srcOrd="0" destOrd="1" presId="urn:microsoft.com/office/officeart/2005/8/layout/list1"/>
    <dgm:cxn modelId="{22C7140A-09F4-405D-8BB0-E27F4C4B0C22}" type="presOf" srcId="{224DD7B0-0AAA-4D68-A360-1C78F9B7D7A7}" destId="{241D8A13-8E5C-44C9-994B-88FE28DC51BE}" srcOrd="0" destOrd="2" presId="urn:microsoft.com/office/officeart/2005/8/layout/list1"/>
    <dgm:cxn modelId="{4E60D960-9348-4FEF-BC93-34322B6461C4}" type="presOf" srcId="{D4B606D6-90B4-4095-BE4E-8FBAD094E0EF}" destId="{8559A7FC-1E1A-4CCB-BD62-EE72A5FF8968}" srcOrd="0" destOrd="0" presId="urn:microsoft.com/office/officeart/2005/8/layout/list1"/>
    <dgm:cxn modelId="{82807AF2-7EFB-498E-BB7A-51D3934C2466}" srcId="{D4B606D6-90B4-4095-BE4E-8FBAD094E0EF}" destId="{B46AB248-F6F2-44AD-86D5-2FE5295D9964}" srcOrd="5" destOrd="0" parTransId="{DF3BFEBF-7920-4B2B-B995-77BEB35D1E6F}" sibTransId="{A1AD3F5B-44BC-4279-A3D5-5CCFED17E784}"/>
    <dgm:cxn modelId="{93AD87B7-309D-4AFB-88D7-31EE5BDC7566}" srcId="{820F1E26-4CC4-4872-B10B-264A64300085}" destId="{D46D5B82-F833-4437-B3CC-A65FC6AD6049}" srcOrd="1" destOrd="0" parTransId="{047FDC76-80B6-4F64-99DA-126C92DBFC5C}" sibTransId="{026390B0-A0E4-4921-8350-2D45E0C44FDD}"/>
    <dgm:cxn modelId="{95FCF9B4-3C78-4730-8E41-CAFCBB5CF21E}" type="presOf" srcId="{B46AB248-F6F2-44AD-86D5-2FE5295D9964}" destId="{241D8A13-8E5C-44C9-994B-88FE28DC51BE}" srcOrd="0" destOrd="5" presId="urn:microsoft.com/office/officeart/2005/8/layout/list1"/>
    <dgm:cxn modelId="{E16254FA-B962-40FC-A5F2-CE248681AB83}" type="presOf" srcId="{D05C3605-8242-4661-BA7B-A081F724EBD8}" destId="{20A3F8C0-95CB-404D-82D5-59491369F4F5}" srcOrd="0" destOrd="2" presId="urn:microsoft.com/office/officeart/2005/8/layout/list1"/>
    <dgm:cxn modelId="{C8F66CD2-2727-4C18-99E6-E79D41359E24}" type="presOf" srcId="{ABE0D4C7-280A-4307-B7D8-D8972410AC26}" destId="{66DB192E-F930-4BBB-9014-D5C57A4D562C}" srcOrd="0" destOrd="4" presId="urn:microsoft.com/office/officeart/2005/8/layout/list1"/>
    <dgm:cxn modelId="{5C270C79-16D4-42F6-A749-195D9E1CEE04}" srcId="{B6870516-D6AE-495A-AACD-104A033737E5}" destId="{B3F1332F-28E0-4136-AB35-9AE158927F6B}" srcOrd="6" destOrd="0" parTransId="{4F3CC0FC-E000-44B5-A03C-26B041582DEB}" sibTransId="{B1D9CACE-0B4E-4420-8B3B-5E78D6D7A4CE}"/>
    <dgm:cxn modelId="{DF53F8E9-FF3F-4366-B4AF-05E7F577FE40}" srcId="{D4B606D6-90B4-4095-BE4E-8FBAD094E0EF}" destId="{073B0CB0-518B-432D-AA87-F8DDB5FF6EF4}" srcOrd="3" destOrd="0" parTransId="{5A425085-72A9-468E-BF48-153EE186B6D0}" sibTransId="{15DDE3CE-CF04-498E-91ED-E3274EB16E48}"/>
    <dgm:cxn modelId="{5BC0EAE2-46D8-40DB-B95A-33A0179C6F58}" srcId="{D4B606D6-90B4-4095-BE4E-8FBAD094E0EF}" destId="{76012725-C732-4130-BEDB-1B2D57D79360}" srcOrd="6" destOrd="0" parTransId="{5A4DF69B-8923-4B7D-B0E5-590A49833412}" sibTransId="{27482A57-E4D4-4927-8A24-5E61F3284FF3}"/>
    <dgm:cxn modelId="{804C940E-F7C3-4EA2-9CCD-C9DA741C1C84}" srcId="{D4B606D6-90B4-4095-BE4E-8FBAD094E0EF}" destId="{CF56E5C1-046C-4C88-BFF0-5098E50DB5C9}" srcOrd="1" destOrd="0" parTransId="{F9312E1E-F125-4BB7-87DA-888CD413DFEB}" sibTransId="{8DAA408C-1616-4067-B011-CA19B5538E74}"/>
    <dgm:cxn modelId="{309618D5-17C6-4060-864C-AA5E16176968}" type="presOf" srcId="{820F1E26-4CC4-4872-B10B-264A64300085}" destId="{E73A0B9D-C04E-42BE-9314-D7E379303D2B}" srcOrd="1" destOrd="0" presId="urn:microsoft.com/office/officeart/2005/8/layout/list1"/>
    <dgm:cxn modelId="{95BF6AC8-DCB4-49BA-B18D-23B812E6CCCA}" srcId="{820F1E26-4CC4-4872-B10B-264A64300085}" destId="{09495725-3BE9-42D1-B5D9-77AF2E7F86A3}" srcOrd="0" destOrd="0" parTransId="{0722E3D7-A84D-4FF8-970C-F88892B62BC3}" sibTransId="{15E1B82D-0D2E-4DE2-A5D3-80D401221C8A}"/>
    <dgm:cxn modelId="{39C33E79-279C-43C0-946B-7CB30FDC3448}" type="presOf" srcId="{4AC6DC7A-1D19-42CE-A67E-BD826BF74E58}" destId="{20A3F8C0-95CB-404D-82D5-59491369F4F5}" srcOrd="0" destOrd="5" presId="urn:microsoft.com/office/officeart/2005/8/layout/list1"/>
    <dgm:cxn modelId="{6CB0B0EC-9D34-4AEB-B6B0-EC2375375007}" srcId="{820F1E26-4CC4-4872-B10B-264A64300085}" destId="{4B380413-8592-4587-A36B-86A7D5BB1BB4}" srcOrd="7" destOrd="0" parTransId="{DE5650C8-B283-49B2-BFE2-1092698C63D9}" sibTransId="{FD55B6B0-8BCB-4BED-9F51-39BAD357DE07}"/>
    <dgm:cxn modelId="{F34F3DE2-8A4B-4265-BB4A-38A10A41921F}" type="presOf" srcId="{3E104EE6-B9AD-43D2-9E35-CEBC125F1253}" destId="{20A3F8C0-95CB-404D-82D5-59491369F4F5}" srcOrd="0" destOrd="3" presId="urn:microsoft.com/office/officeart/2005/8/layout/list1"/>
    <dgm:cxn modelId="{431E29BE-2D2E-4519-A48B-74C12C662BEB}" type="presOf" srcId="{B6870516-D6AE-495A-AACD-104A033737E5}" destId="{9B423DB6-37FC-45DF-9254-FC08C5DC22DB}" srcOrd="0" destOrd="0" presId="urn:microsoft.com/office/officeart/2005/8/layout/list1"/>
    <dgm:cxn modelId="{DC3369AD-B332-48CA-800D-7E9AF2E6049D}" srcId="{CED0901B-712E-40B8-A6AA-67C70137847E}" destId="{B6870516-D6AE-495A-AACD-104A033737E5}" srcOrd="0" destOrd="0" parTransId="{47F269A7-B4FC-4CAE-A418-92A2B5F86E0D}" sibTransId="{95A51108-A40E-445B-B4C0-2ED5C914C74A}"/>
    <dgm:cxn modelId="{33C0BDD8-3C9D-4A0B-8171-365A8C06FD83}" srcId="{820F1E26-4CC4-4872-B10B-264A64300085}" destId="{BDE42F63-394A-418A-A87A-900FDD669594}" srcOrd="8" destOrd="0" parTransId="{5493FF33-8D98-4CCD-B8BC-B17B3FA07C2F}" sibTransId="{BC6EAD91-8142-4548-A433-FF98C70BE7B3}"/>
    <dgm:cxn modelId="{AED365E3-4AB6-48F6-956D-998FF0899A9A}" type="presOf" srcId="{0260BB70-F423-4F12-999B-6363A9EEB722}" destId="{20A3F8C0-95CB-404D-82D5-59491369F4F5}" srcOrd="0" destOrd="4" presId="urn:microsoft.com/office/officeart/2005/8/layout/list1"/>
    <dgm:cxn modelId="{FA913B04-1E94-4FD6-A4B9-B32435FE2E9A}" type="presOf" srcId="{4B380413-8592-4587-A36B-86A7D5BB1BB4}" destId="{66DB192E-F930-4BBB-9014-D5C57A4D562C}" srcOrd="0" destOrd="7" presId="urn:microsoft.com/office/officeart/2005/8/layout/list1"/>
    <dgm:cxn modelId="{1FE2D3C9-22EB-490A-AC5E-B23A05123CDD}" srcId="{CED0901B-712E-40B8-A6AA-67C70137847E}" destId="{820F1E26-4CC4-4872-B10B-264A64300085}" srcOrd="1" destOrd="0" parTransId="{192B5306-4AE5-48EA-A155-5E046BE1E6FC}" sibTransId="{A6DC619F-4E13-46EE-97BF-A9778C04A21B}"/>
    <dgm:cxn modelId="{EDB71CCC-5B4B-4130-92AC-06DD99455C3C}" type="presOf" srcId="{4CFED088-3823-4206-93A4-D7D0F0F7228D}" destId="{241D8A13-8E5C-44C9-994B-88FE28DC51BE}" srcOrd="0" destOrd="0" presId="urn:microsoft.com/office/officeart/2005/8/layout/list1"/>
    <dgm:cxn modelId="{096248EF-EA70-4BA1-A4B4-2CE7B8F5A9CB}" type="presOf" srcId="{FE62BBF1-5625-48F4-B1CA-588443A3FFC4}" destId="{66DB192E-F930-4BBB-9014-D5C57A4D562C}" srcOrd="0" destOrd="5" presId="urn:microsoft.com/office/officeart/2005/8/layout/list1"/>
    <dgm:cxn modelId="{E340D697-4254-40B2-A2C6-FFB29F59FAB1}" srcId="{B6870516-D6AE-495A-AACD-104A033737E5}" destId="{163B988E-EAD2-4091-A5B9-1E2A51C5C4D5}" srcOrd="7" destOrd="0" parTransId="{C9DC1814-EFF1-4625-B685-3CA71252E790}" sibTransId="{9755D837-BCAE-4D87-86FD-6ACB6A817CA2}"/>
    <dgm:cxn modelId="{1DCC9B67-5FB5-478C-BE8D-1A7376AF0752}" type="presOf" srcId="{D4B606D6-90B4-4095-BE4E-8FBAD094E0EF}" destId="{2C485214-5894-4C33-9BEB-29955C3746D2}" srcOrd="1" destOrd="0" presId="urn:microsoft.com/office/officeart/2005/8/layout/list1"/>
    <dgm:cxn modelId="{365DB98A-6B1D-4E08-AD81-62C1DDA6B15E}" srcId="{820F1E26-4CC4-4872-B10B-264A64300085}" destId="{C9163C04-C540-4EC2-A94C-934333A9641B}" srcOrd="2" destOrd="0" parTransId="{17C93195-0BEF-473D-9A57-EBBB1B7085CB}" sibTransId="{E1E43CBD-9A03-400E-8C20-877D75629E72}"/>
    <dgm:cxn modelId="{8A8592B1-8CCF-4320-9A0E-2A09DDC43AAD}" srcId="{B6870516-D6AE-495A-AACD-104A033737E5}" destId="{3E104EE6-B9AD-43D2-9E35-CEBC125F1253}" srcOrd="3" destOrd="0" parTransId="{4E9207FD-9158-4945-906D-ADD5EB959B32}" sibTransId="{801FBC63-FF5E-4593-B0FC-469001AAAF41}"/>
    <dgm:cxn modelId="{D3172418-45DF-4449-AA9A-84C19A3FC97B}" srcId="{820F1E26-4CC4-4872-B10B-264A64300085}" destId="{FE62BBF1-5625-48F4-B1CA-588443A3FFC4}" srcOrd="5" destOrd="0" parTransId="{CE867A0C-AF7B-4F3C-9D93-E63F18F7E423}" sibTransId="{94FC7303-9F58-4A3A-A07C-EDAB0C96BC53}"/>
    <dgm:cxn modelId="{1DE7D012-5A35-4015-BF28-3666DA29D41A}" type="presOf" srcId="{BDE42F63-394A-418A-A87A-900FDD669594}" destId="{66DB192E-F930-4BBB-9014-D5C57A4D562C}" srcOrd="0" destOrd="8" presId="urn:microsoft.com/office/officeart/2005/8/layout/list1"/>
    <dgm:cxn modelId="{E16CDDE7-F858-45A3-AA71-266A49BE6E17}" type="presOf" srcId="{F85D2131-6D28-42B7-8281-3A471E9078FC}" destId="{20A3F8C0-95CB-404D-82D5-59491369F4F5}" srcOrd="0" destOrd="0" presId="urn:microsoft.com/office/officeart/2005/8/layout/list1"/>
    <dgm:cxn modelId="{9625EDB3-4A21-4352-975C-7A501702C392}" type="presOf" srcId="{09495725-3BE9-42D1-B5D9-77AF2E7F86A3}" destId="{66DB192E-F930-4BBB-9014-D5C57A4D562C}" srcOrd="0" destOrd="0" presId="urn:microsoft.com/office/officeart/2005/8/layout/list1"/>
    <dgm:cxn modelId="{9C7D1EED-71AB-4C8C-8F08-8F98C52EF553}" type="presOf" srcId="{76012725-C732-4130-BEDB-1B2D57D79360}" destId="{241D8A13-8E5C-44C9-994B-88FE28DC51BE}" srcOrd="0" destOrd="6" presId="urn:microsoft.com/office/officeart/2005/8/layout/list1"/>
    <dgm:cxn modelId="{17A4EEFC-66D2-49C8-B5DE-402C9B76D1EC}" srcId="{B6870516-D6AE-495A-AACD-104A033737E5}" destId="{F85D2131-6D28-42B7-8281-3A471E9078FC}" srcOrd="0" destOrd="0" parTransId="{1447EFF3-B526-44A4-A55E-641369F9C4B8}" sibTransId="{511B27D2-E721-469B-B881-23306ED9320B}"/>
    <dgm:cxn modelId="{C48A9BD1-083F-47D6-949C-EC8BB018D5BA}" srcId="{B6870516-D6AE-495A-AACD-104A033737E5}" destId="{1F729F9E-BF75-48A2-A63C-07B7BB8A621B}" srcOrd="1" destOrd="0" parTransId="{92ED7D46-B5ED-4DA0-B451-5C0900B0FBE8}" sibTransId="{AF121264-9077-44FC-8131-915F4C603C7F}"/>
    <dgm:cxn modelId="{81538BEF-3487-4BE7-9375-41FFB744E82D}" type="presOf" srcId="{CED0901B-712E-40B8-A6AA-67C70137847E}" destId="{4EAFE61B-0958-45E2-A488-1B6DE58679FB}" srcOrd="0" destOrd="0" presId="urn:microsoft.com/office/officeart/2005/8/layout/list1"/>
    <dgm:cxn modelId="{D327E287-5607-46D2-9400-8FDA44C27AA8}" srcId="{820F1E26-4CC4-4872-B10B-264A64300085}" destId="{ABE0D4C7-280A-4307-B7D8-D8972410AC26}" srcOrd="4" destOrd="0" parTransId="{6BF1F7B3-7239-4B9C-8116-71289DA6709B}" sibTransId="{518FFCFD-8458-4590-B152-43E7A2CBA5F5}"/>
    <dgm:cxn modelId="{01E04F74-DA53-413C-BE7E-AD3CA02E917A}" type="presOf" srcId="{073B0CB0-518B-432D-AA87-F8DDB5FF6EF4}" destId="{241D8A13-8E5C-44C9-994B-88FE28DC51BE}" srcOrd="0" destOrd="3" presId="urn:microsoft.com/office/officeart/2005/8/layout/list1"/>
    <dgm:cxn modelId="{83186EEB-4C8A-44FA-8C12-4645BA182DD0}" srcId="{820F1E26-4CC4-4872-B10B-264A64300085}" destId="{54096774-6549-4AC9-8E3D-B5E8B45BA25B}" srcOrd="3" destOrd="0" parTransId="{CE7C2AAA-205B-441F-8072-EBB59222B458}" sibTransId="{9BD06AFC-D4DA-4020-90F9-E1BA7B485BD9}"/>
    <dgm:cxn modelId="{6E108F46-215E-4106-B5EB-CF675A86EB35}" srcId="{B6870516-D6AE-495A-AACD-104A033737E5}" destId="{D05C3605-8242-4661-BA7B-A081F724EBD8}" srcOrd="2" destOrd="0" parTransId="{1CC006AC-65BF-493F-BFB4-EA0D1C6DA7A9}" sibTransId="{5A80123A-3E56-4F44-9ABF-13E8BACDD96D}"/>
    <dgm:cxn modelId="{374FC1FF-DA8F-430A-A553-2C4B99E8B09A}" type="presOf" srcId="{A7DAB60F-D0F6-4627-8AD6-C6647B3EA010}" destId="{66DB192E-F930-4BBB-9014-D5C57A4D562C}" srcOrd="0" destOrd="6" presId="urn:microsoft.com/office/officeart/2005/8/layout/list1"/>
    <dgm:cxn modelId="{DB162FE7-821F-4D0A-A5D7-9D343DA10B84}" srcId="{D4B606D6-90B4-4095-BE4E-8FBAD094E0EF}" destId="{224DD7B0-0AAA-4D68-A360-1C78F9B7D7A7}" srcOrd="2" destOrd="0" parTransId="{9214407D-2BEC-469D-B971-88ACBCCD9702}" sibTransId="{6B10333B-9188-48FA-8A24-25798727F69B}"/>
    <dgm:cxn modelId="{E244842A-4327-42E4-A3AF-44E655702D8B}" srcId="{D4B606D6-90B4-4095-BE4E-8FBAD094E0EF}" destId="{CE9CEF58-2F51-4141-85C5-DFFA39A063C9}" srcOrd="4" destOrd="0" parTransId="{97BC6144-D417-41AB-9787-926F26ED1146}" sibTransId="{260B7390-0694-4B60-B4CA-BC2F1BF26C8A}"/>
    <dgm:cxn modelId="{51C14451-C8B4-4AF1-BC3F-38425CD837E4}" srcId="{D4B606D6-90B4-4095-BE4E-8FBAD094E0EF}" destId="{4CFED088-3823-4206-93A4-D7D0F0F7228D}" srcOrd="0" destOrd="0" parTransId="{EA5C8EAB-86F9-44F7-8562-63EFA201B6FC}" sibTransId="{BCAD0487-E79F-4F79-8EA2-01CE13B84A78}"/>
    <dgm:cxn modelId="{A9969E75-3E4D-4D1F-9DCF-1A0EEA62971D}" type="presOf" srcId="{820F1E26-4CC4-4872-B10B-264A64300085}" destId="{FF5A13CB-4D55-476D-BAEF-9C1315FFA315}" srcOrd="0" destOrd="0" presId="urn:microsoft.com/office/officeart/2005/8/layout/list1"/>
    <dgm:cxn modelId="{5BFEE2F3-36DF-4986-92BE-7AAABEBEE99C}" type="presOf" srcId="{CE9CEF58-2F51-4141-85C5-DFFA39A063C9}" destId="{241D8A13-8E5C-44C9-994B-88FE28DC51BE}" srcOrd="0" destOrd="4" presId="urn:microsoft.com/office/officeart/2005/8/layout/list1"/>
    <dgm:cxn modelId="{1994A5C0-29E4-4C49-9693-B8F778FC3143}" srcId="{820F1E26-4CC4-4872-B10B-264A64300085}" destId="{A7DAB60F-D0F6-4627-8AD6-C6647B3EA010}" srcOrd="6" destOrd="0" parTransId="{F84D8AD1-7D1E-421F-8DD5-E975D28B959F}" sibTransId="{1B334028-E14F-49EE-B55A-AFCF8FBA62C7}"/>
    <dgm:cxn modelId="{7AAF151D-6932-4A9F-8E41-6EE147FCB331}" type="presParOf" srcId="{4EAFE61B-0958-45E2-A488-1B6DE58679FB}" destId="{7F211899-34C5-44D4-85D5-9A5011BEAD03}" srcOrd="0" destOrd="0" presId="urn:microsoft.com/office/officeart/2005/8/layout/list1"/>
    <dgm:cxn modelId="{4C96A0E7-69DC-4E7B-96B7-706B87212DC7}" type="presParOf" srcId="{7F211899-34C5-44D4-85D5-9A5011BEAD03}" destId="{9B423DB6-37FC-45DF-9254-FC08C5DC22DB}" srcOrd="0" destOrd="0" presId="urn:microsoft.com/office/officeart/2005/8/layout/list1"/>
    <dgm:cxn modelId="{0CED90C4-0747-4050-8A08-320B82F67A92}" type="presParOf" srcId="{7F211899-34C5-44D4-85D5-9A5011BEAD03}" destId="{989952EB-AF22-4EBD-B580-A16212A68BC1}" srcOrd="1" destOrd="0" presId="urn:microsoft.com/office/officeart/2005/8/layout/list1"/>
    <dgm:cxn modelId="{AD851B79-F39F-4D6B-8F3A-8A0FCF214E79}" type="presParOf" srcId="{4EAFE61B-0958-45E2-A488-1B6DE58679FB}" destId="{2E3305A0-0545-4C22-AAF6-B0520CAA7EC2}" srcOrd="1" destOrd="0" presId="urn:microsoft.com/office/officeart/2005/8/layout/list1"/>
    <dgm:cxn modelId="{32B0612C-25B6-4201-BD77-FE60199401CC}" type="presParOf" srcId="{4EAFE61B-0958-45E2-A488-1B6DE58679FB}" destId="{20A3F8C0-95CB-404D-82D5-59491369F4F5}" srcOrd="2" destOrd="0" presId="urn:microsoft.com/office/officeart/2005/8/layout/list1"/>
    <dgm:cxn modelId="{FB3A7499-5DEF-4722-9F8E-457D838205ED}" type="presParOf" srcId="{4EAFE61B-0958-45E2-A488-1B6DE58679FB}" destId="{CF68AE93-AF69-41D8-9BDA-BBAF3A202248}" srcOrd="3" destOrd="0" presId="urn:microsoft.com/office/officeart/2005/8/layout/list1"/>
    <dgm:cxn modelId="{11A0AED3-EC3B-49E9-96BE-9510246E61E0}" type="presParOf" srcId="{4EAFE61B-0958-45E2-A488-1B6DE58679FB}" destId="{CF69310F-7008-43B8-B0A7-241EC29C8A22}" srcOrd="4" destOrd="0" presId="urn:microsoft.com/office/officeart/2005/8/layout/list1"/>
    <dgm:cxn modelId="{20193E66-C1C9-4592-830C-F7DCB381A45C}" type="presParOf" srcId="{CF69310F-7008-43B8-B0A7-241EC29C8A22}" destId="{FF5A13CB-4D55-476D-BAEF-9C1315FFA315}" srcOrd="0" destOrd="0" presId="urn:microsoft.com/office/officeart/2005/8/layout/list1"/>
    <dgm:cxn modelId="{3F2928A7-7AA2-43A0-B5FE-76A8A446BA46}" type="presParOf" srcId="{CF69310F-7008-43B8-B0A7-241EC29C8A22}" destId="{E73A0B9D-C04E-42BE-9314-D7E379303D2B}" srcOrd="1" destOrd="0" presId="urn:microsoft.com/office/officeart/2005/8/layout/list1"/>
    <dgm:cxn modelId="{99670B8E-E696-4AC2-98E0-DC353696C12E}" type="presParOf" srcId="{4EAFE61B-0958-45E2-A488-1B6DE58679FB}" destId="{55A145C6-552B-42C9-A487-863767AC6C0F}" srcOrd="5" destOrd="0" presId="urn:microsoft.com/office/officeart/2005/8/layout/list1"/>
    <dgm:cxn modelId="{3B8A8618-3AF6-40BE-840C-563EB50BF3FE}" type="presParOf" srcId="{4EAFE61B-0958-45E2-A488-1B6DE58679FB}" destId="{66DB192E-F930-4BBB-9014-D5C57A4D562C}" srcOrd="6" destOrd="0" presId="urn:microsoft.com/office/officeart/2005/8/layout/list1"/>
    <dgm:cxn modelId="{1DD22028-7967-4E21-A354-91F34E7A307D}" type="presParOf" srcId="{4EAFE61B-0958-45E2-A488-1B6DE58679FB}" destId="{D0E1CADA-A76E-4876-84D1-060BE76FC76E}" srcOrd="7" destOrd="0" presId="urn:microsoft.com/office/officeart/2005/8/layout/list1"/>
    <dgm:cxn modelId="{29CA4FB9-3476-46D8-8C19-8CA3A80362A5}" type="presParOf" srcId="{4EAFE61B-0958-45E2-A488-1B6DE58679FB}" destId="{0DF66770-FC6D-4A32-8047-3E6B2E0A7727}" srcOrd="8" destOrd="0" presId="urn:microsoft.com/office/officeart/2005/8/layout/list1"/>
    <dgm:cxn modelId="{C9FBDA7F-2B78-431A-8A96-4742475A2197}" type="presParOf" srcId="{0DF66770-FC6D-4A32-8047-3E6B2E0A7727}" destId="{8559A7FC-1E1A-4CCB-BD62-EE72A5FF8968}" srcOrd="0" destOrd="0" presId="urn:microsoft.com/office/officeart/2005/8/layout/list1"/>
    <dgm:cxn modelId="{77B8C3B7-050D-41DD-B9E5-B53324430D37}" type="presParOf" srcId="{0DF66770-FC6D-4A32-8047-3E6B2E0A7727}" destId="{2C485214-5894-4C33-9BEB-29955C3746D2}" srcOrd="1" destOrd="0" presId="urn:microsoft.com/office/officeart/2005/8/layout/list1"/>
    <dgm:cxn modelId="{038B064B-CEE4-453D-A9E8-42077469E001}" type="presParOf" srcId="{4EAFE61B-0958-45E2-A488-1B6DE58679FB}" destId="{64F2B5A2-7BED-48F3-BC23-6BD7B3CADD35}" srcOrd="9" destOrd="0" presId="urn:microsoft.com/office/officeart/2005/8/layout/list1"/>
    <dgm:cxn modelId="{54729967-6454-4ED6-AA68-97B3F9B491E2}" type="presParOf" srcId="{4EAFE61B-0958-45E2-A488-1B6DE58679FB}" destId="{241D8A13-8E5C-44C9-994B-88FE28DC51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D0901B-712E-40B8-A6AA-67C70137847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70516-D6AE-495A-AACD-104A033737E5}">
      <dgm:prSet phldrT="[Text]"/>
      <dgm:spPr/>
      <dgm:t>
        <a:bodyPr/>
        <a:lstStyle/>
        <a:p>
          <a:r>
            <a:rPr lang="en-US" dirty="0" err="1" smtClean="0"/>
            <a:t>HashMap</a:t>
          </a:r>
          <a:endParaRPr lang="en-US" dirty="0"/>
        </a:p>
      </dgm:t>
    </dgm:pt>
    <dgm:pt modelId="{47F269A7-B4FC-4CAE-A418-92A2B5F86E0D}" type="parTrans" cxnId="{DC3369AD-B332-48CA-800D-7E9AF2E6049D}">
      <dgm:prSet/>
      <dgm:spPr/>
      <dgm:t>
        <a:bodyPr/>
        <a:lstStyle/>
        <a:p>
          <a:endParaRPr lang="en-US"/>
        </a:p>
      </dgm:t>
    </dgm:pt>
    <dgm:pt modelId="{95A51108-A40E-445B-B4C0-2ED5C914C74A}" type="sibTrans" cxnId="{DC3369AD-B332-48CA-800D-7E9AF2E6049D}">
      <dgm:prSet/>
      <dgm:spPr/>
      <dgm:t>
        <a:bodyPr/>
        <a:lstStyle/>
        <a:p>
          <a:endParaRPr lang="en-US"/>
        </a:p>
      </dgm:t>
    </dgm:pt>
    <dgm:pt modelId="{F85D2131-6D28-42B7-8281-3A471E9078FC}">
      <dgm:prSet phldrT="[Text]"/>
      <dgm:spPr/>
      <dgm:t>
        <a:bodyPr/>
        <a:lstStyle/>
        <a:p>
          <a:r>
            <a:rPr lang="en-US" dirty="0" smtClean="0"/>
            <a:t>extends </a:t>
          </a:r>
          <a:r>
            <a:rPr lang="en-US" dirty="0" err="1" smtClean="0"/>
            <a:t>AbstractMap</a:t>
          </a:r>
          <a:r>
            <a:rPr lang="en-US" dirty="0" smtClean="0"/>
            <a:t>&lt;K,V&gt;</a:t>
          </a:r>
          <a:endParaRPr lang="en-US" dirty="0"/>
        </a:p>
      </dgm:t>
    </dgm:pt>
    <dgm:pt modelId="{1447EFF3-B526-44A4-A55E-641369F9C4B8}" type="parTrans" cxnId="{17A4EEFC-66D2-49C8-B5DE-402C9B76D1EC}">
      <dgm:prSet/>
      <dgm:spPr/>
      <dgm:t>
        <a:bodyPr/>
        <a:lstStyle/>
        <a:p>
          <a:endParaRPr lang="en-US"/>
        </a:p>
      </dgm:t>
    </dgm:pt>
    <dgm:pt modelId="{511B27D2-E721-469B-B881-23306ED9320B}" type="sibTrans" cxnId="{17A4EEFC-66D2-49C8-B5DE-402C9B76D1EC}">
      <dgm:prSet/>
      <dgm:spPr/>
      <dgm:t>
        <a:bodyPr/>
        <a:lstStyle/>
        <a:p>
          <a:endParaRPr lang="en-US"/>
        </a:p>
      </dgm:t>
    </dgm:pt>
    <dgm:pt modelId="{820F1E26-4CC4-4872-B10B-264A64300085}">
      <dgm:prSet phldrT="[Text]"/>
      <dgm:spPr/>
      <dgm:t>
        <a:bodyPr/>
        <a:lstStyle/>
        <a:p>
          <a:r>
            <a:rPr lang="en-US" dirty="0" err="1" smtClean="0"/>
            <a:t>LinkedHashMap</a:t>
          </a:r>
          <a:endParaRPr lang="en-US" dirty="0"/>
        </a:p>
      </dgm:t>
    </dgm:pt>
    <dgm:pt modelId="{192B5306-4AE5-48EA-A155-5E046BE1E6FC}" type="parTrans" cxnId="{1FE2D3C9-22EB-490A-AC5E-B23A05123CDD}">
      <dgm:prSet/>
      <dgm:spPr/>
      <dgm:t>
        <a:bodyPr/>
        <a:lstStyle/>
        <a:p>
          <a:endParaRPr lang="en-US"/>
        </a:p>
      </dgm:t>
    </dgm:pt>
    <dgm:pt modelId="{A6DC619F-4E13-46EE-97BF-A9778C04A21B}" type="sibTrans" cxnId="{1FE2D3C9-22EB-490A-AC5E-B23A05123CDD}">
      <dgm:prSet/>
      <dgm:spPr/>
      <dgm:t>
        <a:bodyPr/>
        <a:lstStyle/>
        <a:p>
          <a:endParaRPr lang="en-US"/>
        </a:p>
      </dgm:t>
    </dgm:pt>
    <dgm:pt modelId="{D4B606D6-90B4-4095-BE4E-8FBAD094E0EF}">
      <dgm:prSet phldrT="[Text]"/>
      <dgm:spPr/>
      <dgm:t>
        <a:bodyPr/>
        <a:lstStyle/>
        <a:p>
          <a:r>
            <a:rPr lang="en-US" dirty="0" err="1" smtClean="0"/>
            <a:t>TreeMap</a:t>
          </a:r>
          <a:endParaRPr lang="en-US" dirty="0"/>
        </a:p>
      </dgm:t>
    </dgm:pt>
    <dgm:pt modelId="{D8044A8A-F97C-42D8-9AB7-FF8CADF5688C}" type="parTrans" cxnId="{76D5EEC4-C799-4089-9592-F957B2D7AED6}">
      <dgm:prSet/>
      <dgm:spPr/>
      <dgm:t>
        <a:bodyPr/>
        <a:lstStyle/>
        <a:p>
          <a:endParaRPr lang="en-US"/>
        </a:p>
      </dgm:t>
    </dgm:pt>
    <dgm:pt modelId="{626D1BF2-57BE-4C69-881B-52F2EAA0AB9F}" type="sibTrans" cxnId="{76D5EEC4-C799-4089-9592-F957B2D7AED6}">
      <dgm:prSet/>
      <dgm:spPr/>
      <dgm:t>
        <a:bodyPr/>
        <a:lstStyle/>
        <a:p>
          <a:endParaRPr lang="en-US"/>
        </a:p>
      </dgm:t>
    </dgm:pt>
    <dgm:pt modelId="{163B988E-EAD2-4091-A5B9-1E2A51C5C4D5}">
      <dgm:prSet phldrT="[Text]"/>
      <dgm:spPr/>
      <dgm:t>
        <a:bodyPr/>
        <a:lstStyle/>
        <a:p>
          <a:r>
            <a:rPr lang="en-US" dirty="0" smtClean="0"/>
            <a:t>1.2</a:t>
          </a:r>
          <a:endParaRPr lang="en-US" dirty="0"/>
        </a:p>
      </dgm:t>
    </dgm:pt>
    <dgm:pt modelId="{C9DC1814-EFF1-4625-B685-3CA71252E790}" type="parTrans" cxnId="{E340D697-4254-40B2-A2C6-FFB29F59FAB1}">
      <dgm:prSet/>
      <dgm:spPr/>
      <dgm:t>
        <a:bodyPr/>
        <a:lstStyle/>
        <a:p>
          <a:endParaRPr lang="en-US"/>
        </a:p>
      </dgm:t>
    </dgm:pt>
    <dgm:pt modelId="{9755D837-BCAE-4D87-86FD-6ACB6A817CA2}" type="sibTrans" cxnId="{E340D697-4254-40B2-A2C6-FFB29F59FAB1}">
      <dgm:prSet/>
      <dgm:spPr/>
      <dgm:t>
        <a:bodyPr/>
        <a:lstStyle/>
        <a:p>
          <a:endParaRPr lang="en-US"/>
        </a:p>
      </dgm:t>
    </dgm:pt>
    <dgm:pt modelId="{09495725-3BE9-42D1-B5D9-77AF2E7F86A3}">
      <dgm:prSet/>
      <dgm:spPr/>
      <dgm:t>
        <a:bodyPr/>
        <a:lstStyle/>
        <a:p>
          <a:r>
            <a:rPr lang="en-US" dirty="0" smtClean="0"/>
            <a:t>extends </a:t>
          </a:r>
          <a:r>
            <a:rPr lang="en-US" dirty="0" err="1" smtClean="0"/>
            <a:t>HashMap</a:t>
          </a:r>
          <a:r>
            <a:rPr lang="en-US" dirty="0" smtClean="0"/>
            <a:t>&lt;K,V&gt;</a:t>
          </a:r>
          <a:endParaRPr lang="en-US" dirty="0"/>
        </a:p>
      </dgm:t>
    </dgm:pt>
    <dgm:pt modelId="{0722E3D7-A84D-4FF8-970C-F88892B62BC3}" type="parTrans" cxnId="{95BF6AC8-DCB4-49BA-B18D-23B812E6CCCA}">
      <dgm:prSet/>
      <dgm:spPr/>
      <dgm:t>
        <a:bodyPr/>
        <a:lstStyle/>
        <a:p>
          <a:endParaRPr lang="en-US"/>
        </a:p>
      </dgm:t>
    </dgm:pt>
    <dgm:pt modelId="{15E1B82D-0D2E-4DE2-A5D3-80D401221C8A}" type="sibTrans" cxnId="{95BF6AC8-DCB4-49BA-B18D-23B812E6CCCA}">
      <dgm:prSet/>
      <dgm:spPr/>
      <dgm:t>
        <a:bodyPr/>
        <a:lstStyle/>
        <a:p>
          <a:endParaRPr lang="en-US"/>
        </a:p>
      </dgm:t>
    </dgm:pt>
    <dgm:pt modelId="{4CFED088-3823-4206-93A4-D7D0F0F7228D}">
      <dgm:prSet/>
      <dgm:spPr/>
      <dgm:t>
        <a:bodyPr/>
        <a:lstStyle/>
        <a:p>
          <a:r>
            <a:rPr lang="en-US" dirty="0" smtClean="0"/>
            <a:t>extends </a:t>
          </a:r>
          <a:r>
            <a:rPr lang="en-US" dirty="0" err="1" smtClean="0"/>
            <a:t>AbstractMap</a:t>
          </a:r>
          <a:r>
            <a:rPr lang="en-US" dirty="0" smtClean="0"/>
            <a:t>&lt;K,V&gt;</a:t>
          </a:r>
          <a:endParaRPr lang="en-US" dirty="0"/>
        </a:p>
      </dgm:t>
    </dgm:pt>
    <dgm:pt modelId="{EA5C8EAB-86F9-44F7-8562-63EFA201B6FC}" type="parTrans" cxnId="{51C14451-C8B4-4AF1-BC3F-38425CD837E4}">
      <dgm:prSet/>
      <dgm:spPr/>
      <dgm:t>
        <a:bodyPr/>
        <a:lstStyle/>
        <a:p>
          <a:endParaRPr lang="en-US"/>
        </a:p>
      </dgm:t>
    </dgm:pt>
    <dgm:pt modelId="{BCAD0487-E79F-4F79-8EA2-01CE13B84A78}" type="sibTrans" cxnId="{51C14451-C8B4-4AF1-BC3F-38425CD837E4}">
      <dgm:prSet/>
      <dgm:spPr/>
      <dgm:t>
        <a:bodyPr/>
        <a:lstStyle/>
        <a:p>
          <a:endParaRPr lang="en-US"/>
        </a:p>
      </dgm:t>
    </dgm:pt>
    <dgm:pt modelId="{4B380413-8592-4587-A36B-86A7D5BB1BB4}">
      <dgm:prSet/>
      <dgm:spPr/>
      <dgm:t>
        <a:bodyPr/>
        <a:lstStyle/>
        <a:p>
          <a:r>
            <a:rPr lang="en-US" dirty="0" smtClean="0"/>
            <a:t>1.4</a:t>
          </a:r>
          <a:endParaRPr lang="en-US" dirty="0"/>
        </a:p>
      </dgm:t>
    </dgm:pt>
    <dgm:pt modelId="{DE5650C8-B283-49B2-BFE2-1092698C63D9}" type="parTrans" cxnId="{6CB0B0EC-9D34-4AEB-B6B0-EC2375375007}">
      <dgm:prSet/>
      <dgm:spPr/>
      <dgm:t>
        <a:bodyPr/>
        <a:lstStyle/>
        <a:p>
          <a:endParaRPr lang="en-US"/>
        </a:p>
      </dgm:t>
    </dgm:pt>
    <dgm:pt modelId="{FD55B6B0-8BCB-4BED-9F51-39BAD357DE07}" type="sibTrans" cxnId="{6CB0B0EC-9D34-4AEB-B6B0-EC2375375007}">
      <dgm:prSet/>
      <dgm:spPr/>
      <dgm:t>
        <a:bodyPr/>
        <a:lstStyle/>
        <a:p>
          <a:endParaRPr lang="en-US"/>
        </a:p>
      </dgm:t>
    </dgm:pt>
    <dgm:pt modelId="{D4248C2B-F91F-4AE4-B315-0BD59696BE4C}">
      <dgm:prSet/>
      <dgm:spPr/>
      <dgm:t>
        <a:bodyPr/>
        <a:lstStyle/>
        <a:p>
          <a:r>
            <a:rPr lang="en-US" dirty="0" smtClean="0"/>
            <a:t>implements Map&lt;K,V&gt;, </a:t>
          </a:r>
          <a:r>
            <a:rPr lang="en-US" dirty="0" smtClean="0">
              <a:solidFill>
                <a:srgbClr val="00B050"/>
              </a:solidFill>
            </a:rPr>
            <a:t>Cloneable, Serializable</a:t>
          </a:r>
        </a:p>
      </dgm:t>
    </dgm:pt>
    <dgm:pt modelId="{B11D88DC-AF22-4630-83EE-126259134F6C}" type="parTrans" cxnId="{DFA79EBF-D53B-4C3A-A17D-0076FA09AC98}">
      <dgm:prSet/>
      <dgm:spPr/>
      <dgm:t>
        <a:bodyPr/>
        <a:lstStyle/>
        <a:p>
          <a:endParaRPr lang="en-US"/>
        </a:p>
      </dgm:t>
    </dgm:pt>
    <dgm:pt modelId="{61B7F7E8-E2A5-45CB-BB99-0B3A976CC7FC}" type="sibTrans" cxnId="{DFA79EBF-D53B-4C3A-A17D-0076FA09AC98}">
      <dgm:prSet/>
      <dgm:spPr/>
      <dgm:t>
        <a:bodyPr/>
        <a:lstStyle/>
        <a:p>
          <a:endParaRPr lang="en-US"/>
        </a:p>
      </dgm:t>
    </dgm:pt>
    <dgm:pt modelId="{AEDE22D3-ECCF-4087-B6B9-67D0A8BAFFC6}">
      <dgm:prSet/>
      <dgm:spPr/>
      <dgm:t>
        <a:bodyPr/>
        <a:lstStyle/>
        <a:p>
          <a:r>
            <a:rPr lang="en-US" dirty="0" smtClean="0"/>
            <a:t>implements Map&lt;K,V&gt;</a:t>
          </a:r>
        </a:p>
      </dgm:t>
    </dgm:pt>
    <dgm:pt modelId="{F5809F5E-93A3-4215-85F2-BF95574807A7}" type="parTrans" cxnId="{C15BC586-CBC5-4882-88A6-AAE3EA2E944B}">
      <dgm:prSet/>
      <dgm:spPr/>
      <dgm:t>
        <a:bodyPr/>
        <a:lstStyle/>
        <a:p>
          <a:endParaRPr lang="en-US"/>
        </a:p>
      </dgm:t>
    </dgm:pt>
    <dgm:pt modelId="{B1911D7A-1C3F-4C25-82D2-9317EC046ED9}" type="sibTrans" cxnId="{C15BC586-CBC5-4882-88A6-AAE3EA2E944B}">
      <dgm:prSet/>
      <dgm:spPr/>
      <dgm:t>
        <a:bodyPr/>
        <a:lstStyle/>
        <a:p>
          <a:endParaRPr lang="en-US"/>
        </a:p>
      </dgm:t>
    </dgm:pt>
    <dgm:pt modelId="{DFE0F56A-F8DE-4F4F-8FA3-D6552CBB8310}">
      <dgm:prSet/>
      <dgm:spPr/>
      <dgm:t>
        <a:bodyPr/>
        <a:lstStyle/>
        <a:p>
          <a:r>
            <a:rPr lang="en-US" dirty="0" smtClean="0"/>
            <a:t>implements NavigableMap&lt;K,V&gt;, </a:t>
          </a:r>
          <a:r>
            <a:rPr lang="en-US" dirty="0" smtClean="0">
              <a:solidFill>
                <a:srgbClr val="00B050"/>
              </a:solidFill>
            </a:rPr>
            <a:t>Cloneable, Serializable</a:t>
          </a:r>
        </a:p>
      </dgm:t>
    </dgm:pt>
    <dgm:pt modelId="{8E085830-D400-4A08-9B13-E402E1CCBBA5}" type="parTrans" cxnId="{4DC038C0-4882-40CA-BB6F-654F34F26F54}">
      <dgm:prSet/>
      <dgm:spPr/>
      <dgm:t>
        <a:bodyPr/>
        <a:lstStyle/>
        <a:p>
          <a:endParaRPr lang="en-US"/>
        </a:p>
      </dgm:t>
    </dgm:pt>
    <dgm:pt modelId="{BCDAEFE1-1B74-4D10-A69E-48F83364658F}" type="sibTrans" cxnId="{4DC038C0-4882-40CA-BB6F-654F34F26F54}">
      <dgm:prSet/>
      <dgm:spPr/>
      <dgm:t>
        <a:bodyPr/>
        <a:lstStyle/>
        <a:p>
          <a:endParaRPr lang="en-US"/>
        </a:p>
      </dgm:t>
    </dgm:pt>
    <dgm:pt modelId="{03DBEFEF-12BD-478E-B8EB-5ADFE578841B}">
      <dgm:prSet/>
      <dgm:spPr/>
      <dgm:t>
        <a:bodyPr/>
        <a:lstStyle/>
        <a:p>
          <a:r>
            <a:rPr lang="en-US" b="0" i="0" dirty="0" smtClean="0"/>
            <a:t>Hash table based implementation of the Map interface</a:t>
          </a:r>
          <a:endParaRPr lang="en-US" dirty="0" smtClean="0"/>
        </a:p>
      </dgm:t>
    </dgm:pt>
    <dgm:pt modelId="{AE0463DE-568A-44C1-915F-F81373A00755}" type="parTrans" cxnId="{16827D15-C9A6-4034-8F5A-E371DA56D94F}">
      <dgm:prSet/>
      <dgm:spPr/>
      <dgm:t>
        <a:bodyPr/>
        <a:lstStyle/>
        <a:p>
          <a:endParaRPr lang="en-US"/>
        </a:p>
      </dgm:t>
    </dgm:pt>
    <dgm:pt modelId="{2573DA7D-7AB4-4AD1-A9A2-6739E3F48B2B}" type="sibTrans" cxnId="{16827D15-C9A6-4034-8F5A-E371DA56D94F}">
      <dgm:prSet/>
      <dgm:spPr/>
      <dgm:t>
        <a:bodyPr/>
        <a:lstStyle/>
        <a:p>
          <a:endParaRPr lang="en-US"/>
        </a:p>
      </dgm:t>
    </dgm:pt>
    <dgm:pt modelId="{FCE3B5BB-0D3C-44F8-8962-A7065AFCC584}">
      <dgm:prSet/>
      <dgm:spPr/>
      <dgm:t>
        <a:bodyPr/>
        <a:lstStyle/>
        <a:p>
          <a:r>
            <a:rPr lang="en-US" dirty="0" smtClean="0"/>
            <a:t>Use this class for inserting, deleting and locating elements in a Map</a:t>
          </a:r>
        </a:p>
      </dgm:t>
    </dgm:pt>
    <dgm:pt modelId="{C67FA28E-15B2-4807-B777-5918D13DB6B7}" type="parTrans" cxnId="{DD2EE230-FA7A-4A3A-9CCD-FFF7A4D169DE}">
      <dgm:prSet/>
      <dgm:spPr/>
      <dgm:t>
        <a:bodyPr/>
        <a:lstStyle/>
        <a:p>
          <a:endParaRPr lang="en-US"/>
        </a:p>
      </dgm:t>
    </dgm:pt>
    <dgm:pt modelId="{D23523CD-7863-48A9-8C70-02B30C61B593}" type="sibTrans" cxnId="{DD2EE230-FA7A-4A3A-9CCD-FFF7A4D169DE}">
      <dgm:prSet/>
      <dgm:spPr/>
      <dgm:t>
        <a:bodyPr/>
        <a:lstStyle/>
        <a:p>
          <a:endParaRPr lang="en-US"/>
        </a:p>
      </dgm:t>
    </dgm:pt>
    <dgm:pt modelId="{E14412A5-806C-4064-9DA7-71B46D413F57}">
      <dgm:prSet/>
      <dgm:spPr/>
      <dgm:t>
        <a:bodyPr/>
        <a:lstStyle/>
        <a:p>
          <a:r>
            <a:rPr lang="en-US" b="0" i="0" dirty="0" smtClean="0"/>
            <a:t>Permits  null values and the  null key</a:t>
          </a:r>
          <a:endParaRPr lang="en-US" dirty="0" smtClean="0"/>
        </a:p>
      </dgm:t>
    </dgm:pt>
    <dgm:pt modelId="{1250E918-A125-4C49-B3D2-1C5F38CE2896}" type="parTrans" cxnId="{F4D22672-A6EB-4259-9B55-5ECE981849C0}">
      <dgm:prSet/>
      <dgm:spPr/>
      <dgm:t>
        <a:bodyPr/>
        <a:lstStyle/>
        <a:p>
          <a:endParaRPr lang="en-US"/>
        </a:p>
      </dgm:t>
    </dgm:pt>
    <dgm:pt modelId="{58368E32-9E87-4AE0-A406-5C5D5BF1B446}" type="sibTrans" cxnId="{F4D22672-A6EB-4259-9B55-5ECE981849C0}">
      <dgm:prSet/>
      <dgm:spPr/>
      <dgm:t>
        <a:bodyPr/>
        <a:lstStyle/>
        <a:p>
          <a:endParaRPr lang="en-US"/>
        </a:p>
      </dgm:t>
    </dgm:pt>
    <dgm:pt modelId="{60763577-8FC8-4245-9F4C-0881E5583EE3}">
      <dgm:prSet/>
      <dgm:spPr/>
      <dgm:t>
        <a:bodyPr/>
        <a:lstStyle/>
        <a:p>
          <a:r>
            <a:rPr lang="en-US" dirty="0" smtClean="0"/>
            <a:t>This implementation is </a:t>
          </a:r>
          <a:r>
            <a:rPr lang="en-US" b="1" dirty="0" smtClean="0"/>
            <a:t>not synchronized</a:t>
          </a:r>
        </a:p>
      </dgm:t>
    </dgm:pt>
    <dgm:pt modelId="{15F2873F-C0D1-4237-8E0A-FBB7A9DCD78F}" type="parTrans" cxnId="{CF18FE67-B343-43C6-90BB-3FC4C58CF2CD}">
      <dgm:prSet/>
      <dgm:spPr/>
      <dgm:t>
        <a:bodyPr/>
        <a:lstStyle/>
        <a:p>
          <a:endParaRPr lang="en-US"/>
        </a:p>
      </dgm:t>
    </dgm:pt>
    <dgm:pt modelId="{B135EEE0-1B08-4C5C-BD71-B0E1CDE8DFFD}" type="sibTrans" cxnId="{CF18FE67-B343-43C6-90BB-3FC4C58CF2CD}">
      <dgm:prSet/>
      <dgm:spPr/>
      <dgm:t>
        <a:bodyPr/>
        <a:lstStyle/>
        <a:p>
          <a:endParaRPr lang="en-US"/>
        </a:p>
      </dgm:t>
    </dgm:pt>
    <dgm:pt modelId="{4201C5DB-49E4-4F9C-B4FA-6E31B61CB6B0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The </a:t>
          </a:r>
          <a:r>
            <a:rPr lang="en-US" dirty="0" err="1" smtClean="0">
              <a:solidFill>
                <a:srgbClr val="00B050"/>
              </a:solidFill>
            </a:rPr>
            <a:t>iterators</a:t>
          </a:r>
          <a:r>
            <a:rPr lang="en-US" dirty="0" smtClean="0">
              <a:solidFill>
                <a:srgbClr val="00B050"/>
              </a:solidFill>
            </a:rPr>
            <a:t> returned by this class’s </a:t>
          </a:r>
          <a:r>
            <a:rPr lang="en-US" dirty="0" err="1" smtClean="0">
              <a:solidFill>
                <a:srgbClr val="00B050"/>
              </a:solidFill>
            </a:rPr>
            <a:t>iterator</a:t>
          </a:r>
          <a:r>
            <a:rPr lang="en-US" dirty="0" smtClean="0">
              <a:solidFill>
                <a:srgbClr val="00B050"/>
              </a:solidFill>
            </a:rPr>
            <a:t> method are fail-fast</a:t>
          </a:r>
          <a:endParaRPr lang="en-US" dirty="0">
            <a:solidFill>
              <a:srgbClr val="00B050"/>
            </a:solidFill>
          </a:endParaRPr>
        </a:p>
      </dgm:t>
    </dgm:pt>
    <dgm:pt modelId="{4D80178C-644D-4D6F-9C1F-D384F051E6B6}" type="parTrans" cxnId="{6A34F107-DBE8-4B14-A296-6BB07B54188B}">
      <dgm:prSet/>
      <dgm:spPr/>
      <dgm:t>
        <a:bodyPr/>
        <a:lstStyle/>
        <a:p>
          <a:endParaRPr lang="en-US"/>
        </a:p>
      </dgm:t>
    </dgm:pt>
    <dgm:pt modelId="{8793966A-7AB7-4EFD-9966-E95C3F4B58D4}" type="sibTrans" cxnId="{6A34F107-DBE8-4B14-A296-6BB07B54188B}">
      <dgm:prSet/>
      <dgm:spPr/>
      <dgm:t>
        <a:bodyPr/>
        <a:lstStyle/>
        <a:p>
          <a:endParaRPr lang="en-US"/>
        </a:p>
      </dgm:t>
    </dgm:pt>
    <dgm:pt modelId="{6ADEBEE3-4F77-4A12-A7C7-1F959B5EC2BD}">
      <dgm:prSet/>
      <dgm:spPr/>
      <dgm:t>
        <a:bodyPr/>
        <a:lstStyle/>
        <a:p>
          <a:r>
            <a:rPr lang="en-US" b="0" i="0" dirty="0" smtClean="0"/>
            <a:t>Hash table and linked list implementation of the  interface, with predictable iteration order</a:t>
          </a:r>
          <a:endParaRPr lang="en-US" dirty="0" smtClean="0"/>
        </a:p>
      </dgm:t>
    </dgm:pt>
    <dgm:pt modelId="{2A06A55A-F1B5-4A97-A51D-3F5A22908329}" type="parTrans" cxnId="{CF84EC1B-AF80-4B44-B979-95135A839E9C}">
      <dgm:prSet/>
      <dgm:spPr/>
      <dgm:t>
        <a:bodyPr/>
        <a:lstStyle/>
        <a:p>
          <a:endParaRPr lang="en-US"/>
        </a:p>
      </dgm:t>
    </dgm:pt>
    <dgm:pt modelId="{4F60A93C-2F06-41C5-BD17-F9C15E309212}" type="sibTrans" cxnId="{CF84EC1B-AF80-4B44-B979-95135A839E9C}">
      <dgm:prSet/>
      <dgm:spPr/>
      <dgm:t>
        <a:bodyPr/>
        <a:lstStyle/>
        <a:p>
          <a:endParaRPr lang="en-US"/>
        </a:p>
      </dgm:t>
    </dgm:pt>
    <dgm:pt modelId="{9C6670B9-CFEE-40A5-B605-B0565A55182B}">
      <dgm:prSet/>
      <dgm:spPr/>
      <dgm:t>
        <a:bodyPr/>
        <a:lstStyle/>
        <a:p>
          <a:r>
            <a:rPr lang="en-US" b="0" i="0" dirty="0" smtClean="0"/>
            <a:t>Permits  null values and the  null key</a:t>
          </a:r>
          <a:endParaRPr lang="en-US" dirty="0" smtClean="0"/>
        </a:p>
      </dgm:t>
    </dgm:pt>
    <dgm:pt modelId="{3A2B3104-22CA-4004-AA8C-F627D145858A}" type="parTrans" cxnId="{57739222-14F4-43FD-9AFA-8A8180AB94C1}">
      <dgm:prSet/>
      <dgm:spPr/>
      <dgm:t>
        <a:bodyPr/>
        <a:lstStyle/>
        <a:p>
          <a:endParaRPr lang="en-US"/>
        </a:p>
      </dgm:t>
    </dgm:pt>
    <dgm:pt modelId="{8B14346E-CC3E-4675-82EC-C94D64BC1A98}" type="sibTrans" cxnId="{57739222-14F4-43FD-9AFA-8A8180AB94C1}">
      <dgm:prSet/>
      <dgm:spPr/>
      <dgm:t>
        <a:bodyPr/>
        <a:lstStyle/>
        <a:p>
          <a:endParaRPr lang="en-US"/>
        </a:p>
      </dgm:t>
    </dgm:pt>
    <dgm:pt modelId="{237E5269-A675-49FA-B657-937AA2A9282A}">
      <dgm:prSet/>
      <dgm:spPr/>
      <dgm:t>
        <a:bodyPr/>
        <a:lstStyle/>
        <a:p>
          <a:r>
            <a:rPr lang="en-US" dirty="0" smtClean="0"/>
            <a:t>This implementation is </a:t>
          </a:r>
          <a:r>
            <a:rPr lang="en-US" b="1" dirty="0" smtClean="0"/>
            <a:t>not synchronized</a:t>
          </a:r>
        </a:p>
      </dgm:t>
    </dgm:pt>
    <dgm:pt modelId="{B13614C3-F683-49A8-9DCE-23F75FB9652F}" type="parTrans" cxnId="{F026C846-DFF9-418C-B702-D863E5D88156}">
      <dgm:prSet/>
      <dgm:spPr/>
      <dgm:t>
        <a:bodyPr/>
        <a:lstStyle/>
        <a:p>
          <a:endParaRPr lang="en-US"/>
        </a:p>
      </dgm:t>
    </dgm:pt>
    <dgm:pt modelId="{80381654-588D-44F9-B424-0155CE8E3B57}" type="sibTrans" cxnId="{F026C846-DFF9-418C-B702-D863E5D88156}">
      <dgm:prSet/>
      <dgm:spPr/>
      <dgm:t>
        <a:bodyPr/>
        <a:lstStyle/>
        <a:p>
          <a:endParaRPr lang="en-US"/>
        </a:p>
      </dgm:t>
    </dgm:pt>
    <dgm:pt modelId="{12E3E0CF-6E71-45E4-BD67-DCF7CC13178A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The </a:t>
          </a:r>
          <a:r>
            <a:rPr lang="en-US" dirty="0" err="1" smtClean="0">
              <a:solidFill>
                <a:srgbClr val="00B050"/>
              </a:solidFill>
            </a:rPr>
            <a:t>iterators</a:t>
          </a:r>
          <a:r>
            <a:rPr lang="en-US" dirty="0" smtClean="0">
              <a:solidFill>
                <a:srgbClr val="00B050"/>
              </a:solidFill>
            </a:rPr>
            <a:t> returned by this class’s </a:t>
          </a:r>
          <a:r>
            <a:rPr lang="en-US" dirty="0" err="1" smtClean="0">
              <a:solidFill>
                <a:srgbClr val="00B050"/>
              </a:solidFill>
            </a:rPr>
            <a:t>iterator</a:t>
          </a:r>
          <a:r>
            <a:rPr lang="en-US" dirty="0" smtClean="0">
              <a:solidFill>
                <a:srgbClr val="00B050"/>
              </a:solidFill>
            </a:rPr>
            <a:t> method are fail-fast</a:t>
          </a:r>
          <a:endParaRPr lang="en-US" dirty="0">
            <a:solidFill>
              <a:srgbClr val="00B050"/>
            </a:solidFill>
          </a:endParaRPr>
        </a:p>
      </dgm:t>
    </dgm:pt>
    <dgm:pt modelId="{47EAF52A-3A52-4809-AAFD-6A00F1543A2B}" type="parTrans" cxnId="{27CA2EF7-9A4A-415A-A36B-1B83A3456B3E}">
      <dgm:prSet/>
      <dgm:spPr/>
      <dgm:t>
        <a:bodyPr/>
        <a:lstStyle/>
        <a:p>
          <a:endParaRPr lang="en-US"/>
        </a:p>
      </dgm:t>
    </dgm:pt>
    <dgm:pt modelId="{4AB2200D-CE74-44AD-BA79-4531155189BD}" type="sibTrans" cxnId="{27CA2EF7-9A4A-415A-A36B-1B83A3456B3E}">
      <dgm:prSet/>
      <dgm:spPr/>
      <dgm:t>
        <a:bodyPr/>
        <a:lstStyle/>
        <a:p>
          <a:endParaRPr lang="en-US"/>
        </a:p>
      </dgm:t>
    </dgm:pt>
    <dgm:pt modelId="{4AF74446-8732-47C8-A493-919EA470FED0}">
      <dgm:prSet/>
      <dgm:spPr/>
      <dgm:t>
        <a:bodyPr/>
        <a:lstStyle/>
        <a:p>
          <a:r>
            <a:rPr lang="en-US" dirty="0" smtClean="0"/>
            <a:t>Use this class to support map  and you care about the insertion order</a:t>
          </a:r>
        </a:p>
      </dgm:t>
    </dgm:pt>
    <dgm:pt modelId="{05A603C5-AFD1-4451-AB0C-9EF89F880BF7}" type="parTrans" cxnId="{6B99E887-9FCB-46BC-B1F2-CCEB3E659469}">
      <dgm:prSet/>
      <dgm:spPr/>
      <dgm:t>
        <a:bodyPr/>
        <a:lstStyle/>
        <a:p>
          <a:endParaRPr lang="en-US"/>
        </a:p>
      </dgm:t>
    </dgm:pt>
    <dgm:pt modelId="{E98F97FE-B292-4CC9-AC78-C705DF70D57F}" type="sibTrans" cxnId="{6B99E887-9FCB-46BC-B1F2-CCEB3E659469}">
      <dgm:prSet/>
      <dgm:spPr/>
      <dgm:t>
        <a:bodyPr/>
        <a:lstStyle/>
        <a:p>
          <a:endParaRPr lang="en-US"/>
        </a:p>
      </dgm:t>
    </dgm:pt>
    <dgm:pt modelId="{26327C3E-9056-4DB3-93CF-26578FBBEC58}">
      <dgm:prSet/>
      <dgm:spPr/>
      <dgm:t>
        <a:bodyPr/>
        <a:lstStyle/>
        <a:p>
          <a:r>
            <a:rPr lang="en-US" dirty="0" smtClean="0"/>
            <a:t>A Red-Black  tree based implementation of </a:t>
          </a:r>
          <a:r>
            <a:rPr lang="en-US" dirty="0" err="1" smtClean="0"/>
            <a:t>NavigableMap</a:t>
          </a:r>
          <a:r>
            <a:rPr lang="en-US" dirty="0" smtClean="0"/>
            <a:t> interface</a:t>
          </a:r>
        </a:p>
      </dgm:t>
    </dgm:pt>
    <dgm:pt modelId="{EF5521D2-D1D8-46C1-9F87-AE66FFBC4345}" type="parTrans" cxnId="{4A1BFE04-E004-4D64-AE3F-441FC95B90CF}">
      <dgm:prSet/>
      <dgm:spPr/>
      <dgm:t>
        <a:bodyPr/>
        <a:lstStyle/>
        <a:p>
          <a:endParaRPr lang="en-US"/>
        </a:p>
      </dgm:t>
    </dgm:pt>
    <dgm:pt modelId="{05D7C78C-5065-4A22-B53B-4AA76ECD1B33}" type="sibTrans" cxnId="{4A1BFE04-E004-4D64-AE3F-441FC95B90CF}">
      <dgm:prSet/>
      <dgm:spPr/>
      <dgm:t>
        <a:bodyPr/>
        <a:lstStyle/>
        <a:p>
          <a:endParaRPr lang="en-US"/>
        </a:p>
      </dgm:t>
    </dgm:pt>
    <dgm:pt modelId="{41224C45-815B-4C48-8E6B-034B72EEFC3E}">
      <dgm:prSet/>
      <dgm:spPr/>
      <dgm:t>
        <a:bodyPr/>
        <a:lstStyle/>
        <a:p>
          <a:r>
            <a:rPr lang="en-US" dirty="0" smtClean="0"/>
            <a:t>Use this class when you want sorted map</a:t>
          </a:r>
          <a:endParaRPr lang="en-US" dirty="0"/>
        </a:p>
      </dgm:t>
    </dgm:pt>
    <dgm:pt modelId="{081B0789-7F26-4614-8696-329CE1FA0D02}" type="parTrans" cxnId="{C5E88E49-A50A-4376-8169-F50E5EF54E4C}">
      <dgm:prSet/>
      <dgm:spPr/>
      <dgm:t>
        <a:bodyPr/>
        <a:lstStyle/>
        <a:p>
          <a:endParaRPr lang="en-US"/>
        </a:p>
      </dgm:t>
    </dgm:pt>
    <dgm:pt modelId="{46A045B5-F17C-4CD2-BC17-EB7469040C93}" type="sibTrans" cxnId="{C5E88E49-A50A-4376-8169-F50E5EF54E4C}">
      <dgm:prSet/>
      <dgm:spPr/>
      <dgm:t>
        <a:bodyPr/>
        <a:lstStyle/>
        <a:p>
          <a:endParaRPr lang="en-US"/>
        </a:p>
      </dgm:t>
    </dgm:pt>
    <dgm:pt modelId="{A7D6339C-BB29-486F-9B47-94EC761091BB}">
      <dgm:prSet/>
      <dgm:spPr/>
      <dgm:t>
        <a:bodyPr/>
        <a:lstStyle/>
        <a:p>
          <a:r>
            <a:rPr lang="en-US" dirty="0" smtClean="0"/>
            <a:t>1.2</a:t>
          </a:r>
          <a:endParaRPr lang="en-US" dirty="0"/>
        </a:p>
      </dgm:t>
    </dgm:pt>
    <dgm:pt modelId="{B4743CBC-8627-44E0-B1AB-FA15ECB03FE0}" type="sibTrans" cxnId="{6DBC2C34-A65F-4288-A1CA-DA70C545DE4D}">
      <dgm:prSet/>
      <dgm:spPr/>
      <dgm:t>
        <a:bodyPr/>
        <a:lstStyle/>
        <a:p>
          <a:endParaRPr lang="en-US"/>
        </a:p>
      </dgm:t>
    </dgm:pt>
    <dgm:pt modelId="{5E73924A-8968-47B3-9405-C930B2343C5F}" type="parTrans" cxnId="{6DBC2C34-A65F-4288-A1CA-DA70C545DE4D}">
      <dgm:prSet/>
      <dgm:spPr/>
      <dgm:t>
        <a:bodyPr/>
        <a:lstStyle/>
        <a:p>
          <a:endParaRPr lang="en-US"/>
        </a:p>
      </dgm:t>
    </dgm:pt>
    <dgm:pt modelId="{37993724-D32A-41C9-9D15-8A9F53C502D7}">
      <dgm:prSet/>
      <dgm:spPr/>
      <dgm:t>
        <a:bodyPr/>
        <a:lstStyle/>
        <a:p>
          <a:r>
            <a:rPr lang="en-US" dirty="0" smtClean="0"/>
            <a:t>Doesn’t permits null keys</a:t>
          </a:r>
          <a:endParaRPr lang="en-US" dirty="0"/>
        </a:p>
      </dgm:t>
    </dgm:pt>
    <dgm:pt modelId="{C3CEEC4A-946C-4622-BF75-BF0E770E81ED}" type="parTrans" cxnId="{5C8B26E8-10E9-4A68-A9F4-C2A0C4C1F604}">
      <dgm:prSet/>
      <dgm:spPr/>
      <dgm:t>
        <a:bodyPr/>
        <a:lstStyle/>
        <a:p>
          <a:endParaRPr lang="en-US"/>
        </a:p>
      </dgm:t>
    </dgm:pt>
    <dgm:pt modelId="{19CF663C-707E-4EDC-97F3-DB8C7973137B}" type="sibTrans" cxnId="{5C8B26E8-10E9-4A68-A9F4-C2A0C4C1F604}">
      <dgm:prSet/>
      <dgm:spPr/>
      <dgm:t>
        <a:bodyPr/>
        <a:lstStyle/>
        <a:p>
          <a:endParaRPr lang="en-US"/>
        </a:p>
      </dgm:t>
    </dgm:pt>
    <dgm:pt modelId="{3E49BC39-B51F-4023-AF12-190B3C96D610}">
      <dgm:prSet/>
      <dgm:spPr/>
      <dgm:t>
        <a:bodyPr/>
        <a:lstStyle/>
        <a:p>
          <a:r>
            <a:rPr lang="en-US" dirty="0" smtClean="0"/>
            <a:t>This implementation is </a:t>
          </a:r>
          <a:r>
            <a:rPr lang="en-US" b="1" dirty="0" smtClean="0"/>
            <a:t>not synchronized</a:t>
          </a:r>
          <a:endParaRPr lang="en-US" b="1" dirty="0"/>
        </a:p>
      </dgm:t>
    </dgm:pt>
    <dgm:pt modelId="{FAF7D7A7-0976-48D6-926C-991098760433}" type="parTrans" cxnId="{516F4D77-0F93-47C5-8DA9-71CCCF53F910}">
      <dgm:prSet/>
      <dgm:spPr/>
      <dgm:t>
        <a:bodyPr/>
        <a:lstStyle/>
        <a:p>
          <a:endParaRPr lang="en-US"/>
        </a:p>
      </dgm:t>
    </dgm:pt>
    <dgm:pt modelId="{DE8E9FA3-F803-4568-9255-D0DED7BE57C5}" type="sibTrans" cxnId="{516F4D77-0F93-47C5-8DA9-71CCCF53F910}">
      <dgm:prSet/>
      <dgm:spPr/>
      <dgm:t>
        <a:bodyPr/>
        <a:lstStyle/>
        <a:p>
          <a:endParaRPr lang="en-US"/>
        </a:p>
      </dgm:t>
    </dgm:pt>
    <dgm:pt modelId="{05F81F58-451F-48BA-8F91-7BD92C6A5E91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The </a:t>
          </a:r>
          <a:r>
            <a:rPr lang="en-US" dirty="0" err="1" smtClean="0">
              <a:solidFill>
                <a:srgbClr val="00B050"/>
              </a:solidFill>
            </a:rPr>
            <a:t>iterators</a:t>
          </a:r>
          <a:r>
            <a:rPr lang="en-US" dirty="0" smtClean="0">
              <a:solidFill>
                <a:srgbClr val="00B050"/>
              </a:solidFill>
            </a:rPr>
            <a:t> returned by this class’s </a:t>
          </a:r>
          <a:r>
            <a:rPr lang="en-US" dirty="0" err="1" smtClean="0">
              <a:solidFill>
                <a:srgbClr val="00B050"/>
              </a:solidFill>
            </a:rPr>
            <a:t>iterator</a:t>
          </a:r>
          <a:r>
            <a:rPr lang="en-US" dirty="0" smtClean="0">
              <a:solidFill>
                <a:srgbClr val="00B050"/>
              </a:solidFill>
            </a:rPr>
            <a:t> method are fail-fast</a:t>
          </a:r>
          <a:endParaRPr lang="en-US" dirty="0">
            <a:solidFill>
              <a:srgbClr val="00B050"/>
            </a:solidFill>
          </a:endParaRPr>
        </a:p>
      </dgm:t>
    </dgm:pt>
    <dgm:pt modelId="{639B0136-F6E3-4CFE-954D-6076ECDB4151}" type="parTrans" cxnId="{CE5C85B5-BB52-4416-90BB-D266F7222F75}">
      <dgm:prSet/>
      <dgm:spPr/>
      <dgm:t>
        <a:bodyPr/>
        <a:lstStyle/>
        <a:p>
          <a:endParaRPr lang="en-US"/>
        </a:p>
      </dgm:t>
    </dgm:pt>
    <dgm:pt modelId="{5987AC1F-EE21-4D3A-B14E-E489FB93280A}" type="sibTrans" cxnId="{CE5C85B5-BB52-4416-90BB-D266F7222F75}">
      <dgm:prSet/>
      <dgm:spPr/>
      <dgm:t>
        <a:bodyPr/>
        <a:lstStyle/>
        <a:p>
          <a:endParaRPr lang="en-US"/>
        </a:p>
      </dgm:t>
    </dgm:pt>
    <dgm:pt modelId="{57021866-E1B8-4CDB-83B9-9C2DC239B80D}">
      <dgm:prSet phldrT="[Text]"/>
      <dgm:spPr/>
      <dgm:t>
        <a:bodyPr/>
        <a:lstStyle/>
        <a:p>
          <a:r>
            <a:rPr lang="en-US" b="0" i="0" dirty="0" smtClean="0"/>
            <a:t>The  class is roughly equivalent to </a:t>
          </a:r>
          <a:r>
            <a:rPr lang="en-US" b="0" i="0" dirty="0" err="1" smtClean="0"/>
            <a:t>Hashtable</a:t>
          </a:r>
          <a:r>
            <a:rPr lang="en-US" b="0" i="0" dirty="0" smtClean="0"/>
            <a:t>, except that it is unsynchronized and permits nulls</a:t>
          </a:r>
          <a:endParaRPr lang="en-US" dirty="0"/>
        </a:p>
      </dgm:t>
    </dgm:pt>
    <dgm:pt modelId="{E382305C-5F43-46D6-A4E9-FF86CBA6CBD0}" type="parTrans" cxnId="{9FF62A6D-8FCC-4803-8768-A30E3CD33344}">
      <dgm:prSet/>
      <dgm:spPr/>
      <dgm:t>
        <a:bodyPr/>
        <a:lstStyle/>
        <a:p>
          <a:endParaRPr lang="en-US"/>
        </a:p>
      </dgm:t>
    </dgm:pt>
    <dgm:pt modelId="{4622199A-F0FD-4874-BDEF-EA9EC9C640FF}" type="sibTrans" cxnId="{9FF62A6D-8FCC-4803-8768-A30E3CD33344}">
      <dgm:prSet/>
      <dgm:spPr/>
      <dgm:t>
        <a:bodyPr/>
        <a:lstStyle/>
        <a:p>
          <a:endParaRPr lang="en-US"/>
        </a:p>
      </dgm:t>
    </dgm:pt>
    <dgm:pt modelId="{9B665722-2381-45A3-B241-44596634856B}">
      <dgm:prSet/>
      <dgm:spPr/>
      <dgm:t>
        <a:bodyPr/>
        <a:lstStyle/>
        <a:p>
          <a:r>
            <a:rPr lang="en-US" b="0" i="0" dirty="0" smtClean="0"/>
            <a:t>This implementation differs from </a:t>
          </a:r>
          <a:r>
            <a:rPr lang="en-US" b="0" i="0" dirty="0" err="1" smtClean="0"/>
            <a:t>HashMap</a:t>
          </a:r>
          <a:r>
            <a:rPr lang="en-US" b="0" i="0" dirty="0" smtClean="0"/>
            <a:t>  in that it maintains a doubly-linked list running through all of its entries</a:t>
          </a:r>
          <a:endParaRPr lang="en-US" dirty="0"/>
        </a:p>
      </dgm:t>
    </dgm:pt>
    <dgm:pt modelId="{E2133EC8-4D7E-44F5-9BA9-7AE5D6C53058}" type="parTrans" cxnId="{3B9E2EC3-B776-4F2E-B14C-1F20F464713C}">
      <dgm:prSet/>
      <dgm:spPr/>
    </dgm:pt>
    <dgm:pt modelId="{3AB833DD-3510-47A6-8A01-D4821B697FBA}" type="sibTrans" cxnId="{3B9E2EC3-B776-4F2E-B14C-1F20F464713C}">
      <dgm:prSet/>
      <dgm:spPr/>
    </dgm:pt>
    <dgm:pt modelId="{4EAFE61B-0958-45E2-A488-1B6DE58679FB}" type="pres">
      <dgm:prSet presAssocID="{CED0901B-712E-40B8-A6AA-67C7013784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11899-34C5-44D4-85D5-9A5011BEAD03}" type="pres">
      <dgm:prSet presAssocID="{B6870516-D6AE-495A-AACD-104A033737E5}" presName="parentLin" presStyleCnt="0"/>
      <dgm:spPr/>
    </dgm:pt>
    <dgm:pt modelId="{9B423DB6-37FC-45DF-9254-FC08C5DC22DB}" type="pres">
      <dgm:prSet presAssocID="{B6870516-D6AE-495A-AACD-104A033737E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89952EB-AF22-4EBD-B580-A16212A68BC1}" type="pres">
      <dgm:prSet presAssocID="{B6870516-D6AE-495A-AACD-104A033737E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05A0-0545-4C22-AAF6-B0520CAA7EC2}" type="pres">
      <dgm:prSet presAssocID="{B6870516-D6AE-495A-AACD-104A033737E5}" presName="negativeSpace" presStyleCnt="0"/>
      <dgm:spPr/>
    </dgm:pt>
    <dgm:pt modelId="{20A3F8C0-95CB-404D-82D5-59491369F4F5}" type="pres">
      <dgm:prSet presAssocID="{B6870516-D6AE-495A-AACD-104A033737E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8AE93-AF69-41D8-9BDA-BBAF3A202248}" type="pres">
      <dgm:prSet presAssocID="{95A51108-A40E-445B-B4C0-2ED5C914C74A}" presName="spaceBetweenRectangles" presStyleCnt="0"/>
      <dgm:spPr/>
    </dgm:pt>
    <dgm:pt modelId="{CF69310F-7008-43B8-B0A7-241EC29C8A22}" type="pres">
      <dgm:prSet presAssocID="{820F1E26-4CC4-4872-B10B-264A64300085}" presName="parentLin" presStyleCnt="0"/>
      <dgm:spPr/>
    </dgm:pt>
    <dgm:pt modelId="{FF5A13CB-4D55-476D-BAEF-9C1315FFA315}" type="pres">
      <dgm:prSet presAssocID="{820F1E26-4CC4-4872-B10B-264A6430008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73A0B9D-C04E-42BE-9314-D7E379303D2B}" type="pres">
      <dgm:prSet presAssocID="{820F1E26-4CC4-4872-B10B-264A6430008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45C6-552B-42C9-A487-863767AC6C0F}" type="pres">
      <dgm:prSet presAssocID="{820F1E26-4CC4-4872-B10B-264A64300085}" presName="negativeSpace" presStyleCnt="0"/>
      <dgm:spPr/>
    </dgm:pt>
    <dgm:pt modelId="{66DB192E-F930-4BBB-9014-D5C57A4D562C}" type="pres">
      <dgm:prSet presAssocID="{820F1E26-4CC4-4872-B10B-264A6430008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1CADA-A76E-4876-84D1-060BE76FC76E}" type="pres">
      <dgm:prSet presAssocID="{A6DC619F-4E13-46EE-97BF-A9778C04A21B}" presName="spaceBetweenRectangles" presStyleCnt="0"/>
      <dgm:spPr/>
    </dgm:pt>
    <dgm:pt modelId="{0DF66770-FC6D-4A32-8047-3E6B2E0A7727}" type="pres">
      <dgm:prSet presAssocID="{D4B606D6-90B4-4095-BE4E-8FBAD094E0EF}" presName="parentLin" presStyleCnt="0"/>
      <dgm:spPr/>
    </dgm:pt>
    <dgm:pt modelId="{8559A7FC-1E1A-4CCB-BD62-EE72A5FF8968}" type="pres">
      <dgm:prSet presAssocID="{D4B606D6-90B4-4095-BE4E-8FBAD094E0E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C485214-5894-4C33-9BEB-29955C3746D2}" type="pres">
      <dgm:prSet presAssocID="{D4B606D6-90B4-4095-BE4E-8FBAD094E0E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2B5A2-7BED-48F3-BC23-6BD7B3CADD35}" type="pres">
      <dgm:prSet presAssocID="{D4B606D6-90B4-4095-BE4E-8FBAD094E0EF}" presName="negativeSpace" presStyleCnt="0"/>
      <dgm:spPr/>
    </dgm:pt>
    <dgm:pt modelId="{241D8A13-8E5C-44C9-994B-88FE28DC51BE}" type="pres">
      <dgm:prSet presAssocID="{D4B606D6-90B4-4095-BE4E-8FBAD094E0E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2EE230-FA7A-4A3A-9CCD-FFF7A4D169DE}" srcId="{B6870516-D6AE-495A-AACD-104A033737E5}" destId="{FCE3B5BB-0D3C-44F8-8962-A7065AFCC584}" srcOrd="3" destOrd="0" parTransId="{C67FA28E-15B2-4807-B777-5918D13DB6B7}" sibTransId="{D23523CD-7863-48A9-8C70-02B30C61B593}"/>
    <dgm:cxn modelId="{6DBC2C34-A65F-4288-A1CA-DA70C545DE4D}" srcId="{D4B606D6-90B4-4095-BE4E-8FBAD094E0EF}" destId="{A7D6339C-BB29-486F-9B47-94EC761091BB}" srcOrd="7" destOrd="0" parTransId="{5E73924A-8968-47B3-9405-C930B2343C5F}" sibTransId="{B4743CBC-8627-44E0-B1AB-FA15ECB03FE0}"/>
    <dgm:cxn modelId="{DFA79EBF-D53B-4C3A-A17D-0076FA09AC98}" srcId="{B6870516-D6AE-495A-AACD-104A033737E5}" destId="{D4248C2B-F91F-4AE4-B315-0BD59696BE4C}" srcOrd="1" destOrd="0" parTransId="{B11D88DC-AF22-4630-83EE-126259134F6C}" sibTransId="{61B7F7E8-E2A5-45CB-BB99-0B3A976CC7FC}"/>
    <dgm:cxn modelId="{3B9E2EC3-B776-4F2E-B14C-1F20F464713C}" srcId="{820F1E26-4CC4-4872-B10B-264A64300085}" destId="{9B665722-2381-45A3-B241-44596634856B}" srcOrd="8" destOrd="0" parTransId="{E2133EC8-4D7E-44F5-9BA9-7AE5D6C53058}" sibTransId="{3AB833DD-3510-47A6-8A01-D4821B697FBA}"/>
    <dgm:cxn modelId="{CD09DD5A-B176-4D29-8EF4-5BB1009D849E}" type="presOf" srcId="{37993724-D32A-41C9-9D15-8A9F53C502D7}" destId="{241D8A13-8E5C-44C9-994B-88FE28DC51BE}" srcOrd="0" destOrd="4" presId="urn:microsoft.com/office/officeart/2005/8/layout/list1"/>
    <dgm:cxn modelId="{B65BF219-FBB8-4FEA-BBD4-D8E7F5AE2669}" type="presOf" srcId="{12E3E0CF-6E71-45E4-BD67-DCF7CC13178A}" destId="{66DB192E-F930-4BBB-9014-D5C57A4D562C}" srcOrd="0" destOrd="6" presId="urn:microsoft.com/office/officeart/2005/8/layout/list1"/>
    <dgm:cxn modelId="{F026C846-DFF9-418C-B702-D863E5D88156}" srcId="{820F1E26-4CC4-4872-B10B-264A64300085}" destId="{237E5269-A675-49FA-B657-937AA2A9282A}" srcOrd="5" destOrd="0" parTransId="{B13614C3-F683-49A8-9DCE-23F75FB9652F}" sibTransId="{80381654-588D-44F9-B424-0155CE8E3B57}"/>
    <dgm:cxn modelId="{76D5EEC4-C799-4089-9592-F957B2D7AED6}" srcId="{CED0901B-712E-40B8-A6AA-67C70137847E}" destId="{D4B606D6-90B4-4095-BE4E-8FBAD094E0EF}" srcOrd="2" destOrd="0" parTransId="{D8044A8A-F97C-42D8-9AB7-FF8CADF5688C}" sibTransId="{626D1BF2-57BE-4C69-881B-52F2EAA0AB9F}"/>
    <dgm:cxn modelId="{8C2D1EA7-7B99-4CFB-89A2-FB9A20F0EA2E}" type="presOf" srcId="{3E49BC39-B51F-4023-AF12-190B3C96D610}" destId="{241D8A13-8E5C-44C9-994B-88FE28DC51BE}" srcOrd="0" destOrd="5" presId="urn:microsoft.com/office/officeart/2005/8/layout/list1"/>
    <dgm:cxn modelId="{C94B7C61-FC8F-45B8-BB8C-566369F5F696}" type="presOf" srcId="{4201C5DB-49E4-4F9C-B4FA-6E31B61CB6B0}" destId="{20A3F8C0-95CB-404D-82D5-59491369F4F5}" srcOrd="0" destOrd="6" presId="urn:microsoft.com/office/officeart/2005/8/layout/list1"/>
    <dgm:cxn modelId="{7CB7FD04-3324-497A-92BD-244A4DD478E8}" type="presOf" srcId="{6ADEBEE3-4F77-4A12-A7C7-1F959B5EC2BD}" destId="{66DB192E-F930-4BBB-9014-D5C57A4D562C}" srcOrd="0" destOrd="2" presId="urn:microsoft.com/office/officeart/2005/8/layout/list1"/>
    <dgm:cxn modelId="{FD3A6B12-D784-4986-B2A0-45D9CE4B61CC}" type="presOf" srcId="{4AF74446-8732-47C8-A493-919EA470FED0}" destId="{66DB192E-F930-4BBB-9014-D5C57A4D562C}" srcOrd="0" destOrd="3" presId="urn:microsoft.com/office/officeart/2005/8/layout/list1"/>
    <dgm:cxn modelId="{CE5C85B5-BB52-4416-90BB-D266F7222F75}" srcId="{D4B606D6-90B4-4095-BE4E-8FBAD094E0EF}" destId="{05F81F58-451F-48BA-8F91-7BD92C6A5E91}" srcOrd="6" destOrd="0" parTransId="{639B0136-F6E3-4CFE-954D-6076ECDB4151}" sibTransId="{5987AC1F-EE21-4D3A-B14E-E489FB93280A}"/>
    <dgm:cxn modelId="{DD49EE2A-A34F-4435-BF9D-F56A7D44BED7}" type="presOf" srcId="{E14412A5-806C-4064-9DA7-71B46D413F57}" destId="{20A3F8C0-95CB-404D-82D5-59491369F4F5}" srcOrd="0" destOrd="4" presId="urn:microsoft.com/office/officeart/2005/8/layout/list1"/>
    <dgm:cxn modelId="{A91C296A-B7A4-4F47-BB46-8A1B0978B57F}" type="presOf" srcId="{D4B606D6-90B4-4095-BE4E-8FBAD094E0EF}" destId="{2C485214-5894-4C33-9BEB-29955C3746D2}" srcOrd="1" destOrd="0" presId="urn:microsoft.com/office/officeart/2005/8/layout/list1"/>
    <dgm:cxn modelId="{D8B6B3DF-7E4B-409F-9DA0-422AD8986CC7}" type="presOf" srcId="{4CFED088-3823-4206-93A4-D7D0F0F7228D}" destId="{241D8A13-8E5C-44C9-994B-88FE28DC51BE}" srcOrd="0" destOrd="0" presId="urn:microsoft.com/office/officeart/2005/8/layout/list1"/>
    <dgm:cxn modelId="{C5E88E49-A50A-4376-8169-F50E5EF54E4C}" srcId="{D4B606D6-90B4-4095-BE4E-8FBAD094E0EF}" destId="{41224C45-815B-4C48-8E6B-034B72EEFC3E}" srcOrd="3" destOrd="0" parTransId="{081B0789-7F26-4614-8696-329CE1FA0D02}" sibTransId="{46A045B5-F17C-4CD2-BC17-EB7469040C93}"/>
    <dgm:cxn modelId="{27CA2EF7-9A4A-415A-A36B-1B83A3456B3E}" srcId="{820F1E26-4CC4-4872-B10B-264A64300085}" destId="{12E3E0CF-6E71-45E4-BD67-DCF7CC13178A}" srcOrd="6" destOrd="0" parTransId="{47EAF52A-3A52-4809-AAFD-6A00F1543A2B}" sibTransId="{4AB2200D-CE74-44AD-BA79-4531155189BD}"/>
    <dgm:cxn modelId="{81252D1B-CFEB-4573-A0CD-AC356BA512B7}" type="presOf" srcId="{F85D2131-6D28-42B7-8281-3A471E9078FC}" destId="{20A3F8C0-95CB-404D-82D5-59491369F4F5}" srcOrd="0" destOrd="0" presId="urn:microsoft.com/office/officeart/2005/8/layout/list1"/>
    <dgm:cxn modelId="{CF18FE67-B343-43C6-90BB-3FC4C58CF2CD}" srcId="{B6870516-D6AE-495A-AACD-104A033737E5}" destId="{60763577-8FC8-4245-9F4C-0881E5583EE3}" srcOrd="5" destOrd="0" parTransId="{15F2873F-C0D1-4237-8E0A-FBB7A9DCD78F}" sibTransId="{B135EEE0-1B08-4C5C-BD71-B0E1CDE8DFFD}"/>
    <dgm:cxn modelId="{4A1BFE04-E004-4D64-AE3F-441FC95B90CF}" srcId="{D4B606D6-90B4-4095-BE4E-8FBAD094E0EF}" destId="{26327C3E-9056-4DB3-93CF-26578FBBEC58}" srcOrd="2" destOrd="0" parTransId="{EF5521D2-D1D8-46C1-9F87-AE66FFBC4345}" sibTransId="{05D7C78C-5065-4A22-B53B-4AA76ECD1B33}"/>
    <dgm:cxn modelId="{95BF6AC8-DCB4-49BA-B18D-23B812E6CCCA}" srcId="{820F1E26-4CC4-4872-B10B-264A64300085}" destId="{09495725-3BE9-42D1-B5D9-77AF2E7F86A3}" srcOrd="0" destOrd="0" parTransId="{0722E3D7-A84D-4FF8-970C-F88892B62BC3}" sibTransId="{15E1B82D-0D2E-4DE2-A5D3-80D401221C8A}"/>
    <dgm:cxn modelId="{2FCE4992-9520-4EDD-86E3-577D2DADD43B}" type="presOf" srcId="{60763577-8FC8-4245-9F4C-0881E5583EE3}" destId="{20A3F8C0-95CB-404D-82D5-59491369F4F5}" srcOrd="0" destOrd="5" presId="urn:microsoft.com/office/officeart/2005/8/layout/list1"/>
    <dgm:cxn modelId="{9FF62A6D-8FCC-4803-8768-A30E3CD33344}" srcId="{B6870516-D6AE-495A-AACD-104A033737E5}" destId="{57021866-E1B8-4CDB-83B9-9C2DC239B80D}" srcOrd="8" destOrd="0" parTransId="{E382305C-5F43-46D6-A4E9-FF86CBA6CBD0}" sibTransId="{4622199A-F0FD-4874-BDEF-EA9EC9C640FF}"/>
    <dgm:cxn modelId="{6CB0B0EC-9D34-4AEB-B6B0-EC2375375007}" srcId="{820F1E26-4CC4-4872-B10B-264A64300085}" destId="{4B380413-8592-4587-A36B-86A7D5BB1BB4}" srcOrd="7" destOrd="0" parTransId="{DE5650C8-B283-49B2-BFE2-1092698C63D9}" sibTransId="{FD55B6B0-8BCB-4BED-9F51-39BAD357DE07}"/>
    <dgm:cxn modelId="{2207BF2C-384C-40A0-B52E-FB1706E38D3B}" type="presOf" srcId="{FCE3B5BB-0D3C-44F8-8962-A7065AFCC584}" destId="{20A3F8C0-95CB-404D-82D5-59491369F4F5}" srcOrd="0" destOrd="3" presId="urn:microsoft.com/office/officeart/2005/8/layout/list1"/>
    <dgm:cxn modelId="{16827D15-C9A6-4034-8F5A-E371DA56D94F}" srcId="{B6870516-D6AE-495A-AACD-104A033737E5}" destId="{03DBEFEF-12BD-478E-B8EB-5ADFE578841B}" srcOrd="2" destOrd="0" parTransId="{AE0463DE-568A-44C1-915F-F81373A00755}" sibTransId="{2573DA7D-7AB4-4AD1-A9A2-6739E3F48B2B}"/>
    <dgm:cxn modelId="{1BA3EAAB-9ED5-496A-85D8-9AF6122C0D00}" type="presOf" srcId="{B6870516-D6AE-495A-AACD-104A033737E5}" destId="{989952EB-AF22-4EBD-B580-A16212A68BC1}" srcOrd="1" destOrd="0" presId="urn:microsoft.com/office/officeart/2005/8/layout/list1"/>
    <dgm:cxn modelId="{DC3369AD-B332-48CA-800D-7E9AF2E6049D}" srcId="{CED0901B-712E-40B8-A6AA-67C70137847E}" destId="{B6870516-D6AE-495A-AACD-104A033737E5}" srcOrd="0" destOrd="0" parTransId="{47F269A7-B4FC-4CAE-A418-92A2B5F86E0D}" sibTransId="{95A51108-A40E-445B-B4C0-2ED5C914C74A}"/>
    <dgm:cxn modelId="{1FE2D3C9-22EB-490A-AC5E-B23A05123CDD}" srcId="{CED0901B-712E-40B8-A6AA-67C70137847E}" destId="{820F1E26-4CC4-4872-B10B-264A64300085}" srcOrd="1" destOrd="0" parTransId="{192B5306-4AE5-48EA-A155-5E046BE1E6FC}" sibTransId="{A6DC619F-4E13-46EE-97BF-A9778C04A21B}"/>
    <dgm:cxn modelId="{E46F87B3-3B55-4E1B-A9AF-2565B559DCC1}" type="presOf" srcId="{57021866-E1B8-4CDB-83B9-9C2DC239B80D}" destId="{20A3F8C0-95CB-404D-82D5-59491369F4F5}" srcOrd="0" destOrd="8" presId="urn:microsoft.com/office/officeart/2005/8/layout/list1"/>
    <dgm:cxn modelId="{F1DA2E52-31C1-4D6B-9758-756548CF4112}" type="presOf" srcId="{05F81F58-451F-48BA-8F91-7BD92C6A5E91}" destId="{241D8A13-8E5C-44C9-994B-88FE28DC51BE}" srcOrd="0" destOrd="6" presId="urn:microsoft.com/office/officeart/2005/8/layout/list1"/>
    <dgm:cxn modelId="{CF84EC1B-AF80-4B44-B979-95135A839E9C}" srcId="{820F1E26-4CC4-4872-B10B-264A64300085}" destId="{6ADEBEE3-4F77-4A12-A7C7-1F959B5EC2BD}" srcOrd="2" destOrd="0" parTransId="{2A06A55A-F1B5-4A97-A51D-3F5A22908329}" sibTransId="{4F60A93C-2F06-41C5-BD17-F9C15E309212}"/>
    <dgm:cxn modelId="{E340D697-4254-40B2-A2C6-FFB29F59FAB1}" srcId="{B6870516-D6AE-495A-AACD-104A033737E5}" destId="{163B988E-EAD2-4091-A5B9-1E2A51C5C4D5}" srcOrd="7" destOrd="0" parTransId="{C9DC1814-EFF1-4625-B685-3CA71252E790}" sibTransId="{9755D837-BCAE-4D87-86FD-6ACB6A817CA2}"/>
    <dgm:cxn modelId="{4DC038C0-4882-40CA-BB6F-654F34F26F54}" srcId="{D4B606D6-90B4-4095-BE4E-8FBAD094E0EF}" destId="{DFE0F56A-F8DE-4F4F-8FA3-D6552CBB8310}" srcOrd="1" destOrd="0" parTransId="{8E085830-D400-4A08-9B13-E402E1CCBBA5}" sibTransId="{BCDAEFE1-1B74-4D10-A69E-48F83364658F}"/>
    <dgm:cxn modelId="{57739222-14F4-43FD-9AFA-8A8180AB94C1}" srcId="{820F1E26-4CC4-4872-B10B-264A64300085}" destId="{9C6670B9-CFEE-40A5-B605-B0565A55182B}" srcOrd="4" destOrd="0" parTransId="{3A2B3104-22CA-4004-AA8C-F627D145858A}" sibTransId="{8B14346E-CC3E-4675-82EC-C94D64BC1A98}"/>
    <dgm:cxn modelId="{D7BD915F-2826-4B98-9295-C88FAD42722C}" type="presOf" srcId="{09495725-3BE9-42D1-B5D9-77AF2E7F86A3}" destId="{66DB192E-F930-4BBB-9014-D5C57A4D562C}" srcOrd="0" destOrd="0" presId="urn:microsoft.com/office/officeart/2005/8/layout/list1"/>
    <dgm:cxn modelId="{28D45BF7-1B25-4253-8642-07050BACD413}" type="presOf" srcId="{26327C3E-9056-4DB3-93CF-26578FBBEC58}" destId="{241D8A13-8E5C-44C9-994B-88FE28DC51BE}" srcOrd="0" destOrd="2" presId="urn:microsoft.com/office/officeart/2005/8/layout/list1"/>
    <dgm:cxn modelId="{C034A433-CF96-4FDE-AE65-7A01F6481B6F}" type="presOf" srcId="{9B665722-2381-45A3-B241-44596634856B}" destId="{66DB192E-F930-4BBB-9014-D5C57A4D562C}" srcOrd="0" destOrd="8" presId="urn:microsoft.com/office/officeart/2005/8/layout/list1"/>
    <dgm:cxn modelId="{8B049511-619B-49F8-903C-0E0088D07DB8}" type="presOf" srcId="{CED0901B-712E-40B8-A6AA-67C70137847E}" destId="{4EAFE61B-0958-45E2-A488-1B6DE58679FB}" srcOrd="0" destOrd="0" presId="urn:microsoft.com/office/officeart/2005/8/layout/list1"/>
    <dgm:cxn modelId="{6B99E887-9FCB-46BC-B1F2-CCEB3E659469}" srcId="{820F1E26-4CC4-4872-B10B-264A64300085}" destId="{4AF74446-8732-47C8-A493-919EA470FED0}" srcOrd="3" destOrd="0" parTransId="{05A603C5-AFD1-4451-AB0C-9EF89F880BF7}" sibTransId="{E98F97FE-B292-4CC9-AC78-C705DF70D57F}"/>
    <dgm:cxn modelId="{C15BC586-CBC5-4882-88A6-AAE3EA2E944B}" srcId="{820F1E26-4CC4-4872-B10B-264A64300085}" destId="{AEDE22D3-ECCF-4087-B6B9-67D0A8BAFFC6}" srcOrd="1" destOrd="0" parTransId="{F5809F5E-93A3-4215-85F2-BF95574807A7}" sibTransId="{B1911D7A-1C3F-4C25-82D2-9317EC046ED9}"/>
    <dgm:cxn modelId="{A4B8AD1C-B445-48C6-AE75-C828D060325D}" type="presOf" srcId="{41224C45-815B-4C48-8E6B-034B72EEFC3E}" destId="{241D8A13-8E5C-44C9-994B-88FE28DC51BE}" srcOrd="0" destOrd="3" presId="urn:microsoft.com/office/officeart/2005/8/layout/list1"/>
    <dgm:cxn modelId="{63A917C3-9905-4648-AAFD-38DD70E4E6B1}" type="presOf" srcId="{03DBEFEF-12BD-478E-B8EB-5ADFE578841B}" destId="{20A3F8C0-95CB-404D-82D5-59491369F4F5}" srcOrd="0" destOrd="2" presId="urn:microsoft.com/office/officeart/2005/8/layout/list1"/>
    <dgm:cxn modelId="{029A1C33-4BDD-404B-B1A4-62076593FE10}" type="presOf" srcId="{820F1E26-4CC4-4872-B10B-264A64300085}" destId="{E73A0B9D-C04E-42BE-9314-D7E379303D2B}" srcOrd="1" destOrd="0" presId="urn:microsoft.com/office/officeart/2005/8/layout/list1"/>
    <dgm:cxn modelId="{1C5E01E8-88C9-4DB0-80A4-17FC695F1973}" type="presOf" srcId="{4B380413-8592-4587-A36B-86A7D5BB1BB4}" destId="{66DB192E-F930-4BBB-9014-D5C57A4D562C}" srcOrd="0" destOrd="7" presId="urn:microsoft.com/office/officeart/2005/8/layout/list1"/>
    <dgm:cxn modelId="{17A4EEFC-66D2-49C8-B5DE-402C9B76D1EC}" srcId="{B6870516-D6AE-495A-AACD-104A033737E5}" destId="{F85D2131-6D28-42B7-8281-3A471E9078FC}" srcOrd="0" destOrd="0" parTransId="{1447EFF3-B526-44A4-A55E-641369F9C4B8}" sibTransId="{511B27D2-E721-469B-B881-23306ED9320B}"/>
    <dgm:cxn modelId="{B06B9964-A0B9-41A2-829F-3FC80AC6DB92}" type="presOf" srcId="{237E5269-A675-49FA-B657-937AA2A9282A}" destId="{66DB192E-F930-4BBB-9014-D5C57A4D562C}" srcOrd="0" destOrd="5" presId="urn:microsoft.com/office/officeart/2005/8/layout/list1"/>
    <dgm:cxn modelId="{2B37F6EA-75ED-4641-853E-5BEB82E6CBC7}" type="presOf" srcId="{AEDE22D3-ECCF-4087-B6B9-67D0A8BAFFC6}" destId="{66DB192E-F930-4BBB-9014-D5C57A4D562C}" srcOrd="0" destOrd="1" presId="urn:microsoft.com/office/officeart/2005/8/layout/list1"/>
    <dgm:cxn modelId="{73C4F9D6-0503-4CB7-B3E7-732C4BD06AEE}" type="presOf" srcId="{DFE0F56A-F8DE-4F4F-8FA3-D6552CBB8310}" destId="{241D8A13-8E5C-44C9-994B-88FE28DC51BE}" srcOrd="0" destOrd="1" presId="urn:microsoft.com/office/officeart/2005/8/layout/list1"/>
    <dgm:cxn modelId="{26907974-0B0C-4944-8D19-968827A699EE}" type="presOf" srcId="{D4248C2B-F91F-4AE4-B315-0BD59696BE4C}" destId="{20A3F8C0-95CB-404D-82D5-59491369F4F5}" srcOrd="0" destOrd="1" presId="urn:microsoft.com/office/officeart/2005/8/layout/list1"/>
    <dgm:cxn modelId="{FA9E6C5E-A83E-4AB1-BFBF-37F702BB7269}" type="presOf" srcId="{A7D6339C-BB29-486F-9B47-94EC761091BB}" destId="{241D8A13-8E5C-44C9-994B-88FE28DC51BE}" srcOrd="0" destOrd="7" presId="urn:microsoft.com/office/officeart/2005/8/layout/list1"/>
    <dgm:cxn modelId="{BC9579FF-9845-4334-A2FD-EF9E6FA5EF97}" type="presOf" srcId="{820F1E26-4CC4-4872-B10B-264A64300085}" destId="{FF5A13CB-4D55-476D-BAEF-9C1315FFA315}" srcOrd="0" destOrd="0" presId="urn:microsoft.com/office/officeart/2005/8/layout/list1"/>
    <dgm:cxn modelId="{6A34F107-DBE8-4B14-A296-6BB07B54188B}" srcId="{B6870516-D6AE-495A-AACD-104A033737E5}" destId="{4201C5DB-49E4-4F9C-B4FA-6E31B61CB6B0}" srcOrd="6" destOrd="0" parTransId="{4D80178C-644D-4D6F-9C1F-D384F051E6B6}" sibTransId="{8793966A-7AB7-4EFD-9966-E95C3F4B58D4}"/>
    <dgm:cxn modelId="{E562F1D5-BAA1-4E3A-A4E9-1D5EB2EC8BE0}" type="presOf" srcId="{D4B606D6-90B4-4095-BE4E-8FBAD094E0EF}" destId="{8559A7FC-1E1A-4CCB-BD62-EE72A5FF8968}" srcOrd="0" destOrd="0" presId="urn:microsoft.com/office/officeart/2005/8/layout/list1"/>
    <dgm:cxn modelId="{516F4D77-0F93-47C5-8DA9-71CCCF53F910}" srcId="{D4B606D6-90B4-4095-BE4E-8FBAD094E0EF}" destId="{3E49BC39-B51F-4023-AF12-190B3C96D610}" srcOrd="5" destOrd="0" parTransId="{FAF7D7A7-0976-48D6-926C-991098760433}" sibTransId="{DE8E9FA3-F803-4568-9255-D0DED7BE57C5}"/>
    <dgm:cxn modelId="{3A49F713-FF63-42E7-9456-8779B0613A7C}" type="presOf" srcId="{9C6670B9-CFEE-40A5-B605-B0565A55182B}" destId="{66DB192E-F930-4BBB-9014-D5C57A4D562C}" srcOrd="0" destOrd="4" presId="urn:microsoft.com/office/officeart/2005/8/layout/list1"/>
    <dgm:cxn modelId="{5C8B26E8-10E9-4A68-A9F4-C2A0C4C1F604}" srcId="{D4B606D6-90B4-4095-BE4E-8FBAD094E0EF}" destId="{37993724-D32A-41C9-9D15-8A9F53C502D7}" srcOrd="4" destOrd="0" parTransId="{C3CEEC4A-946C-4622-BF75-BF0E770E81ED}" sibTransId="{19CF663C-707E-4EDC-97F3-DB8C7973137B}"/>
    <dgm:cxn modelId="{F4D22672-A6EB-4259-9B55-5ECE981849C0}" srcId="{B6870516-D6AE-495A-AACD-104A033737E5}" destId="{E14412A5-806C-4064-9DA7-71B46D413F57}" srcOrd="4" destOrd="0" parTransId="{1250E918-A125-4C49-B3D2-1C5F38CE2896}" sibTransId="{58368E32-9E87-4AE0-A406-5C5D5BF1B446}"/>
    <dgm:cxn modelId="{51C14451-C8B4-4AF1-BC3F-38425CD837E4}" srcId="{D4B606D6-90B4-4095-BE4E-8FBAD094E0EF}" destId="{4CFED088-3823-4206-93A4-D7D0F0F7228D}" srcOrd="0" destOrd="0" parTransId="{EA5C8EAB-86F9-44F7-8562-63EFA201B6FC}" sibTransId="{BCAD0487-E79F-4F79-8EA2-01CE13B84A78}"/>
    <dgm:cxn modelId="{054947AD-D2AC-4E2E-9EE1-FBF78C1365D3}" type="presOf" srcId="{163B988E-EAD2-4091-A5B9-1E2A51C5C4D5}" destId="{20A3F8C0-95CB-404D-82D5-59491369F4F5}" srcOrd="0" destOrd="7" presId="urn:microsoft.com/office/officeart/2005/8/layout/list1"/>
    <dgm:cxn modelId="{4A02FA90-2ADD-4618-B855-49A087880D94}" type="presOf" srcId="{B6870516-D6AE-495A-AACD-104A033737E5}" destId="{9B423DB6-37FC-45DF-9254-FC08C5DC22DB}" srcOrd="0" destOrd="0" presId="urn:microsoft.com/office/officeart/2005/8/layout/list1"/>
    <dgm:cxn modelId="{E8B8D47B-352E-4F17-989B-05B905803C1B}" type="presParOf" srcId="{4EAFE61B-0958-45E2-A488-1B6DE58679FB}" destId="{7F211899-34C5-44D4-85D5-9A5011BEAD03}" srcOrd="0" destOrd="0" presId="urn:microsoft.com/office/officeart/2005/8/layout/list1"/>
    <dgm:cxn modelId="{E8C9B73C-D8DA-4707-91A7-18875B79569F}" type="presParOf" srcId="{7F211899-34C5-44D4-85D5-9A5011BEAD03}" destId="{9B423DB6-37FC-45DF-9254-FC08C5DC22DB}" srcOrd="0" destOrd="0" presId="urn:microsoft.com/office/officeart/2005/8/layout/list1"/>
    <dgm:cxn modelId="{36C3BD53-4C02-46EA-AB2C-2774EB61DF84}" type="presParOf" srcId="{7F211899-34C5-44D4-85D5-9A5011BEAD03}" destId="{989952EB-AF22-4EBD-B580-A16212A68BC1}" srcOrd="1" destOrd="0" presId="urn:microsoft.com/office/officeart/2005/8/layout/list1"/>
    <dgm:cxn modelId="{B5963767-CF3D-46EE-B87E-F8519425939E}" type="presParOf" srcId="{4EAFE61B-0958-45E2-A488-1B6DE58679FB}" destId="{2E3305A0-0545-4C22-AAF6-B0520CAA7EC2}" srcOrd="1" destOrd="0" presId="urn:microsoft.com/office/officeart/2005/8/layout/list1"/>
    <dgm:cxn modelId="{98622A87-E0A1-41D6-998A-88509549FD9B}" type="presParOf" srcId="{4EAFE61B-0958-45E2-A488-1B6DE58679FB}" destId="{20A3F8C0-95CB-404D-82D5-59491369F4F5}" srcOrd="2" destOrd="0" presId="urn:microsoft.com/office/officeart/2005/8/layout/list1"/>
    <dgm:cxn modelId="{0DF337E7-DF6D-4AED-95B3-9A3A2F6071B6}" type="presParOf" srcId="{4EAFE61B-0958-45E2-A488-1B6DE58679FB}" destId="{CF68AE93-AF69-41D8-9BDA-BBAF3A202248}" srcOrd="3" destOrd="0" presId="urn:microsoft.com/office/officeart/2005/8/layout/list1"/>
    <dgm:cxn modelId="{1A64C3A0-E7BE-4E67-9736-51D25A91618C}" type="presParOf" srcId="{4EAFE61B-0958-45E2-A488-1B6DE58679FB}" destId="{CF69310F-7008-43B8-B0A7-241EC29C8A22}" srcOrd="4" destOrd="0" presId="urn:microsoft.com/office/officeart/2005/8/layout/list1"/>
    <dgm:cxn modelId="{0C6D2014-C16F-489D-9327-390F0FC82396}" type="presParOf" srcId="{CF69310F-7008-43B8-B0A7-241EC29C8A22}" destId="{FF5A13CB-4D55-476D-BAEF-9C1315FFA315}" srcOrd="0" destOrd="0" presId="urn:microsoft.com/office/officeart/2005/8/layout/list1"/>
    <dgm:cxn modelId="{68EB383B-9FE5-48AC-8AA5-D3D060F12192}" type="presParOf" srcId="{CF69310F-7008-43B8-B0A7-241EC29C8A22}" destId="{E73A0B9D-C04E-42BE-9314-D7E379303D2B}" srcOrd="1" destOrd="0" presId="urn:microsoft.com/office/officeart/2005/8/layout/list1"/>
    <dgm:cxn modelId="{1CDF9CEE-04A0-4865-95DB-D5A5E9653603}" type="presParOf" srcId="{4EAFE61B-0958-45E2-A488-1B6DE58679FB}" destId="{55A145C6-552B-42C9-A487-863767AC6C0F}" srcOrd="5" destOrd="0" presId="urn:microsoft.com/office/officeart/2005/8/layout/list1"/>
    <dgm:cxn modelId="{F6B9F5A8-04BA-4700-B87A-015B6742A513}" type="presParOf" srcId="{4EAFE61B-0958-45E2-A488-1B6DE58679FB}" destId="{66DB192E-F930-4BBB-9014-D5C57A4D562C}" srcOrd="6" destOrd="0" presId="urn:microsoft.com/office/officeart/2005/8/layout/list1"/>
    <dgm:cxn modelId="{77FC6041-2F47-4378-88DD-BBD7FDF5477A}" type="presParOf" srcId="{4EAFE61B-0958-45E2-A488-1B6DE58679FB}" destId="{D0E1CADA-A76E-4876-84D1-060BE76FC76E}" srcOrd="7" destOrd="0" presId="urn:microsoft.com/office/officeart/2005/8/layout/list1"/>
    <dgm:cxn modelId="{7880D020-15F7-4AD0-99CB-A4C866359486}" type="presParOf" srcId="{4EAFE61B-0958-45E2-A488-1B6DE58679FB}" destId="{0DF66770-FC6D-4A32-8047-3E6B2E0A7727}" srcOrd="8" destOrd="0" presId="urn:microsoft.com/office/officeart/2005/8/layout/list1"/>
    <dgm:cxn modelId="{AC515C6B-0B5D-4CC6-8215-45ABEAA14CD2}" type="presParOf" srcId="{0DF66770-FC6D-4A32-8047-3E6B2E0A7727}" destId="{8559A7FC-1E1A-4CCB-BD62-EE72A5FF8968}" srcOrd="0" destOrd="0" presId="urn:microsoft.com/office/officeart/2005/8/layout/list1"/>
    <dgm:cxn modelId="{371CAFD4-3250-4FBB-9D2A-0E3870E815D2}" type="presParOf" srcId="{0DF66770-FC6D-4A32-8047-3E6B2E0A7727}" destId="{2C485214-5894-4C33-9BEB-29955C3746D2}" srcOrd="1" destOrd="0" presId="urn:microsoft.com/office/officeart/2005/8/layout/list1"/>
    <dgm:cxn modelId="{46D64605-60B6-493F-BF58-5305EAA9538E}" type="presParOf" srcId="{4EAFE61B-0958-45E2-A488-1B6DE58679FB}" destId="{64F2B5A2-7BED-48F3-BC23-6BD7B3CADD35}" srcOrd="9" destOrd="0" presId="urn:microsoft.com/office/officeart/2005/8/layout/list1"/>
    <dgm:cxn modelId="{B104335C-CA80-4CD4-A591-CCF19C920195}" type="presParOf" srcId="{4EAFE61B-0958-45E2-A488-1B6DE58679FB}" destId="{241D8A13-8E5C-44C9-994B-88FE28DC51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D0901B-712E-40B8-A6AA-67C70137847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6339C-BB29-486F-9B47-94EC761091BB}">
      <dgm:prSet/>
      <dgm:spPr/>
      <dgm:t>
        <a:bodyPr/>
        <a:lstStyle/>
        <a:p>
          <a:r>
            <a:rPr lang="en-US" dirty="0" err="1" smtClean="0"/>
            <a:t>Hashtable</a:t>
          </a:r>
          <a:endParaRPr lang="en-US" dirty="0"/>
        </a:p>
      </dgm:t>
    </dgm:pt>
    <dgm:pt modelId="{5E73924A-8968-47B3-9405-C930B2343C5F}" type="parTrans" cxnId="{6DBC2C34-A65F-4288-A1CA-DA70C545DE4D}">
      <dgm:prSet/>
      <dgm:spPr/>
      <dgm:t>
        <a:bodyPr/>
        <a:lstStyle/>
        <a:p>
          <a:endParaRPr lang="en-US"/>
        </a:p>
      </dgm:t>
    </dgm:pt>
    <dgm:pt modelId="{B4743CBC-8627-44E0-B1AB-FA15ECB03FE0}" type="sibTrans" cxnId="{6DBC2C34-A65F-4288-A1CA-DA70C545DE4D}">
      <dgm:prSet/>
      <dgm:spPr/>
      <dgm:t>
        <a:bodyPr/>
        <a:lstStyle/>
        <a:p>
          <a:endParaRPr lang="en-US"/>
        </a:p>
      </dgm:t>
    </dgm:pt>
    <dgm:pt modelId="{031D4E15-633C-40FE-8C4B-AC5D0D011620}">
      <dgm:prSet/>
      <dgm:spPr/>
      <dgm:t>
        <a:bodyPr/>
        <a:lstStyle/>
        <a:p>
          <a:r>
            <a:rPr lang="en-US" dirty="0" smtClean="0"/>
            <a:t>Properties</a:t>
          </a:r>
          <a:endParaRPr lang="en-US" dirty="0"/>
        </a:p>
      </dgm:t>
    </dgm:pt>
    <dgm:pt modelId="{BEE16A57-FC33-4A21-ADF3-F347BB8E6100}" type="parTrans" cxnId="{55287677-932A-4A02-8877-73AA51A146A5}">
      <dgm:prSet/>
      <dgm:spPr/>
      <dgm:t>
        <a:bodyPr/>
        <a:lstStyle/>
        <a:p>
          <a:endParaRPr lang="en-US"/>
        </a:p>
      </dgm:t>
    </dgm:pt>
    <dgm:pt modelId="{3EBD1B86-42B5-4B79-8D9E-07478F7B4752}" type="sibTrans" cxnId="{55287677-932A-4A02-8877-73AA51A146A5}">
      <dgm:prSet/>
      <dgm:spPr/>
      <dgm:t>
        <a:bodyPr/>
        <a:lstStyle/>
        <a:p>
          <a:endParaRPr lang="en-US"/>
        </a:p>
      </dgm:t>
    </dgm:pt>
    <dgm:pt modelId="{12427AA7-8BAC-49D3-A49F-6D1875825DE9}">
      <dgm:prSet/>
      <dgm:spPr/>
      <dgm:t>
        <a:bodyPr/>
        <a:lstStyle/>
        <a:p>
          <a:r>
            <a:rPr lang="en-US" dirty="0" smtClean="0"/>
            <a:t>extends Dictionary&lt;K,V&gt;</a:t>
          </a:r>
          <a:endParaRPr lang="en-US" dirty="0"/>
        </a:p>
      </dgm:t>
    </dgm:pt>
    <dgm:pt modelId="{04FB98AA-E245-4BA1-824E-C1C9F1160320}" type="parTrans" cxnId="{1EEE1DE5-2EF9-4D31-A486-57F71B19B413}">
      <dgm:prSet/>
      <dgm:spPr/>
      <dgm:t>
        <a:bodyPr/>
        <a:lstStyle/>
        <a:p>
          <a:endParaRPr lang="en-US"/>
        </a:p>
      </dgm:t>
    </dgm:pt>
    <dgm:pt modelId="{89E276A6-92C7-4069-9B42-830A4C13D9AB}" type="sibTrans" cxnId="{1EEE1DE5-2EF9-4D31-A486-57F71B19B413}">
      <dgm:prSet/>
      <dgm:spPr/>
      <dgm:t>
        <a:bodyPr/>
        <a:lstStyle/>
        <a:p>
          <a:endParaRPr lang="en-US"/>
        </a:p>
      </dgm:t>
    </dgm:pt>
    <dgm:pt modelId="{0DD43BF0-5C6B-4462-8DCA-206B2D706000}">
      <dgm:prSet/>
      <dgm:spPr/>
      <dgm:t>
        <a:bodyPr/>
        <a:lstStyle/>
        <a:p>
          <a:r>
            <a:rPr lang="en-US" dirty="0" smtClean="0"/>
            <a:t>implements Map&lt;K,V&gt;, </a:t>
          </a:r>
          <a:r>
            <a:rPr lang="en-US" dirty="0" smtClean="0">
              <a:solidFill>
                <a:srgbClr val="00B050"/>
              </a:solidFill>
            </a:rPr>
            <a:t>Cloneable, Serializable</a:t>
          </a:r>
          <a:endParaRPr lang="en-US" dirty="0">
            <a:solidFill>
              <a:srgbClr val="00B050"/>
            </a:solidFill>
          </a:endParaRPr>
        </a:p>
      </dgm:t>
    </dgm:pt>
    <dgm:pt modelId="{47C1C43D-F3CC-4B9C-8BB1-B9E52647B68A}" type="parTrans" cxnId="{B682FF8A-7486-4992-9952-87685BE0DD33}">
      <dgm:prSet/>
      <dgm:spPr/>
      <dgm:t>
        <a:bodyPr/>
        <a:lstStyle/>
        <a:p>
          <a:endParaRPr lang="en-US"/>
        </a:p>
      </dgm:t>
    </dgm:pt>
    <dgm:pt modelId="{5EAF68A8-FDA0-47FC-8390-9787840D766F}" type="sibTrans" cxnId="{B682FF8A-7486-4992-9952-87685BE0DD33}">
      <dgm:prSet/>
      <dgm:spPr/>
      <dgm:t>
        <a:bodyPr/>
        <a:lstStyle/>
        <a:p>
          <a:endParaRPr lang="en-US"/>
        </a:p>
      </dgm:t>
    </dgm:pt>
    <dgm:pt modelId="{47934652-FC67-40DA-92CD-45D8BD7DB67F}">
      <dgm:prSet/>
      <dgm:spPr/>
      <dgm:t>
        <a:bodyPr/>
        <a:lstStyle/>
        <a:p>
          <a:r>
            <a:rPr lang="en-US" dirty="0" smtClean="0"/>
            <a:t>1.0</a:t>
          </a:r>
          <a:endParaRPr lang="en-US" dirty="0"/>
        </a:p>
      </dgm:t>
    </dgm:pt>
    <dgm:pt modelId="{385E24EA-B414-4D5F-8013-B117852B9AD8}" type="parTrans" cxnId="{97E9F1F8-3AD7-4E30-94DE-2757125AC7FC}">
      <dgm:prSet/>
      <dgm:spPr/>
      <dgm:t>
        <a:bodyPr/>
        <a:lstStyle/>
        <a:p>
          <a:endParaRPr lang="en-US"/>
        </a:p>
      </dgm:t>
    </dgm:pt>
    <dgm:pt modelId="{491F847D-DBF9-49E6-8339-981A4BAC66AB}" type="sibTrans" cxnId="{97E9F1F8-3AD7-4E30-94DE-2757125AC7FC}">
      <dgm:prSet/>
      <dgm:spPr/>
      <dgm:t>
        <a:bodyPr/>
        <a:lstStyle/>
        <a:p>
          <a:endParaRPr lang="en-US"/>
        </a:p>
      </dgm:t>
    </dgm:pt>
    <dgm:pt modelId="{63EDFC7A-D75E-4AFB-AB35-4AF5B7698BF6}">
      <dgm:prSet/>
      <dgm:spPr/>
      <dgm:t>
        <a:bodyPr/>
        <a:lstStyle/>
        <a:p>
          <a:r>
            <a:rPr lang="en-US" dirty="0" smtClean="0"/>
            <a:t>extends </a:t>
          </a:r>
          <a:r>
            <a:rPr lang="en-US" dirty="0" err="1" smtClean="0"/>
            <a:t>Hashtable</a:t>
          </a:r>
          <a:r>
            <a:rPr lang="en-US" dirty="0" smtClean="0"/>
            <a:t>&lt;</a:t>
          </a:r>
          <a:r>
            <a:rPr lang="en-US" dirty="0" err="1" smtClean="0"/>
            <a:t>Object,Object</a:t>
          </a:r>
          <a:r>
            <a:rPr lang="en-US" dirty="0" smtClean="0"/>
            <a:t>&gt;</a:t>
          </a:r>
          <a:endParaRPr lang="en-US" dirty="0"/>
        </a:p>
      </dgm:t>
    </dgm:pt>
    <dgm:pt modelId="{366826D2-840A-468F-8432-28B786515801}" type="parTrans" cxnId="{853062E2-A112-4B3D-B60C-145AE180D3DF}">
      <dgm:prSet/>
      <dgm:spPr/>
      <dgm:t>
        <a:bodyPr/>
        <a:lstStyle/>
        <a:p>
          <a:endParaRPr lang="en-US"/>
        </a:p>
      </dgm:t>
    </dgm:pt>
    <dgm:pt modelId="{D1056442-63A2-4A8F-9CD5-818F9EB1E425}" type="sibTrans" cxnId="{853062E2-A112-4B3D-B60C-145AE180D3DF}">
      <dgm:prSet/>
      <dgm:spPr/>
      <dgm:t>
        <a:bodyPr/>
        <a:lstStyle/>
        <a:p>
          <a:endParaRPr lang="en-US"/>
        </a:p>
      </dgm:t>
    </dgm:pt>
    <dgm:pt modelId="{E238CA1C-3F50-4A39-B856-F6E6111F65E9}">
      <dgm:prSet/>
      <dgm:spPr/>
      <dgm:t>
        <a:bodyPr/>
        <a:lstStyle/>
        <a:p>
          <a:r>
            <a:rPr lang="en-US" dirty="0" smtClean="0"/>
            <a:t>1.0</a:t>
          </a:r>
          <a:endParaRPr lang="en-US" dirty="0"/>
        </a:p>
      </dgm:t>
    </dgm:pt>
    <dgm:pt modelId="{12D48C6B-8E2C-416A-BC6F-0DF8134D98AA}" type="parTrans" cxnId="{3626B6DB-586E-456F-B9F9-04A03DADBF03}">
      <dgm:prSet/>
      <dgm:spPr/>
      <dgm:t>
        <a:bodyPr/>
        <a:lstStyle/>
        <a:p>
          <a:endParaRPr lang="en-US"/>
        </a:p>
      </dgm:t>
    </dgm:pt>
    <dgm:pt modelId="{AF863D26-C6C6-4759-9BDB-F1A1710F0761}" type="sibTrans" cxnId="{3626B6DB-586E-456F-B9F9-04A03DADBF03}">
      <dgm:prSet/>
      <dgm:spPr/>
      <dgm:t>
        <a:bodyPr/>
        <a:lstStyle/>
        <a:p>
          <a:endParaRPr lang="en-US"/>
        </a:p>
      </dgm:t>
    </dgm:pt>
    <dgm:pt modelId="{5205D3E3-DCB9-4260-AEC0-45E79A25D076}">
      <dgm:prSet/>
      <dgm:spPr/>
      <dgm:t>
        <a:bodyPr/>
        <a:lstStyle/>
        <a:p>
          <a:r>
            <a:rPr lang="en-US" b="0" i="0" dirty="0" smtClean="0"/>
            <a:t>Hash table based implementation of the Map interface</a:t>
          </a:r>
          <a:endParaRPr lang="en-US" dirty="0"/>
        </a:p>
      </dgm:t>
    </dgm:pt>
    <dgm:pt modelId="{E5719D95-C703-44E7-AE98-6562A88D5178}" type="parTrans" cxnId="{742A546F-7AF6-4EE6-A183-EFF7200CAEFA}">
      <dgm:prSet/>
      <dgm:spPr/>
      <dgm:t>
        <a:bodyPr/>
        <a:lstStyle/>
        <a:p>
          <a:endParaRPr lang="en-US"/>
        </a:p>
      </dgm:t>
    </dgm:pt>
    <dgm:pt modelId="{50B9F995-5EA4-4E12-9AD4-218E3336599A}" type="sibTrans" cxnId="{742A546F-7AF6-4EE6-A183-EFF7200CAEFA}">
      <dgm:prSet/>
      <dgm:spPr/>
      <dgm:t>
        <a:bodyPr/>
        <a:lstStyle/>
        <a:p>
          <a:endParaRPr lang="en-US"/>
        </a:p>
      </dgm:t>
    </dgm:pt>
    <dgm:pt modelId="{635B0B03-97E9-487B-9200-B66763D3EFA5}">
      <dgm:prSet/>
      <dgm:spPr/>
      <dgm:t>
        <a:bodyPr/>
        <a:lstStyle/>
        <a:p>
          <a:r>
            <a:rPr lang="en-US" dirty="0" smtClean="0"/>
            <a:t>Doesn’t permits null key or value</a:t>
          </a:r>
          <a:endParaRPr lang="en-US" dirty="0"/>
        </a:p>
      </dgm:t>
    </dgm:pt>
    <dgm:pt modelId="{7C7CE477-44B0-4FC4-BEB4-38E26C698538}" type="parTrans" cxnId="{7B73DD9D-7A60-4176-9298-1995319FD704}">
      <dgm:prSet/>
      <dgm:spPr/>
      <dgm:t>
        <a:bodyPr/>
        <a:lstStyle/>
        <a:p>
          <a:endParaRPr lang="en-US"/>
        </a:p>
      </dgm:t>
    </dgm:pt>
    <dgm:pt modelId="{5EA70336-DF31-4C9D-B5FE-3A4BB6F20FE9}" type="sibTrans" cxnId="{7B73DD9D-7A60-4176-9298-1995319FD704}">
      <dgm:prSet/>
      <dgm:spPr/>
      <dgm:t>
        <a:bodyPr/>
        <a:lstStyle/>
        <a:p>
          <a:endParaRPr lang="en-US"/>
        </a:p>
      </dgm:t>
    </dgm:pt>
    <dgm:pt modelId="{7AE631CF-37D1-40A7-BD5A-C5C41A1E1229}">
      <dgm:prSet/>
      <dgm:spPr/>
      <dgm:t>
        <a:bodyPr/>
        <a:lstStyle/>
        <a:p>
          <a:r>
            <a:rPr lang="en-US" dirty="0" smtClean="0"/>
            <a:t>This implementation is </a:t>
          </a:r>
          <a:r>
            <a:rPr lang="en-US" b="1" dirty="0" smtClean="0"/>
            <a:t>not synchronized</a:t>
          </a:r>
          <a:endParaRPr lang="en-US" b="1" dirty="0"/>
        </a:p>
      </dgm:t>
    </dgm:pt>
    <dgm:pt modelId="{A4803BCB-1C81-4D7B-847C-E62F302C1E75}" type="parTrans" cxnId="{62CA92C1-8940-4BE5-A07D-0EE1D1EE3A51}">
      <dgm:prSet/>
      <dgm:spPr/>
      <dgm:t>
        <a:bodyPr/>
        <a:lstStyle/>
        <a:p>
          <a:endParaRPr lang="en-US"/>
        </a:p>
      </dgm:t>
    </dgm:pt>
    <dgm:pt modelId="{26955B17-8D7E-4EC7-AB15-9562460429AC}" type="sibTrans" cxnId="{62CA92C1-8940-4BE5-A07D-0EE1D1EE3A51}">
      <dgm:prSet/>
      <dgm:spPr/>
      <dgm:t>
        <a:bodyPr/>
        <a:lstStyle/>
        <a:p>
          <a:endParaRPr lang="en-US"/>
        </a:p>
      </dgm:t>
    </dgm:pt>
    <dgm:pt modelId="{44F44385-4FD5-439A-AE30-D2201D333B3F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The </a:t>
          </a:r>
          <a:r>
            <a:rPr lang="en-US" dirty="0" err="1" smtClean="0">
              <a:solidFill>
                <a:srgbClr val="00B050"/>
              </a:solidFill>
            </a:rPr>
            <a:t>iterators</a:t>
          </a:r>
          <a:r>
            <a:rPr lang="en-US" dirty="0" smtClean="0">
              <a:solidFill>
                <a:srgbClr val="00B050"/>
              </a:solidFill>
            </a:rPr>
            <a:t> returned by this class’s </a:t>
          </a:r>
          <a:r>
            <a:rPr lang="en-US" dirty="0" err="1" smtClean="0">
              <a:solidFill>
                <a:srgbClr val="00B050"/>
              </a:solidFill>
            </a:rPr>
            <a:t>iterator</a:t>
          </a:r>
          <a:r>
            <a:rPr lang="en-US" dirty="0" smtClean="0">
              <a:solidFill>
                <a:srgbClr val="00B050"/>
              </a:solidFill>
            </a:rPr>
            <a:t> method are fail-fast</a:t>
          </a:r>
          <a:endParaRPr lang="en-US" dirty="0">
            <a:solidFill>
              <a:srgbClr val="00B050"/>
            </a:solidFill>
          </a:endParaRPr>
        </a:p>
      </dgm:t>
    </dgm:pt>
    <dgm:pt modelId="{D3F0CA02-F98A-4E05-9B43-F042DFDA6700}" type="parTrans" cxnId="{E04C5FB8-CB85-432F-AE6C-909B64289C1E}">
      <dgm:prSet/>
      <dgm:spPr/>
      <dgm:t>
        <a:bodyPr/>
        <a:lstStyle/>
        <a:p>
          <a:endParaRPr lang="en-US"/>
        </a:p>
      </dgm:t>
    </dgm:pt>
    <dgm:pt modelId="{2C9F7224-7794-44F4-8FD3-EF7ECE0F5DE7}" type="sibTrans" cxnId="{E04C5FB8-CB85-432F-AE6C-909B64289C1E}">
      <dgm:prSet/>
      <dgm:spPr/>
      <dgm:t>
        <a:bodyPr/>
        <a:lstStyle/>
        <a:p>
          <a:endParaRPr lang="en-US"/>
        </a:p>
      </dgm:t>
    </dgm:pt>
    <dgm:pt modelId="{467D1FF0-CBF8-4655-9793-A8A2976252BA}">
      <dgm:prSet/>
      <dgm:spPr/>
      <dgm:t>
        <a:bodyPr/>
        <a:lstStyle/>
        <a:p>
          <a:r>
            <a:rPr lang="en-US" dirty="0" smtClean="0"/>
            <a:t>Use this class when you need a synchronized Map</a:t>
          </a:r>
          <a:endParaRPr lang="en-US" dirty="0"/>
        </a:p>
      </dgm:t>
    </dgm:pt>
    <dgm:pt modelId="{0637BF67-8273-4559-BA91-834A0FF25AD6}" type="parTrans" cxnId="{DBA4C9DC-33D6-4F56-95DA-7276B5A4308A}">
      <dgm:prSet/>
      <dgm:spPr/>
      <dgm:t>
        <a:bodyPr/>
        <a:lstStyle/>
        <a:p>
          <a:endParaRPr lang="en-US"/>
        </a:p>
      </dgm:t>
    </dgm:pt>
    <dgm:pt modelId="{F4089760-B5FB-4C05-A1D0-8828A029F7F2}" type="sibTrans" cxnId="{DBA4C9DC-33D6-4F56-95DA-7276B5A4308A}">
      <dgm:prSet/>
      <dgm:spPr/>
      <dgm:t>
        <a:bodyPr/>
        <a:lstStyle/>
        <a:p>
          <a:endParaRPr lang="en-US"/>
        </a:p>
      </dgm:t>
    </dgm:pt>
    <dgm:pt modelId="{51124CAF-6B9B-491E-B276-19C4DBEC07A8}">
      <dgm:prSet/>
      <dgm:spPr/>
      <dgm:t>
        <a:bodyPr/>
        <a:lstStyle/>
        <a:p>
          <a:r>
            <a:rPr lang="en-US" b="0" i="0" dirty="0" smtClean="0"/>
            <a:t>Each key and its corresponding value in the property list is a string</a:t>
          </a:r>
          <a:endParaRPr lang="en-US" dirty="0"/>
        </a:p>
      </dgm:t>
    </dgm:pt>
    <dgm:pt modelId="{A411CBD8-1FF3-4CC4-AC3E-07AE2E57255F}" type="parTrans" cxnId="{B830CB48-969F-4FE4-BD20-37484752520A}">
      <dgm:prSet/>
      <dgm:spPr/>
    </dgm:pt>
    <dgm:pt modelId="{5A7BE15D-D69E-4D1F-9B6B-31524C2210CB}" type="sibTrans" cxnId="{B830CB48-969F-4FE4-BD20-37484752520A}">
      <dgm:prSet/>
      <dgm:spPr/>
    </dgm:pt>
    <dgm:pt modelId="{4EAFE61B-0958-45E2-A488-1B6DE58679FB}" type="pres">
      <dgm:prSet presAssocID="{CED0901B-712E-40B8-A6AA-67C7013784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6F48F0-D4ED-406F-A1B1-9628311AD8CE}" type="pres">
      <dgm:prSet presAssocID="{A7D6339C-BB29-486F-9B47-94EC761091BB}" presName="parentLin" presStyleCnt="0"/>
      <dgm:spPr/>
    </dgm:pt>
    <dgm:pt modelId="{9B0C9E87-2006-49B0-BF23-36DDD5D3A838}" type="pres">
      <dgm:prSet presAssocID="{A7D6339C-BB29-486F-9B47-94EC761091B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686FDCC-700D-4DE9-AA99-92DD6480E313}" type="pres">
      <dgm:prSet presAssocID="{A7D6339C-BB29-486F-9B47-94EC761091B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7F8DE-008A-4B89-BB3A-AF08FCECC949}" type="pres">
      <dgm:prSet presAssocID="{A7D6339C-BB29-486F-9B47-94EC761091BB}" presName="negativeSpace" presStyleCnt="0"/>
      <dgm:spPr/>
    </dgm:pt>
    <dgm:pt modelId="{72E9384F-48E7-4595-A1BA-A7A2FC30F6A2}" type="pres">
      <dgm:prSet presAssocID="{A7D6339C-BB29-486F-9B47-94EC761091B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CB0BA-C14B-43C7-9058-A2DF8060A84E}" type="pres">
      <dgm:prSet presAssocID="{B4743CBC-8627-44E0-B1AB-FA15ECB03FE0}" presName="spaceBetweenRectangles" presStyleCnt="0"/>
      <dgm:spPr/>
    </dgm:pt>
    <dgm:pt modelId="{1AF5B953-4AE7-4F90-B091-02E1A6F887E6}" type="pres">
      <dgm:prSet presAssocID="{031D4E15-633C-40FE-8C4B-AC5D0D011620}" presName="parentLin" presStyleCnt="0"/>
      <dgm:spPr/>
    </dgm:pt>
    <dgm:pt modelId="{E01F46F3-7B2C-4B02-99E7-6A06718486C3}" type="pres">
      <dgm:prSet presAssocID="{031D4E15-633C-40FE-8C4B-AC5D0D01162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2FF5971-A99B-4240-B767-7AE527F16CD5}" type="pres">
      <dgm:prSet presAssocID="{031D4E15-633C-40FE-8C4B-AC5D0D01162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A734C-BA9A-4258-861D-56581B28B016}" type="pres">
      <dgm:prSet presAssocID="{031D4E15-633C-40FE-8C4B-AC5D0D011620}" presName="negativeSpace" presStyleCnt="0"/>
      <dgm:spPr/>
    </dgm:pt>
    <dgm:pt modelId="{8D0767B8-72EA-4ABA-BB5A-D8AA4893CE79}" type="pres">
      <dgm:prSet presAssocID="{031D4E15-633C-40FE-8C4B-AC5D0D01162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9F1F8-3AD7-4E30-94DE-2757125AC7FC}" srcId="{A7D6339C-BB29-486F-9B47-94EC761091BB}" destId="{47934652-FC67-40DA-92CD-45D8BD7DB67F}" srcOrd="7" destOrd="0" parTransId="{385E24EA-B414-4D5F-8013-B117852B9AD8}" sibTransId="{491F847D-DBF9-49E6-8339-981A4BAC66AB}"/>
    <dgm:cxn modelId="{4C3FBD44-8C15-47B8-BE04-833304BC3947}" type="presOf" srcId="{12427AA7-8BAC-49D3-A49F-6D1875825DE9}" destId="{72E9384F-48E7-4595-A1BA-A7A2FC30F6A2}" srcOrd="0" destOrd="0" presId="urn:microsoft.com/office/officeart/2005/8/layout/list1"/>
    <dgm:cxn modelId="{29DEE11E-6349-4E8C-A920-952F34BF623F}" type="presOf" srcId="{635B0B03-97E9-487B-9200-B66763D3EFA5}" destId="{72E9384F-48E7-4595-A1BA-A7A2FC30F6A2}" srcOrd="0" destOrd="4" presId="urn:microsoft.com/office/officeart/2005/8/layout/list1"/>
    <dgm:cxn modelId="{6DBC2C34-A65F-4288-A1CA-DA70C545DE4D}" srcId="{CED0901B-712E-40B8-A6AA-67C70137847E}" destId="{A7D6339C-BB29-486F-9B47-94EC761091BB}" srcOrd="0" destOrd="0" parTransId="{5E73924A-8968-47B3-9405-C930B2343C5F}" sibTransId="{B4743CBC-8627-44E0-B1AB-FA15ECB03FE0}"/>
    <dgm:cxn modelId="{B830CB48-969F-4FE4-BD20-37484752520A}" srcId="{031D4E15-633C-40FE-8C4B-AC5D0D011620}" destId="{51124CAF-6B9B-491E-B276-19C4DBEC07A8}" srcOrd="2" destOrd="0" parTransId="{A411CBD8-1FF3-4CC4-AC3E-07AE2E57255F}" sibTransId="{5A7BE15D-D69E-4D1F-9B6B-31524C2210CB}"/>
    <dgm:cxn modelId="{F1247C7F-A321-4300-ABB2-72DC592A6225}" type="presOf" srcId="{031D4E15-633C-40FE-8C4B-AC5D0D011620}" destId="{32FF5971-A99B-4240-B767-7AE527F16CD5}" srcOrd="1" destOrd="0" presId="urn:microsoft.com/office/officeart/2005/8/layout/list1"/>
    <dgm:cxn modelId="{7B73DD9D-7A60-4176-9298-1995319FD704}" srcId="{A7D6339C-BB29-486F-9B47-94EC761091BB}" destId="{635B0B03-97E9-487B-9200-B66763D3EFA5}" srcOrd="4" destOrd="0" parTransId="{7C7CE477-44B0-4FC4-BEB4-38E26C698538}" sibTransId="{5EA70336-DF31-4C9D-B5FE-3A4BB6F20FE9}"/>
    <dgm:cxn modelId="{659564A4-6CD7-4E39-9030-0E1466FDC21D}" type="presOf" srcId="{63EDFC7A-D75E-4AFB-AB35-4AF5B7698BF6}" destId="{8D0767B8-72EA-4ABA-BB5A-D8AA4893CE79}" srcOrd="0" destOrd="0" presId="urn:microsoft.com/office/officeart/2005/8/layout/list1"/>
    <dgm:cxn modelId="{62CA92C1-8940-4BE5-A07D-0EE1D1EE3A51}" srcId="{A7D6339C-BB29-486F-9B47-94EC761091BB}" destId="{7AE631CF-37D1-40A7-BD5A-C5C41A1E1229}" srcOrd="5" destOrd="0" parTransId="{A4803BCB-1C81-4D7B-847C-E62F302C1E75}" sibTransId="{26955B17-8D7E-4EC7-AB15-9562460429AC}"/>
    <dgm:cxn modelId="{1BD310FE-4CDE-42A7-811F-649B320EEE4D}" type="presOf" srcId="{7AE631CF-37D1-40A7-BD5A-C5C41A1E1229}" destId="{72E9384F-48E7-4595-A1BA-A7A2FC30F6A2}" srcOrd="0" destOrd="5" presId="urn:microsoft.com/office/officeart/2005/8/layout/list1"/>
    <dgm:cxn modelId="{582CD596-D6EE-4682-B02B-DD0AE22EE93F}" type="presOf" srcId="{47934652-FC67-40DA-92CD-45D8BD7DB67F}" destId="{72E9384F-48E7-4595-A1BA-A7A2FC30F6A2}" srcOrd="0" destOrd="7" presId="urn:microsoft.com/office/officeart/2005/8/layout/list1"/>
    <dgm:cxn modelId="{542F58E1-FED4-439E-AC38-B2EDB9B297DB}" type="presOf" srcId="{A7D6339C-BB29-486F-9B47-94EC761091BB}" destId="{7686FDCC-700D-4DE9-AA99-92DD6480E313}" srcOrd="1" destOrd="0" presId="urn:microsoft.com/office/officeart/2005/8/layout/list1"/>
    <dgm:cxn modelId="{592C74F7-3807-4050-A7C1-A2AC169BF8EF}" type="presOf" srcId="{CED0901B-712E-40B8-A6AA-67C70137847E}" destId="{4EAFE61B-0958-45E2-A488-1B6DE58679FB}" srcOrd="0" destOrd="0" presId="urn:microsoft.com/office/officeart/2005/8/layout/list1"/>
    <dgm:cxn modelId="{853062E2-A112-4B3D-B60C-145AE180D3DF}" srcId="{031D4E15-633C-40FE-8C4B-AC5D0D011620}" destId="{63EDFC7A-D75E-4AFB-AB35-4AF5B7698BF6}" srcOrd="0" destOrd="0" parTransId="{366826D2-840A-468F-8432-28B786515801}" sibTransId="{D1056442-63A2-4A8F-9CD5-818F9EB1E425}"/>
    <dgm:cxn modelId="{55287677-932A-4A02-8877-73AA51A146A5}" srcId="{CED0901B-712E-40B8-A6AA-67C70137847E}" destId="{031D4E15-633C-40FE-8C4B-AC5D0D011620}" srcOrd="1" destOrd="0" parTransId="{BEE16A57-FC33-4A21-ADF3-F347BB8E6100}" sibTransId="{3EBD1B86-42B5-4B79-8D9E-07478F7B4752}"/>
    <dgm:cxn modelId="{E04C5FB8-CB85-432F-AE6C-909B64289C1E}" srcId="{A7D6339C-BB29-486F-9B47-94EC761091BB}" destId="{44F44385-4FD5-439A-AE30-D2201D333B3F}" srcOrd="6" destOrd="0" parTransId="{D3F0CA02-F98A-4E05-9B43-F042DFDA6700}" sibTransId="{2C9F7224-7794-44F4-8FD3-EF7ECE0F5DE7}"/>
    <dgm:cxn modelId="{4D6689D5-CBA8-4CCB-9F54-81DBCE677E37}" type="presOf" srcId="{0DD43BF0-5C6B-4462-8DCA-206B2D706000}" destId="{72E9384F-48E7-4595-A1BA-A7A2FC30F6A2}" srcOrd="0" destOrd="1" presId="urn:microsoft.com/office/officeart/2005/8/layout/list1"/>
    <dgm:cxn modelId="{3626B6DB-586E-456F-B9F9-04A03DADBF03}" srcId="{031D4E15-633C-40FE-8C4B-AC5D0D011620}" destId="{E238CA1C-3F50-4A39-B856-F6E6111F65E9}" srcOrd="1" destOrd="0" parTransId="{12D48C6B-8E2C-416A-BC6F-0DF8134D98AA}" sibTransId="{AF863D26-C6C6-4759-9BDB-F1A1710F0761}"/>
    <dgm:cxn modelId="{DE4A969E-9648-4E88-B5A0-B3782537A352}" type="presOf" srcId="{51124CAF-6B9B-491E-B276-19C4DBEC07A8}" destId="{8D0767B8-72EA-4ABA-BB5A-D8AA4893CE79}" srcOrd="0" destOrd="2" presId="urn:microsoft.com/office/officeart/2005/8/layout/list1"/>
    <dgm:cxn modelId="{4F6EB0E3-5FC9-4D04-8AAD-C7BCF810FE51}" type="presOf" srcId="{467D1FF0-CBF8-4655-9793-A8A2976252BA}" destId="{72E9384F-48E7-4595-A1BA-A7A2FC30F6A2}" srcOrd="0" destOrd="3" presId="urn:microsoft.com/office/officeart/2005/8/layout/list1"/>
    <dgm:cxn modelId="{B682FF8A-7486-4992-9952-87685BE0DD33}" srcId="{A7D6339C-BB29-486F-9B47-94EC761091BB}" destId="{0DD43BF0-5C6B-4462-8DCA-206B2D706000}" srcOrd="1" destOrd="0" parTransId="{47C1C43D-F3CC-4B9C-8BB1-B9E52647B68A}" sibTransId="{5EAF68A8-FDA0-47FC-8390-9787840D766F}"/>
    <dgm:cxn modelId="{F31D5847-6947-490A-BC29-387C02C8ADBC}" type="presOf" srcId="{E238CA1C-3F50-4A39-B856-F6E6111F65E9}" destId="{8D0767B8-72EA-4ABA-BB5A-D8AA4893CE79}" srcOrd="0" destOrd="1" presId="urn:microsoft.com/office/officeart/2005/8/layout/list1"/>
    <dgm:cxn modelId="{BE8F8C70-CF5E-41E9-95CF-1A06D0305D95}" type="presOf" srcId="{5205D3E3-DCB9-4260-AEC0-45E79A25D076}" destId="{72E9384F-48E7-4595-A1BA-A7A2FC30F6A2}" srcOrd="0" destOrd="2" presId="urn:microsoft.com/office/officeart/2005/8/layout/list1"/>
    <dgm:cxn modelId="{6324AE26-6F9F-43EC-A7AB-BFB0BAD2C330}" type="presOf" srcId="{A7D6339C-BB29-486F-9B47-94EC761091BB}" destId="{9B0C9E87-2006-49B0-BF23-36DDD5D3A838}" srcOrd="0" destOrd="0" presId="urn:microsoft.com/office/officeart/2005/8/layout/list1"/>
    <dgm:cxn modelId="{DBA4C9DC-33D6-4F56-95DA-7276B5A4308A}" srcId="{A7D6339C-BB29-486F-9B47-94EC761091BB}" destId="{467D1FF0-CBF8-4655-9793-A8A2976252BA}" srcOrd="3" destOrd="0" parTransId="{0637BF67-8273-4559-BA91-834A0FF25AD6}" sibTransId="{F4089760-B5FB-4C05-A1D0-8828A029F7F2}"/>
    <dgm:cxn modelId="{1EEE1DE5-2EF9-4D31-A486-57F71B19B413}" srcId="{A7D6339C-BB29-486F-9B47-94EC761091BB}" destId="{12427AA7-8BAC-49D3-A49F-6D1875825DE9}" srcOrd="0" destOrd="0" parTransId="{04FB98AA-E245-4BA1-824E-C1C9F1160320}" sibTransId="{89E276A6-92C7-4069-9B42-830A4C13D9AB}"/>
    <dgm:cxn modelId="{703AC381-16ED-4587-AED1-0E4B5CC12A41}" type="presOf" srcId="{44F44385-4FD5-439A-AE30-D2201D333B3F}" destId="{72E9384F-48E7-4595-A1BA-A7A2FC30F6A2}" srcOrd="0" destOrd="6" presId="urn:microsoft.com/office/officeart/2005/8/layout/list1"/>
    <dgm:cxn modelId="{742A546F-7AF6-4EE6-A183-EFF7200CAEFA}" srcId="{A7D6339C-BB29-486F-9B47-94EC761091BB}" destId="{5205D3E3-DCB9-4260-AEC0-45E79A25D076}" srcOrd="2" destOrd="0" parTransId="{E5719D95-C703-44E7-AE98-6562A88D5178}" sibTransId="{50B9F995-5EA4-4E12-9AD4-218E3336599A}"/>
    <dgm:cxn modelId="{08624EC4-FDD2-4783-ADB2-0F583D2C28FB}" type="presOf" srcId="{031D4E15-633C-40FE-8C4B-AC5D0D011620}" destId="{E01F46F3-7B2C-4B02-99E7-6A06718486C3}" srcOrd="0" destOrd="0" presId="urn:microsoft.com/office/officeart/2005/8/layout/list1"/>
    <dgm:cxn modelId="{0433263E-7DCF-4199-A431-EF9B4D86E4E6}" type="presParOf" srcId="{4EAFE61B-0958-45E2-A488-1B6DE58679FB}" destId="{546F48F0-D4ED-406F-A1B1-9628311AD8CE}" srcOrd="0" destOrd="0" presId="urn:microsoft.com/office/officeart/2005/8/layout/list1"/>
    <dgm:cxn modelId="{217A2B5B-5DAA-4DF6-ACC5-06BCDCE10D48}" type="presParOf" srcId="{546F48F0-D4ED-406F-A1B1-9628311AD8CE}" destId="{9B0C9E87-2006-49B0-BF23-36DDD5D3A838}" srcOrd="0" destOrd="0" presId="urn:microsoft.com/office/officeart/2005/8/layout/list1"/>
    <dgm:cxn modelId="{B0F788BA-5942-4124-AC62-68728FFA5060}" type="presParOf" srcId="{546F48F0-D4ED-406F-A1B1-9628311AD8CE}" destId="{7686FDCC-700D-4DE9-AA99-92DD6480E313}" srcOrd="1" destOrd="0" presId="urn:microsoft.com/office/officeart/2005/8/layout/list1"/>
    <dgm:cxn modelId="{0AECF872-B9E5-4F31-B8E3-8BEE0F5C717D}" type="presParOf" srcId="{4EAFE61B-0958-45E2-A488-1B6DE58679FB}" destId="{2E57F8DE-008A-4B89-BB3A-AF08FCECC949}" srcOrd="1" destOrd="0" presId="urn:microsoft.com/office/officeart/2005/8/layout/list1"/>
    <dgm:cxn modelId="{CCED2BD7-C700-49C6-9028-AB8A9251B927}" type="presParOf" srcId="{4EAFE61B-0958-45E2-A488-1B6DE58679FB}" destId="{72E9384F-48E7-4595-A1BA-A7A2FC30F6A2}" srcOrd="2" destOrd="0" presId="urn:microsoft.com/office/officeart/2005/8/layout/list1"/>
    <dgm:cxn modelId="{F4A90E8D-60EA-46BA-9717-AD5380DC242D}" type="presParOf" srcId="{4EAFE61B-0958-45E2-A488-1B6DE58679FB}" destId="{C9CCB0BA-C14B-43C7-9058-A2DF8060A84E}" srcOrd="3" destOrd="0" presId="urn:microsoft.com/office/officeart/2005/8/layout/list1"/>
    <dgm:cxn modelId="{B7958FAF-279A-4F51-ADEA-9BD3BA6F8315}" type="presParOf" srcId="{4EAFE61B-0958-45E2-A488-1B6DE58679FB}" destId="{1AF5B953-4AE7-4F90-B091-02E1A6F887E6}" srcOrd="4" destOrd="0" presId="urn:microsoft.com/office/officeart/2005/8/layout/list1"/>
    <dgm:cxn modelId="{AE2352A4-3AFC-4A69-9353-1AF631BC8EFD}" type="presParOf" srcId="{1AF5B953-4AE7-4F90-B091-02E1A6F887E6}" destId="{E01F46F3-7B2C-4B02-99E7-6A06718486C3}" srcOrd="0" destOrd="0" presId="urn:microsoft.com/office/officeart/2005/8/layout/list1"/>
    <dgm:cxn modelId="{807530A5-7D42-4E41-8F5E-669141121A31}" type="presParOf" srcId="{1AF5B953-4AE7-4F90-B091-02E1A6F887E6}" destId="{32FF5971-A99B-4240-B767-7AE527F16CD5}" srcOrd="1" destOrd="0" presId="urn:microsoft.com/office/officeart/2005/8/layout/list1"/>
    <dgm:cxn modelId="{1BE75FAB-FF74-4564-ABC5-A57F27EE6FC9}" type="presParOf" srcId="{4EAFE61B-0958-45E2-A488-1B6DE58679FB}" destId="{24DA734C-BA9A-4258-861D-56581B28B016}" srcOrd="5" destOrd="0" presId="urn:microsoft.com/office/officeart/2005/8/layout/list1"/>
    <dgm:cxn modelId="{0C6A6B7F-8F24-4EBE-BCBD-45B4A3B27D12}" type="presParOf" srcId="{4EAFE61B-0958-45E2-A488-1B6DE58679FB}" destId="{8D0767B8-72EA-4ABA-BB5A-D8AA4893CE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D0901B-712E-40B8-A6AA-67C70137847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70516-D6AE-495A-AACD-104A033737E5}">
      <dgm:prSet phldrT="[Text]"/>
      <dgm:spPr/>
      <dgm:t>
        <a:bodyPr/>
        <a:lstStyle/>
        <a:p>
          <a:r>
            <a:rPr lang="en-US" dirty="0" smtClean="0"/>
            <a:t>Enumeration</a:t>
          </a:r>
          <a:endParaRPr lang="en-US" dirty="0"/>
        </a:p>
      </dgm:t>
    </dgm:pt>
    <dgm:pt modelId="{47F269A7-B4FC-4CAE-A418-92A2B5F86E0D}" type="parTrans" cxnId="{DC3369AD-B332-48CA-800D-7E9AF2E6049D}">
      <dgm:prSet/>
      <dgm:spPr/>
      <dgm:t>
        <a:bodyPr/>
        <a:lstStyle/>
        <a:p>
          <a:endParaRPr lang="en-US"/>
        </a:p>
      </dgm:t>
    </dgm:pt>
    <dgm:pt modelId="{95A51108-A40E-445B-B4C0-2ED5C914C74A}" type="sibTrans" cxnId="{DC3369AD-B332-48CA-800D-7E9AF2E6049D}">
      <dgm:prSet/>
      <dgm:spPr/>
      <dgm:t>
        <a:bodyPr/>
        <a:lstStyle/>
        <a:p>
          <a:endParaRPr lang="en-US"/>
        </a:p>
      </dgm:t>
    </dgm:pt>
    <dgm:pt modelId="{F85D2131-6D28-42B7-8281-3A471E9078FC}">
      <dgm:prSet phldrT="[Text]"/>
      <dgm:spPr/>
      <dgm:t>
        <a:bodyPr/>
        <a:lstStyle/>
        <a:p>
          <a:r>
            <a:rPr lang="en-US" dirty="0" err="1" smtClean="0"/>
            <a:t>boolean</a:t>
          </a:r>
          <a:r>
            <a:rPr lang="en-US" dirty="0" smtClean="0"/>
            <a:t> </a:t>
          </a:r>
          <a:r>
            <a:rPr lang="en-US" dirty="0" err="1" smtClean="0"/>
            <a:t>hasMoreElements</a:t>
          </a:r>
          <a:r>
            <a:rPr lang="en-US" dirty="0" smtClean="0"/>
            <a:t>()</a:t>
          </a:r>
          <a:endParaRPr lang="en-US" dirty="0"/>
        </a:p>
      </dgm:t>
    </dgm:pt>
    <dgm:pt modelId="{1447EFF3-B526-44A4-A55E-641369F9C4B8}" type="parTrans" cxnId="{17A4EEFC-66D2-49C8-B5DE-402C9B76D1EC}">
      <dgm:prSet/>
      <dgm:spPr/>
      <dgm:t>
        <a:bodyPr/>
        <a:lstStyle/>
        <a:p>
          <a:endParaRPr lang="en-US"/>
        </a:p>
      </dgm:t>
    </dgm:pt>
    <dgm:pt modelId="{511B27D2-E721-469B-B881-23306ED9320B}" type="sibTrans" cxnId="{17A4EEFC-66D2-49C8-B5DE-402C9B76D1EC}">
      <dgm:prSet/>
      <dgm:spPr/>
      <dgm:t>
        <a:bodyPr/>
        <a:lstStyle/>
        <a:p>
          <a:endParaRPr lang="en-US"/>
        </a:p>
      </dgm:t>
    </dgm:pt>
    <dgm:pt modelId="{820F1E26-4CC4-4872-B10B-264A64300085}">
      <dgm:prSet phldrT="[Text]"/>
      <dgm:spPr/>
      <dgm:t>
        <a:bodyPr/>
        <a:lstStyle/>
        <a:p>
          <a:r>
            <a:rPr lang="en-US" dirty="0" err="1" smtClean="0"/>
            <a:t>Iterator</a:t>
          </a:r>
          <a:endParaRPr lang="en-US" dirty="0"/>
        </a:p>
      </dgm:t>
    </dgm:pt>
    <dgm:pt modelId="{192B5306-4AE5-48EA-A155-5E046BE1E6FC}" type="parTrans" cxnId="{1FE2D3C9-22EB-490A-AC5E-B23A05123CDD}">
      <dgm:prSet/>
      <dgm:spPr/>
      <dgm:t>
        <a:bodyPr/>
        <a:lstStyle/>
        <a:p>
          <a:endParaRPr lang="en-US"/>
        </a:p>
      </dgm:t>
    </dgm:pt>
    <dgm:pt modelId="{A6DC619F-4E13-46EE-97BF-A9778C04A21B}" type="sibTrans" cxnId="{1FE2D3C9-22EB-490A-AC5E-B23A05123CDD}">
      <dgm:prSet/>
      <dgm:spPr/>
      <dgm:t>
        <a:bodyPr/>
        <a:lstStyle/>
        <a:p>
          <a:endParaRPr lang="en-US"/>
        </a:p>
      </dgm:t>
    </dgm:pt>
    <dgm:pt modelId="{D4B606D6-90B4-4095-BE4E-8FBAD094E0EF}">
      <dgm:prSet phldrT="[Text]"/>
      <dgm:spPr/>
      <dgm:t>
        <a:bodyPr/>
        <a:lstStyle/>
        <a:p>
          <a:r>
            <a:rPr lang="en-US" dirty="0" err="1" smtClean="0"/>
            <a:t>ListIterator</a:t>
          </a:r>
          <a:endParaRPr lang="en-US" dirty="0"/>
        </a:p>
      </dgm:t>
    </dgm:pt>
    <dgm:pt modelId="{D8044A8A-F97C-42D8-9AB7-FF8CADF5688C}" type="parTrans" cxnId="{76D5EEC4-C799-4089-9592-F957B2D7AED6}">
      <dgm:prSet/>
      <dgm:spPr/>
      <dgm:t>
        <a:bodyPr/>
        <a:lstStyle/>
        <a:p>
          <a:endParaRPr lang="en-US"/>
        </a:p>
      </dgm:t>
    </dgm:pt>
    <dgm:pt modelId="{626D1BF2-57BE-4C69-881B-52F2EAA0AB9F}" type="sibTrans" cxnId="{76D5EEC4-C799-4089-9592-F957B2D7AED6}">
      <dgm:prSet/>
      <dgm:spPr/>
      <dgm:t>
        <a:bodyPr/>
        <a:lstStyle/>
        <a:p>
          <a:endParaRPr lang="en-US"/>
        </a:p>
      </dgm:t>
    </dgm:pt>
    <dgm:pt modelId="{163B988E-EAD2-4091-A5B9-1E2A51C5C4D5}">
      <dgm:prSet phldrT="[Text]"/>
      <dgm:spPr/>
      <dgm:t>
        <a:bodyPr/>
        <a:lstStyle/>
        <a:p>
          <a:r>
            <a:rPr lang="en-US" dirty="0" smtClean="0"/>
            <a:t>1.0</a:t>
          </a:r>
          <a:endParaRPr lang="en-US" dirty="0"/>
        </a:p>
      </dgm:t>
    </dgm:pt>
    <dgm:pt modelId="{C9DC1814-EFF1-4625-B685-3CA71252E790}" type="parTrans" cxnId="{E340D697-4254-40B2-A2C6-FFB29F59FAB1}">
      <dgm:prSet/>
      <dgm:spPr/>
      <dgm:t>
        <a:bodyPr/>
        <a:lstStyle/>
        <a:p>
          <a:endParaRPr lang="en-US"/>
        </a:p>
      </dgm:t>
    </dgm:pt>
    <dgm:pt modelId="{9755D837-BCAE-4D87-86FD-6ACB6A817CA2}" type="sibTrans" cxnId="{E340D697-4254-40B2-A2C6-FFB29F59FAB1}">
      <dgm:prSet/>
      <dgm:spPr/>
      <dgm:t>
        <a:bodyPr/>
        <a:lstStyle/>
        <a:p>
          <a:endParaRPr lang="en-US"/>
        </a:p>
      </dgm:t>
    </dgm:pt>
    <dgm:pt modelId="{4CFED088-3823-4206-93A4-D7D0F0F7228D}">
      <dgm:prSet/>
      <dgm:spPr/>
      <dgm:t>
        <a:bodyPr/>
        <a:lstStyle/>
        <a:p>
          <a:r>
            <a:rPr lang="en-US" dirty="0" err="1" smtClean="0"/>
            <a:t>boolean</a:t>
          </a:r>
          <a:r>
            <a:rPr lang="en-US" dirty="0" smtClean="0"/>
            <a:t> </a:t>
          </a:r>
          <a:r>
            <a:rPr lang="en-US" dirty="0" err="1" smtClean="0"/>
            <a:t>hasNext</a:t>
          </a:r>
          <a:r>
            <a:rPr lang="en-US" dirty="0" smtClean="0"/>
            <a:t>()</a:t>
          </a:r>
          <a:endParaRPr lang="en-US" dirty="0"/>
        </a:p>
      </dgm:t>
    </dgm:pt>
    <dgm:pt modelId="{EA5C8EAB-86F9-44F7-8562-63EFA201B6FC}" type="parTrans" cxnId="{51C14451-C8B4-4AF1-BC3F-38425CD837E4}">
      <dgm:prSet/>
      <dgm:spPr/>
      <dgm:t>
        <a:bodyPr/>
        <a:lstStyle/>
        <a:p>
          <a:endParaRPr lang="en-US"/>
        </a:p>
      </dgm:t>
    </dgm:pt>
    <dgm:pt modelId="{BCAD0487-E79F-4F79-8EA2-01CE13B84A78}" type="sibTrans" cxnId="{51C14451-C8B4-4AF1-BC3F-38425CD837E4}">
      <dgm:prSet/>
      <dgm:spPr/>
      <dgm:t>
        <a:bodyPr/>
        <a:lstStyle/>
        <a:p>
          <a:endParaRPr lang="en-US"/>
        </a:p>
      </dgm:t>
    </dgm:pt>
    <dgm:pt modelId="{A7D6339C-BB29-486F-9B47-94EC761091BB}">
      <dgm:prSet/>
      <dgm:spPr/>
      <dgm:t>
        <a:bodyPr/>
        <a:lstStyle/>
        <a:p>
          <a:r>
            <a:rPr lang="en-US" dirty="0" smtClean="0"/>
            <a:t>1.2</a:t>
          </a:r>
          <a:endParaRPr lang="en-US" dirty="0"/>
        </a:p>
      </dgm:t>
    </dgm:pt>
    <dgm:pt modelId="{5E73924A-8968-47B3-9405-C930B2343C5F}" type="parTrans" cxnId="{6DBC2C34-A65F-4288-A1CA-DA70C545DE4D}">
      <dgm:prSet/>
      <dgm:spPr/>
      <dgm:t>
        <a:bodyPr/>
        <a:lstStyle/>
        <a:p>
          <a:endParaRPr lang="en-US"/>
        </a:p>
      </dgm:t>
    </dgm:pt>
    <dgm:pt modelId="{B4743CBC-8627-44E0-B1AB-FA15ECB03FE0}" type="sibTrans" cxnId="{6DBC2C34-A65F-4288-A1CA-DA70C545DE4D}">
      <dgm:prSet/>
      <dgm:spPr/>
      <dgm:t>
        <a:bodyPr/>
        <a:lstStyle/>
        <a:p>
          <a:endParaRPr lang="en-US"/>
        </a:p>
      </dgm:t>
    </dgm:pt>
    <dgm:pt modelId="{4B380413-8592-4587-A36B-86A7D5BB1BB4}">
      <dgm:prSet/>
      <dgm:spPr/>
      <dgm:t>
        <a:bodyPr/>
        <a:lstStyle/>
        <a:p>
          <a:r>
            <a:rPr lang="en-US" dirty="0" smtClean="0"/>
            <a:t>1.2</a:t>
          </a:r>
          <a:endParaRPr lang="en-US" dirty="0"/>
        </a:p>
      </dgm:t>
    </dgm:pt>
    <dgm:pt modelId="{DE5650C8-B283-49B2-BFE2-1092698C63D9}" type="parTrans" cxnId="{6CB0B0EC-9D34-4AEB-B6B0-EC2375375007}">
      <dgm:prSet/>
      <dgm:spPr/>
      <dgm:t>
        <a:bodyPr/>
        <a:lstStyle/>
        <a:p>
          <a:endParaRPr lang="en-US"/>
        </a:p>
      </dgm:t>
    </dgm:pt>
    <dgm:pt modelId="{FD55B6B0-8BCB-4BED-9F51-39BAD357DE07}" type="sibTrans" cxnId="{6CB0B0EC-9D34-4AEB-B6B0-EC2375375007}">
      <dgm:prSet/>
      <dgm:spPr/>
      <dgm:t>
        <a:bodyPr/>
        <a:lstStyle/>
        <a:p>
          <a:endParaRPr lang="en-US"/>
        </a:p>
      </dgm:t>
    </dgm:pt>
    <dgm:pt modelId="{D47B270D-0F21-4959-99A9-C496E5E51435}">
      <dgm:prSet/>
      <dgm:spPr/>
      <dgm:t>
        <a:bodyPr/>
        <a:lstStyle/>
        <a:p>
          <a:r>
            <a:rPr lang="en-US" dirty="0" smtClean="0"/>
            <a:t>E nextElement()</a:t>
          </a:r>
        </a:p>
      </dgm:t>
    </dgm:pt>
    <dgm:pt modelId="{E8EEED41-3FFD-488C-B06D-56E09D06B515}" type="parTrans" cxnId="{22ECECA1-3B38-4C1B-A18F-A114E0EB89D4}">
      <dgm:prSet/>
      <dgm:spPr/>
      <dgm:t>
        <a:bodyPr/>
        <a:lstStyle/>
        <a:p>
          <a:endParaRPr lang="en-US"/>
        </a:p>
      </dgm:t>
    </dgm:pt>
    <dgm:pt modelId="{7A0A5957-38C4-4DE5-94B5-A34F651A52AB}" type="sibTrans" cxnId="{22ECECA1-3B38-4C1B-A18F-A114E0EB89D4}">
      <dgm:prSet/>
      <dgm:spPr/>
      <dgm:t>
        <a:bodyPr/>
        <a:lstStyle/>
        <a:p>
          <a:endParaRPr lang="en-US"/>
        </a:p>
      </dgm:t>
    </dgm:pt>
    <dgm:pt modelId="{82A3DD71-CE5E-4121-887F-93B13FC75D4B}">
      <dgm:prSet/>
      <dgm:spPr/>
      <dgm:t>
        <a:bodyPr/>
        <a:lstStyle/>
        <a:p>
          <a:r>
            <a:rPr lang="en-US" dirty="0" smtClean="0"/>
            <a:t>E next()</a:t>
          </a:r>
        </a:p>
      </dgm:t>
    </dgm:pt>
    <dgm:pt modelId="{810C06B8-9EAE-46D1-BBCF-069F11710F79}" type="parTrans" cxnId="{6E4625E4-E7A5-4B96-ACAB-4CEAB93E9486}">
      <dgm:prSet/>
      <dgm:spPr/>
      <dgm:t>
        <a:bodyPr/>
        <a:lstStyle/>
        <a:p>
          <a:endParaRPr lang="en-US"/>
        </a:p>
      </dgm:t>
    </dgm:pt>
    <dgm:pt modelId="{2355E5CD-C1DD-477B-B443-8B05C82EB970}" type="sibTrans" cxnId="{6E4625E4-E7A5-4B96-ACAB-4CEAB93E9486}">
      <dgm:prSet/>
      <dgm:spPr/>
      <dgm:t>
        <a:bodyPr/>
        <a:lstStyle/>
        <a:p>
          <a:endParaRPr lang="en-US"/>
        </a:p>
      </dgm:t>
    </dgm:pt>
    <dgm:pt modelId="{9F256ED6-5836-4A82-9EE6-9C28CF9AA423}">
      <dgm:prSet/>
      <dgm:spPr/>
      <dgm:t>
        <a:bodyPr/>
        <a:lstStyle/>
        <a:p>
          <a:r>
            <a:rPr lang="en-US" dirty="0" smtClean="0"/>
            <a:t>void remove()</a:t>
          </a:r>
        </a:p>
      </dgm:t>
    </dgm:pt>
    <dgm:pt modelId="{417D1F72-5023-42EC-BCAB-359849A8F9C9}" type="parTrans" cxnId="{152FF0DA-C639-4582-836B-BF8CA3005203}">
      <dgm:prSet/>
      <dgm:spPr/>
      <dgm:t>
        <a:bodyPr/>
        <a:lstStyle/>
        <a:p>
          <a:endParaRPr lang="en-US"/>
        </a:p>
      </dgm:t>
    </dgm:pt>
    <dgm:pt modelId="{F186AF04-4092-4DAE-A9BC-442163755B98}" type="sibTrans" cxnId="{152FF0DA-C639-4582-836B-BF8CA3005203}">
      <dgm:prSet/>
      <dgm:spPr/>
      <dgm:t>
        <a:bodyPr/>
        <a:lstStyle/>
        <a:p>
          <a:endParaRPr lang="en-US"/>
        </a:p>
      </dgm:t>
    </dgm:pt>
    <dgm:pt modelId="{A39F70B1-496E-4C69-B75B-60A10AF3659A}">
      <dgm:prSet/>
      <dgm:spPr/>
      <dgm:t>
        <a:bodyPr/>
        <a:lstStyle/>
        <a:p>
          <a:r>
            <a:rPr lang="en-US" dirty="0" smtClean="0"/>
            <a:t>E next()</a:t>
          </a:r>
        </a:p>
      </dgm:t>
    </dgm:pt>
    <dgm:pt modelId="{5BE4EDCA-2F6E-4C81-B375-D30E16B77EF4}" type="parTrans" cxnId="{69480FF8-E687-42D3-A854-17934D3E498D}">
      <dgm:prSet/>
      <dgm:spPr/>
      <dgm:t>
        <a:bodyPr/>
        <a:lstStyle/>
        <a:p>
          <a:endParaRPr lang="en-US"/>
        </a:p>
      </dgm:t>
    </dgm:pt>
    <dgm:pt modelId="{C8F32ACC-1CC5-43A7-A836-761385A258C2}" type="sibTrans" cxnId="{69480FF8-E687-42D3-A854-17934D3E498D}">
      <dgm:prSet/>
      <dgm:spPr/>
      <dgm:t>
        <a:bodyPr/>
        <a:lstStyle/>
        <a:p>
          <a:endParaRPr lang="en-US"/>
        </a:p>
      </dgm:t>
    </dgm:pt>
    <dgm:pt modelId="{942754C0-C611-424B-B66F-24595F50E252}">
      <dgm:prSet/>
      <dgm:spPr/>
      <dgm:t>
        <a:bodyPr/>
        <a:lstStyle/>
        <a:p>
          <a:r>
            <a:rPr lang="en-US" dirty="0" smtClean="0"/>
            <a:t>boolean hasPrevious()</a:t>
          </a:r>
        </a:p>
      </dgm:t>
    </dgm:pt>
    <dgm:pt modelId="{9B96D1D9-4DFA-499B-887B-4E20CED4538F}" type="parTrans" cxnId="{0A92E7C8-4628-4DB1-8C2B-1F4AD61C9101}">
      <dgm:prSet/>
      <dgm:spPr/>
      <dgm:t>
        <a:bodyPr/>
        <a:lstStyle/>
        <a:p>
          <a:endParaRPr lang="en-US"/>
        </a:p>
      </dgm:t>
    </dgm:pt>
    <dgm:pt modelId="{B4E52B62-2837-4126-B3E0-B00D176BC205}" type="sibTrans" cxnId="{0A92E7C8-4628-4DB1-8C2B-1F4AD61C9101}">
      <dgm:prSet/>
      <dgm:spPr/>
      <dgm:t>
        <a:bodyPr/>
        <a:lstStyle/>
        <a:p>
          <a:endParaRPr lang="en-US"/>
        </a:p>
      </dgm:t>
    </dgm:pt>
    <dgm:pt modelId="{1999861A-BECA-469E-AC72-A9273BF94F37}">
      <dgm:prSet/>
      <dgm:spPr/>
      <dgm:t>
        <a:bodyPr/>
        <a:lstStyle/>
        <a:p>
          <a:r>
            <a:rPr lang="en-US" dirty="0" smtClean="0"/>
            <a:t>E previous()</a:t>
          </a:r>
        </a:p>
      </dgm:t>
    </dgm:pt>
    <dgm:pt modelId="{01243550-443C-4573-A1EA-46F6643FF9E2}" type="parTrans" cxnId="{700860BC-80A9-4696-AD37-DD2C3216DF4E}">
      <dgm:prSet/>
      <dgm:spPr/>
      <dgm:t>
        <a:bodyPr/>
        <a:lstStyle/>
        <a:p>
          <a:endParaRPr lang="en-US"/>
        </a:p>
      </dgm:t>
    </dgm:pt>
    <dgm:pt modelId="{51779079-9739-4A25-8710-F4BAB043E3BA}" type="sibTrans" cxnId="{700860BC-80A9-4696-AD37-DD2C3216DF4E}">
      <dgm:prSet/>
      <dgm:spPr/>
      <dgm:t>
        <a:bodyPr/>
        <a:lstStyle/>
        <a:p>
          <a:endParaRPr lang="en-US"/>
        </a:p>
      </dgm:t>
    </dgm:pt>
    <dgm:pt modelId="{4240CA43-180C-414D-B8DE-00F062C9FECB}">
      <dgm:prSet/>
      <dgm:spPr/>
      <dgm:t>
        <a:bodyPr/>
        <a:lstStyle/>
        <a:p>
          <a:r>
            <a:rPr lang="en-US" dirty="0" smtClean="0"/>
            <a:t>int nextIndex()</a:t>
          </a:r>
        </a:p>
      </dgm:t>
    </dgm:pt>
    <dgm:pt modelId="{30DFA97A-E4C1-44E0-97FE-60F03ED5662D}" type="parTrans" cxnId="{93A009C6-9EED-46B4-8E6B-53380BA1FBDA}">
      <dgm:prSet/>
      <dgm:spPr/>
      <dgm:t>
        <a:bodyPr/>
        <a:lstStyle/>
        <a:p>
          <a:endParaRPr lang="en-US"/>
        </a:p>
      </dgm:t>
    </dgm:pt>
    <dgm:pt modelId="{40CB8773-022F-4F76-B895-1031B30D45E9}" type="sibTrans" cxnId="{93A009C6-9EED-46B4-8E6B-53380BA1FBDA}">
      <dgm:prSet/>
      <dgm:spPr/>
      <dgm:t>
        <a:bodyPr/>
        <a:lstStyle/>
        <a:p>
          <a:endParaRPr lang="en-US"/>
        </a:p>
      </dgm:t>
    </dgm:pt>
    <dgm:pt modelId="{FDE166D2-71D5-4AC9-A3D9-AE693906A42C}">
      <dgm:prSet/>
      <dgm:spPr/>
      <dgm:t>
        <a:bodyPr/>
        <a:lstStyle/>
        <a:p>
          <a:r>
            <a:rPr lang="en-US" dirty="0" smtClean="0"/>
            <a:t>int previousIndex()</a:t>
          </a:r>
        </a:p>
      </dgm:t>
    </dgm:pt>
    <dgm:pt modelId="{53602501-5D05-425E-A7DA-6C3859484B9B}" type="parTrans" cxnId="{F3F44137-3F2E-4EDB-9E6A-9BF6BFA30D4D}">
      <dgm:prSet/>
      <dgm:spPr/>
      <dgm:t>
        <a:bodyPr/>
        <a:lstStyle/>
        <a:p>
          <a:endParaRPr lang="en-US"/>
        </a:p>
      </dgm:t>
    </dgm:pt>
    <dgm:pt modelId="{D9BE168D-8E96-4399-9872-6012A9C37D6C}" type="sibTrans" cxnId="{F3F44137-3F2E-4EDB-9E6A-9BF6BFA30D4D}">
      <dgm:prSet/>
      <dgm:spPr/>
      <dgm:t>
        <a:bodyPr/>
        <a:lstStyle/>
        <a:p>
          <a:endParaRPr lang="en-US"/>
        </a:p>
      </dgm:t>
    </dgm:pt>
    <dgm:pt modelId="{A63EDC5D-2AB5-4D57-8D97-B5E9E8AF33BD}">
      <dgm:prSet/>
      <dgm:spPr/>
      <dgm:t>
        <a:bodyPr/>
        <a:lstStyle/>
        <a:p>
          <a:r>
            <a:rPr lang="en-US" dirty="0" smtClean="0"/>
            <a:t>void remove()</a:t>
          </a:r>
        </a:p>
      </dgm:t>
    </dgm:pt>
    <dgm:pt modelId="{F321ACE7-155B-48F7-B919-E2395385FBA3}" type="parTrans" cxnId="{FAF33757-B6DE-4162-B3F0-C08D303671A5}">
      <dgm:prSet/>
      <dgm:spPr/>
      <dgm:t>
        <a:bodyPr/>
        <a:lstStyle/>
        <a:p>
          <a:endParaRPr lang="en-US"/>
        </a:p>
      </dgm:t>
    </dgm:pt>
    <dgm:pt modelId="{6E0A0E41-AC12-4DD4-B71D-EC3992BCAA9D}" type="sibTrans" cxnId="{FAF33757-B6DE-4162-B3F0-C08D303671A5}">
      <dgm:prSet/>
      <dgm:spPr/>
      <dgm:t>
        <a:bodyPr/>
        <a:lstStyle/>
        <a:p>
          <a:endParaRPr lang="en-US"/>
        </a:p>
      </dgm:t>
    </dgm:pt>
    <dgm:pt modelId="{74087246-22EC-4B08-B906-D96C06C4D465}">
      <dgm:prSet/>
      <dgm:spPr/>
      <dgm:t>
        <a:bodyPr/>
        <a:lstStyle/>
        <a:p>
          <a:r>
            <a:rPr lang="en-US" dirty="0" smtClean="0"/>
            <a:t>void set(E e)</a:t>
          </a:r>
        </a:p>
      </dgm:t>
    </dgm:pt>
    <dgm:pt modelId="{10376F62-43A9-4667-B1C1-A027975B25A8}" type="parTrans" cxnId="{C7FFC48A-20D8-471A-8113-59D7E04BF6CD}">
      <dgm:prSet/>
      <dgm:spPr/>
      <dgm:t>
        <a:bodyPr/>
        <a:lstStyle/>
        <a:p>
          <a:endParaRPr lang="en-US"/>
        </a:p>
      </dgm:t>
    </dgm:pt>
    <dgm:pt modelId="{53CBDFF8-D4A8-4D21-8250-51F6EA5C6495}" type="sibTrans" cxnId="{C7FFC48A-20D8-471A-8113-59D7E04BF6CD}">
      <dgm:prSet/>
      <dgm:spPr/>
      <dgm:t>
        <a:bodyPr/>
        <a:lstStyle/>
        <a:p>
          <a:endParaRPr lang="en-US"/>
        </a:p>
      </dgm:t>
    </dgm:pt>
    <dgm:pt modelId="{DD5D86F3-01EA-4BEF-AEA0-26227D3CC9B3}">
      <dgm:prSet/>
      <dgm:spPr/>
      <dgm:t>
        <a:bodyPr/>
        <a:lstStyle/>
        <a:p>
          <a:r>
            <a:rPr lang="en-US" dirty="0" smtClean="0"/>
            <a:t>void add(E e)</a:t>
          </a:r>
        </a:p>
      </dgm:t>
    </dgm:pt>
    <dgm:pt modelId="{BDFC0BC3-EF89-4EFE-8790-D536514F93C2}" type="parTrans" cxnId="{1A3224C5-F044-485E-97B5-F40FEDA05E9F}">
      <dgm:prSet/>
      <dgm:spPr/>
      <dgm:t>
        <a:bodyPr/>
        <a:lstStyle/>
        <a:p>
          <a:endParaRPr lang="en-US"/>
        </a:p>
      </dgm:t>
    </dgm:pt>
    <dgm:pt modelId="{1DD529DD-13EB-43F1-8FAA-ACAB7EABBF09}" type="sibTrans" cxnId="{1A3224C5-F044-485E-97B5-F40FEDA05E9F}">
      <dgm:prSet/>
      <dgm:spPr/>
      <dgm:t>
        <a:bodyPr/>
        <a:lstStyle/>
        <a:p>
          <a:endParaRPr lang="en-US"/>
        </a:p>
      </dgm:t>
    </dgm:pt>
    <dgm:pt modelId="{4CD26A33-470B-44B9-8B1D-7794A1D8DF57}">
      <dgm:prSet phldrT="[Text]"/>
      <dgm:spPr/>
      <dgm:t>
        <a:bodyPr/>
        <a:lstStyle/>
        <a:p>
          <a:r>
            <a:rPr lang="en-US" dirty="0" smtClean="0"/>
            <a:t> We can only traverse the elements in forward direction</a:t>
          </a:r>
          <a:endParaRPr lang="en-US" dirty="0"/>
        </a:p>
      </dgm:t>
    </dgm:pt>
    <dgm:pt modelId="{310E0FD7-BF62-48BE-9617-1DC6C1F81BB0}" type="parTrans" cxnId="{DCD36ECB-8553-4034-ACBF-9B7B863EC495}">
      <dgm:prSet/>
      <dgm:spPr/>
      <dgm:t>
        <a:bodyPr/>
        <a:lstStyle/>
        <a:p>
          <a:endParaRPr lang="en-US"/>
        </a:p>
      </dgm:t>
    </dgm:pt>
    <dgm:pt modelId="{188632C2-05C7-454B-AD46-2AAB096CD4BA}" type="sibTrans" cxnId="{DCD36ECB-8553-4034-ACBF-9B7B863EC495}">
      <dgm:prSet/>
      <dgm:spPr/>
      <dgm:t>
        <a:bodyPr/>
        <a:lstStyle/>
        <a:p>
          <a:endParaRPr lang="en-US"/>
        </a:p>
      </dgm:t>
    </dgm:pt>
    <dgm:pt modelId="{ECCF56A2-A280-4312-B488-EB1783ADFE3E}">
      <dgm:prSet/>
      <dgm:spPr/>
      <dgm:t>
        <a:bodyPr/>
        <a:lstStyle/>
        <a:p>
          <a:r>
            <a:rPr lang="en-US" dirty="0" smtClean="0"/>
            <a:t>Its take the place of Enumeration in the Collection Framework</a:t>
          </a:r>
          <a:endParaRPr lang="en-US" dirty="0"/>
        </a:p>
      </dgm:t>
    </dgm:pt>
    <dgm:pt modelId="{2324E1DD-4482-4B8B-AD01-F1F276A06EB8}" type="parTrans" cxnId="{E859CF3B-ECF3-47F7-9995-10C85A0A75C7}">
      <dgm:prSet/>
      <dgm:spPr/>
      <dgm:t>
        <a:bodyPr/>
        <a:lstStyle/>
        <a:p>
          <a:endParaRPr lang="en-US"/>
        </a:p>
      </dgm:t>
    </dgm:pt>
    <dgm:pt modelId="{22223B62-291D-4747-A0A2-8C0277E6DD4C}" type="sibTrans" cxnId="{E859CF3B-ECF3-47F7-9995-10C85A0A75C7}">
      <dgm:prSet/>
      <dgm:spPr/>
      <dgm:t>
        <a:bodyPr/>
        <a:lstStyle/>
        <a:p>
          <a:endParaRPr lang="en-US"/>
        </a:p>
      </dgm:t>
    </dgm:pt>
    <dgm:pt modelId="{98CFAF0E-F389-4F25-B2FC-16EF86DF75A7}">
      <dgm:prSet/>
      <dgm:spPr/>
      <dgm:t>
        <a:bodyPr/>
        <a:lstStyle/>
        <a:p>
          <a:r>
            <a:rPr lang="en-US" dirty="0" smtClean="0"/>
            <a:t> Traverse the list in forward direction</a:t>
          </a:r>
          <a:endParaRPr lang="en-US" dirty="0"/>
        </a:p>
      </dgm:t>
    </dgm:pt>
    <dgm:pt modelId="{E74224F1-A96A-4C6D-8687-3BA26B55C6D9}" type="parTrans" cxnId="{CD6F3FF5-0543-455E-BD91-A60B4B40F2DA}">
      <dgm:prSet/>
      <dgm:spPr/>
      <dgm:t>
        <a:bodyPr/>
        <a:lstStyle/>
        <a:p>
          <a:endParaRPr lang="en-US"/>
        </a:p>
      </dgm:t>
    </dgm:pt>
    <dgm:pt modelId="{E8E4FAFE-283A-4FD8-9E49-4767112ED1D8}" type="sibTrans" cxnId="{CD6F3FF5-0543-455E-BD91-A60B4B40F2DA}">
      <dgm:prSet/>
      <dgm:spPr/>
      <dgm:t>
        <a:bodyPr/>
        <a:lstStyle/>
        <a:p>
          <a:endParaRPr lang="en-US"/>
        </a:p>
      </dgm:t>
    </dgm:pt>
    <dgm:pt modelId="{12E23A78-9271-4444-BD83-C8540825FF29}">
      <dgm:prSet/>
      <dgm:spPr/>
      <dgm:t>
        <a:bodyPr/>
        <a:lstStyle/>
        <a:p>
          <a:r>
            <a:rPr lang="en-US" dirty="0" smtClean="0"/>
            <a:t> Traverse the list in either direction, modify the list during iteration and obtain the current position in the list</a:t>
          </a:r>
          <a:endParaRPr lang="en-US" dirty="0"/>
        </a:p>
      </dgm:t>
    </dgm:pt>
    <dgm:pt modelId="{7781F27F-38F5-4042-9000-5ADB906ED14D}" type="parTrans" cxnId="{789D7962-33A5-49A0-BA88-68A2CFD24012}">
      <dgm:prSet/>
      <dgm:spPr/>
      <dgm:t>
        <a:bodyPr/>
        <a:lstStyle/>
        <a:p>
          <a:endParaRPr lang="en-US"/>
        </a:p>
      </dgm:t>
    </dgm:pt>
    <dgm:pt modelId="{82F4CE78-A743-4117-9E6D-DB3DD7B44DD3}" type="sibTrans" cxnId="{789D7962-33A5-49A0-BA88-68A2CFD24012}">
      <dgm:prSet/>
      <dgm:spPr/>
      <dgm:t>
        <a:bodyPr/>
        <a:lstStyle/>
        <a:p>
          <a:endParaRPr lang="en-US"/>
        </a:p>
      </dgm:t>
    </dgm:pt>
    <dgm:pt modelId="{1D8499B6-9BBF-4EE9-BBD7-A12D4907C130}">
      <dgm:prSet phldrT="[Text]"/>
      <dgm:spPr/>
      <dgm:t>
        <a:bodyPr/>
        <a:lstStyle/>
        <a:p>
          <a:r>
            <a:rPr lang="en-US" dirty="0" smtClean="0"/>
            <a:t> Applicable to legacy classes like Vector, </a:t>
          </a:r>
          <a:r>
            <a:rPr lang="en-US" dirty="0" err="1" smtClean="0"/>
            <a:t>Hashtable</a:t>
          </a:r>
          <a:endParaRPr lang="en-US" dirty="0"/>
        </a:p>
      </dgm:t>
    </dgm:pt>
    <dgm:pt modelId="{55FDAA3C-7975-49D8-927D-0F7C3CABF6A4}" type="parTrans" cxnId="{A9BC089F-6D62-4E75-A863-C7E604C61BCC}">
      <dgm:prSet/>
      <dgm:spPr/>
      <dgm:t>
        <a:bodyPr/>
        <a:lstStyle/>
        <a:p>
          <a:endParaRPr lang="en-US"/>
        </a:p>
      </dgm:t>
    </dgm:pt>
    <dgm:pt modelId="{D0447EF7-00E2-4A89-8B64-E05D7DE0CB28}" type="sibTrans" cxnId="{A9BC089F-6D62-4E75-A863-C7E604C61BCC}">
      <dgm:prSet/>
      <dgm:spPr/>
      <dgm:t>
        <a:bodyPr/>
        <a:lstStyle/>
        <a:p>
          <a:endParaRPr lang="en-US"/>
        </a:p>
      </dgm:t>
    </dgm:pt>
    <dgm:pt modelId="{5FA0B65C-40A5-4516-B4C0-AF238BA43FAB}">
      <dgm:prSet/>
      <dgm:spPr/>
      <dgm:t>
        <a:bodyPr/>
        <a:lstStyle/>
        <a:p>
          <a:r>
            <a:rPr lang="en-US" dirty="0" err="1" smtClean="0"/>
            <a:t>boolean</a:t>
          </a:r>
          <a:r>
            <a:rPr lang="en-US" dirty="0" smtClean="0"/>
            <a:t> </a:t>
          </a:r>
          <a:r>
            <a:rPr lang="en-US" dirty="0" err="1" smtClean="0"/>
            <a:t>hasNext</a:t>
          </a:r>
          <a:r>
            <a:rPr lang="en-US" dirty="0" smtClean="0"/>
            <a:t>()</a:t>
          </a:r>
          <a:endParaRPr lang="en-US" dirty="0"/>
        </a:p>
      </dgm:t>
    </dgm:pt>
    <dgm:pt modelId="{EAAB11F1-3D25-46AA-B55E-36AF111CF8E0}" type="parTrans" cxnId="{424B8E08-C7A2-4226-BB23-5B6776F32C8E}">
      <dgm:prSet/>
      <dgm:spPr/>
      <dgm:t>
        <a:bodyPr/>
        <a:lstStyle/>
        <a:p>
          <a:endParaRPr lang="en-US"/>
        </a:p>
      </dgm:t>
    </dgm:pt>
    <dgm:pt modelId="{897F5743-6F2F-40CC-8EF5-477110440A0B}" type="sibTrans" cxnId="{424B8E08-C7A2-4226-BB23-5B6776F32C8E}">
      <dgm:prSet/>
      <dgm:spPr/>
      <dgm:t>
        <a:bodyPr/>
        <a:lstStyle/>
        <a:p>
          <a:endParaRPr lang="en-US"/>
        </a:p>
      </dgm:t>
    </dgm:pt>
    <dgm:pt modelId="{AAD893E0-CE3C-44AA-8CF8-E626EB81C983}">
      <dgm:prSet/>
      <dgm:spPr/>
      <dgm:t>
        <a:bodyPr/>
        <a:lstStyle/>
        <a:p>
          <a:r>
            <a:rPr lang="en-US" dirty="0" smtClean="0"/>
            <a:t> Remove element while iteration</a:t>
          </a:r>
          <a:endParaRPr lang="en-US" dirty="0"/>
        </a:p>
      </dgm:t>
    </dgm:pt>
    <dgm:pt modelId="{FC7FCF49-C346-41AC-90B8-C7B25CD23395}" type="parTrans" cxnId="{1886547D-DD53-4FD4-BBC9-75BD79A7FBDC}">
      <dgm:prSet/>
      <dgm:spPr/>
      <dgm:t>
        <a:bodyPr/>
        <a:lstStyle/>
        <a:p>
          <a:endParaRPr lang="en-US"/>
        </a:p>
      </dgm:t>
    </dgm:pt>
    <dgm:pt modelId="{6C92FEC7-2430-42EB-8C4F-9881DEF1249E}" type="sibTrans" cxnId="{1886547D-DD53-4FD4-BBC9-75BD79A7FBDC}">
      <dgm:prSet/>
      <dgm:spPr/>
      <dgm:t>
        <a:bodyPr/>
        <a:lstStyle/>
        <a:p>
          <a:endParaRPr lang="en-US"/>
        </a:p>
      </dgm:t>
    </dgm:pt>
    <dgm:pt modelId="{7C91EF38-13DD-4E71-8482-7DB738E88EF9}">
      <dgm:prSet/>
      <dgm:spPr/>
      <dgm:t>
        <a:bodyPr/>
        <a:lstStyle/>
        <a:p>
          <a:r>
            <a:rPr lang="en-US" dirty="0" smtClean="0"/>
            <a:t> Applicable to classes implements List interface</a:t>
          </a:r>
          <a:endParaRPr lang="en-US" dirty="0"/>
        </a:p>
      </dgm:t>
    </dgm:pt>
    <dgm:pt modelId="{6703AFF5-A302-462B-9A41-48275D24F8B3}" type="parTrans" cxnId="{F2B9F5D4-9128-4F9A-83FE-3D3BECBF0389}">
      <dgm:prSet/>
      <dgm:spPr/>
    </dgm:pt>
    <dgm:pt modelId="{549A5AF1-AC48-4673-A9E7-0AA761AFE337}" type="sibTrans" cxnId="{F2B9F5D4-9128-4F9A-83FE-3D3BECBF0389}">
      <dgm:prSet/>
      <dgm:spPr/>
    </dgm:pt>
    <dgm:pt modelId="{AD2B9262-6F35-4BA6-BFCB-26A4ED6B7994}">
      <dgm:prSet/>
      <dgm:spPr/>
      <dgm:t>
        <a:bodyPr/>
        <a:lstStyle/>
        <a:p>
          <a:r>
            <a:rPr lang="en-US" dirty="0" smtClean="0"/>
            <a:t>Applicable to classes implements Collection interface</a:t>
          </a:r>
          <a:endParaRPr lang="en-US" dirty="0"/>
        </a:p>
      </dgm:t>
    </dgm:pt>
    <dgm:pt modelId="{21E2C69D-1A45-4739-8F64-1531FFFFB51D}" type="parTrans" cxnId="{FDEA17DA-7819-41D5-B695-EFFC8371BDDF}">
      <dgm:prSet/>
      <dgm:spPr/>
    </dgm:pt>
    <dgm:pt modelId="{2ABEDAF5-09A5-4B30-A8C5-769A9E5F4958}" type="sibTrans" cxnId="{FDEA17DA-7819-41D5-B695-EFFC8371BDDF}">
      <dgm:prSet/>
      <dgm:spPr/>
    </dgm:pt>
    <dgm:pt modelId="{4EAFE61B-0958-45E2-A488-1B6DE58679FB}" type="pres">
      <dgm:prSet presAssocID="{CED0901B-712E-40B8-A6AA-67C7013784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11899-34C5-44D4-85D5-9A5011BEAD03}" type="pres">
      <dgm:prSet presAssocID="{B6870516-D6AE-495A-AACD-104A033737E5}" presName="parentLin" presStyleCnt="0"/>
      <dgm:spPr/>
    </dgm:pt>
    <dgm:pt modelId="{9B423DB6-37FC-45DF-9254-FC08C5DC22DB}" type="pres">
      <dgm:prSet presAssocID="{B6870516-D6AE-495A-AACD-104A033737E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89952EB-AF22-4EBD-B580-A16212A68BC1}" type="pres">
      <dgm:prSet presAssocID="{B6870516-D6AE-495A-AACD-104A033737E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05A0-0545-4C22-AAF6-B0520CAA7EC2}" type="pres">
      <dgm:prSet presAssocID="{B6870516-D6AE-495A-AACD-104A033737E5}" presName="negativeSpace" presStyleCnt="0"/>
      <dgm:spPr/>
    </dgm:pt>
    <dgm:pt modelId="{20A3F8C0-95CB-404D-82D5-59491369F4F5}" type="pres">
      <dgm:prSet presAssocID="{B6870516-D6AE-495A-AACD-104A033737E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8AE93-AF69-41D8-9BDA-BBAF3A202248}" type="pres">
      <dgm:prSet presAssocID="{95A51108-A40E-445B-B4C0-2ED5C914C74A}" presName="spaceBetweenRectangles" presStyleCnt="0"/>
      <dgm:spPr/>
    </dgm:pt>
    <dgm:pt modelId="{CF69310F-7008-43B8-B0A7-241EC29C8A22}" type="pres">
      <dgm:prSet presAssocID="{820F1E26-4CC4-4872-B10B-264A64300085}" presName="parentLin" presStyleCnt="0"/>
      <dgm:spPr/>
    </dgm:pt>
    <dgm:pt modelId="{FF5A13CB-4D55-476D-BAEF-9C1315FFA315}" type="pres">
      <dgm:prSet presAssocID="{820F1E26-4CC4-4872-B10B-264A6430008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73A0B9D-C04E-42BE-9314-D7E379303D2B}" type="pres">
      <dgm:prSet presAssocID="{820F1E26-4CC4-4872-B10B-264A6430008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45C6-552B-42C9-A487-863767AC6C0F}" type="pres">
      <dgm:prSet presAssocID="{820F1E26-4CC4-4872-B10B-264A64300085}" presName="negativeSpace" presStyleCnt="0"/>
      <dgm:spPr/>
    </dgm:pt>
    <dgm:pt modelId="{66DB192E-F930-4BBB-9014-D5C57A4D562C}" type="pres">
      <dgm:prSet presAssocID="{820F1E26-4CC4-4872-B10B-264A6430008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1CADA-A76E-4876-84D1-060BE76FC76E}" type="pres">
      <dgm:prSet presAssocID="{A6DC619F-4E13-46EE-97BF-A9778C04A21B}" presName="spaceBetweenRectangles" presStyleCnt="0"/>
      <dgm:spPr/>
    </dgm:pt>
    <dgm:pt modelId="{0DF66770-FC6D-4A32-8047-3E6B2E0A7727}" type="pres">
      <dgm:prSet presAssocID="{D4B606D6-90B4-4095-BE4E-8FBAD094E0EF}" presName="parentLin" presStyleCnt="0"/>
      <dgm:spPr/>
    </dgm:pt>
    <dgm:pt modelId="{8559A7FC-1E1A-4CCB-BD62-EE72A5FF8968}" type="pres">
      <dgm:prSet presAssocID="{D4B606D6-90B4-4095-BE4E-8FBAD094E0E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C485214-5894-4C33-9BEB-29955C3746D2}" type="pres">
      <dgm:prSet presAssocID="{D4B606D6-90B4-4095-BE4E-8FBAD094E0E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2B5A2-7BED-48F3-BC23-6BD7B3CADD35}" type="pres">
      <dgm:prSet presAssocID="{D4B606D6-90B4-4095-BE4E-8FBAD094E0EF}" presName="negativeSpace" presStyleCnt="0"/>
      <dgm:spPr/>
    </dgm:pt>
    <dgm:pt modelId="{241D8A13-8E5C-44C9-994B-88FE28DC51BE}" type="pres">
      <dgm:prSet presAssocID="{D4B606D6-90B4-4095-BE4E-8FBAD094E0E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3FA21E-5F70-4116-A5E1-B3CE6E188C47}" type="presOf" srcId="{1999861A-BECA-469E-AC72-A9273BF94F37}" destId="{241D8A13-8E5C-44C9-994B-88FE28DC51BE}" srcOrd="0" destOrd="5" presId="urn:microsoft.com/office/officeart/2005/8/layout/list1"/>
    <dgm:cxn modelId="{6DBC2C34-A65F-4288-A1CA-DA70C545DE4D}" srcId="{D4B606D6-90B4-4095-BE4E-8FBAD094E0EF}" destId="{A7D6339C-BB29-486F-9B47-94EC761091BB}" srcOrd="11" destOrd="0" parTransId="{5E73924A-8968-47B3-9405-C930B2343C5F}" sibTransId="{B4743CBC-8627-44E0-B1AB-FA15ECB03FE0}"/>
    <dgm:cxn modelId="{1A3224C5-F044-485E-97B5-F40FEDA05E9F}" srcId="{D4B606D6-90B4-4095-BE4E-8FBAD094E0EF}" destId="{DD5D86F3-01EA-4BEF-AEA0-26227D3CC9B3}" srcOrd="10" destOrd="0" parTransId="{BDFC0BC3-EF89-4EFE-8790-D536514F93C2}" sibTransId="{1DD529DD-13EB-43F1-8FAA-ACAB7EABBF09}"/>
    <dgm:cxn modelId="{E28131E0-C09F-4FDF-A39D-6E4C2D8BDEA3}" type="presOf" srcId="{4CD26A33-470B-44B9-8B1D-7794A1D8DF57}" destId="{20A3F8C0-95CB-404D-82D5-59491369F4F5}" srcOrd="0" destOrd="0" presId="urn:microsoft.com/office/officeart/2005/8/layout/list1"/>
    <dgm:cxn modelId="{A9BC089F-6D62-4E75-A863-C7E604C61BCC}" srcId="{B6870516-D6AE-495A-AACD-104A033737E5}" destId="{1D8499B6-9BBF-4EE9-BBD7-A12D4907C130}" srcOrd="1" destOrd="0" parTransId="{55FDAA3C-7975-49D8-927D-0F7C3CABF6A4}" sibTransId="{D0447EF7-00E2-4A89-8B64-E05D7DE0CB28}"/>
    <dgm:cxn modelId="{F5D6D430-73EF-4334-9C5E-C9B5E55158F2}" type="presOf" srcId="{D4B606D6-90B4-4095-BE4E-8FBAD094E0EF}" destId="{2C485214-5894-4C33-9BEB-29955C3746D2}" srcOrd="1" destOrd="0" presId="urn:microsoft.com/office/officeart/2005/8/layout/list1"/>
    <dgm:cxn modelId="{F2B9F5D4-9128-4F9A-83FE-3D3BECBF0389}" srcId="{D4B606D6-90B4-4095-BE4E-8FBAD094E0EF}" destId="{7C91EF38-13DD-4E71-8482-7DB738E88EF9}" srcOrd="1" destOrd="0" parTransId="{6703AFF5-A302-462B-9A41-48275D24F8B3}" sibTransId="{549A5AF1-AC48-4673-A9E7-0AA761AFE337}"/>
    <dgm:cxn modelId="{ED06FECD-4743-48B6-B699-E74100716C3F}" type="presOf" srcId="{820F1E26-4CC4-4872-B10B-264A64300085}" destId="{E73A0B9D-C04E-42BE-9314-D7E379303D2B}" srcOrd="1" destOrd="0" presId="urn:microsoft.com/office/officeart/2005/8/layout/list1"/>
    <dgm:cxn modelId="{E859CF3B-ECF3-47F7-9995-10C85A0A75C7}" srcId="{820F1E26-4CC4-4872-B10B-264A64300085}" destId="{ECCF56A2-A280-4312-B488-EB1783ADFE3E}" srcOrd="0" destOrd="0" parTransId="{2324E1DD-4482-4B8B-AD01-F1F276A06EB8}" sibTransId="{22223B62-291D-4747-A0A2-8C0277E6DD4C}"/>
    <dgm:cxn modelId="{76D5EEC4-C799-4089-9592-F957B2D7AED6}" srcId="{CED0901B-712E-40B8-A6AA-67C70137847E}" destId="{D4B606D6-90B4-4095-BE4E-8FBAD094E0EF}" srcOrd="2" destOrd="0" parTransId="{D8044A8A-F97C-42D8-9AB7-FF8CADF5688C}" sibTransId="{626D1BF2-57BE-4C69-881B-52F2EAA0AB9F}"/>
    <dgm:cxn modelId="{CD6F3FF5-0543-455E-BD91-A60B4B40F2DA}" srcId="{820F1E26-4CC4-4872-B10B-264A64300085}" destId="{98CFAF0E-F389-4F25-B2FC-16EF86DF75A7}" srcOrd="1" destOrd="0" parTransId="{E74224F1-A96A-4C6D-8687-3BA26B55C6D9}" sibTransId="{E8E4FAFE-283A-4FD8-9E49-4767112ED1D8}"/>
    <dgm:cxn modelId="{69480FF8-E687-42D3-A854-17934D3E498D}" srcId="{D4B606D6-90B4-4095-BE4E-8FBAD094E0EF}" destId="{A39F70B1-496E-4C69-B75B-60A10AF3659A}" srcOrd="3" destOrd="0" parTransId="{5BE4EDCA-2F6E-4C81-B375-D30E16B77EF4}" sibTransId="{C8F32ACC-1CC5-43A7-A836-761385A258C2}"/>
    <dgm:cxn modelId="{DB4619F4-7992-41C6-AF83-D1FED35D4118}" type="presOf" srcId="{12E23A78-9271-4444-BD83-C8540825FF29}" destId="{241D8A13-8E5C-44C9-994B-88FE28DC51BE}" srcOrd="0" destOrd="0" presId="urn:microsoft.com/office/officeart/2005/8/layout/list1"/>
    <dgm:cxn modelId="{85527BC1-883B-4AC7-9ABD-5A70671A8D67}" type="presOf" srcId="{820F1E26-4CC4-4872-B10B-264A64300085}" destId="{FF5A13CB-4D55-476D-BAEF-9C1315FFA315}" srcOrd="0" destOrd="0" presId="urn:microsoft.com/office/officeart/2005/8/layout/list1"/>
    <dgm:cxn modelId="{6E4625E4-E7A5-4B96-ACAB-4CEAB93E9486}" srcId="{820F1E26-4CC4-4872-B10B-264A64300085}" destId="{82A3DD71-CE5E-4121-887F-93B13FC75D4B}" srcOrd="5" destOrd="0" parTransId="{810C06B8-9EAE-46D1-BBCF-069F11710F79}" sibTransId="{2355E5CD-C1DD-477B-B443-8B05C82EB970}"/>
    <dgm:cxn modelId="{700860BC-80A9-4696-AD37-DD2C3216DF4E}" srcId="{D4B606D6-90B4-4095-BE4E-8FBAD094E0EF}" destId="{1999861A-BECA-469E-AC72-A9273BF94F37}" srcOrd="5" destOrd="0" parTransId="{01243550-443C-4573-A1EA-46F6643FF9E2}" sibTransId="{51779079-9739-4A25-8710-F4BAB043E3BA}"/>
    <dgm:cxn modelId="{95F41A6B-027D-4A24-9EC2-82A6DBC08659}" type="presOf" srcId="{1D8499B6-9BBF-4EE9-BBD7-A12D4907C130}" destId="{20A3F8C0-95CB-404D-82D5-59491369F4F5}" srcOrd="0" destOrd="1" presId="urn:microsoft.com/office/officeart/2005/8/layout/list1"/>
    <dgm:cxn modelId="{22ECECA1-3B38-4C1B-A18F-A114E0EB89D4}" srcId="{B6870516-D6AE-495A-AACD-104A033737E5}" destId="{D47B270D-0F21-4959-99A9-C496E5E51435}" srcOrd="3" destOrd="0" parTransId="{E8EEED41-3FFD-488C-B06D-56E09D06B515}" sibTransId="{7A0A5957-38C4-4DE5-94B5-A34F651A52AB}"/>
    <dgm:cxn modelId="{7752CC7A-2E8E-4694-A53C-9A78DD787385}" type="presOf" srcId="{4B380413-8592-4587-A36B-86A7D5BB1BB4}" destId="{66DB192E-F930-4BBB-9014-D5C57A4D562C}" srcOrd="0" destOrd="7" presId="urn:microsoft.com/office/officeart/2005/8/layout/list1"/>
    <dgm:cxn modelId="{DCD36ECB-8553-4034-ACBF-9B7B863EC495}" srcId="{B6870516-D6AE-495A-AACD-104A033737E5}" destId="{4CD26A33-470B-44B9-8B1D-7794A1D8DF57}" srcOrd="0" destOrd="0" parTransId="{310E0FD7-BF62-48BE-9617-1DC6C1F81BB0}" sibTransId="{188632C2-05C7-454B-AD46-2AAB096CD4BA}"/>
    <dgm:cxn modelId="{987D2DA9-C651-4C83-B316-4B652C4B1646}" type="presOf" srcId="{F85D2131-6D28-42B7-8281-3A471E9078FC}" destId="{20A3F8C0-95CB-404D-82D5-59491369F4F5}" srcOrd="0" destOrd="2" presId="urn:microsoft.com/office/officeart/2005/8/layout/list1"/>
    <dgm:cxn modelId="{433D65A4-F148-472E-8916-F1D3FC92F590}" type="presOf" srcId="{7C91EF38-13DD-4E71-8482-7DB738E88EF9}" destId="{241D8A13-8E5C-44C9-994B-88FE28DC51BE}" srcOrd="0" destOrd="1" presId="urn:microsoft.com/office/officeart/2005/8/layout/list1"/>
    <dgm:cxn modelId="{F3F44137-3F2E-4EDB-9E6A-9BF6BFA30D4D}" srcId="{D4B606D6-90B4-4095-BE4E-8FBAD094E0EF}" destId="{FDE166D2-71D5-4AC9-A3D9-AE693906A42C}" srcOrd="7" destOrd="0" parTransId="{53602501-5D05-425E-A7DA-6C3859484B9B}" sibTransId="{D9BE168D-8E96-4399-9872-6012A9C37D6C}"/>
    <dgm:cxn modelId="{72195401-EB4B-4CE2-AE13-72290EA6B479}" type="presOf" srcId="{B6870516-D6AE-495A-AACD-104A033737E5}" destId="{9B423DB6-37FC-45DF-9254-FC08C5DC22DB}" srcOrd="0" destOrd="0" presId="urn:microsoft.com/office/officeart/2005/8/layout/list1"/>
    <dgm:cxn modelId="{E25E674E-F192-4AA1-9AC5-1C41F5C1A489}" type="presOf" srcId="{A63EDC5D-2AB5-4D57-8D97-B5E9E8AF33BD}" destId="{241D8A13-8E5C-44C9-994B-88FE28DC51BE}" srcOrd="0" destOrd="8" presId="urn:microsoft.com/office/officeart/2005/8/layout/list1"/>
    <dgm:cxn modelId="{424B8E08-C7A2-4226-BB23-5B6776F32C8E}" srcId="{820F1E26-4CC4-4872-B10B-264A64300085}" destId="{5FA0B65C-40A5-4516-B4C0-AF238BA43FAB}" srcOrd="4" destOrd="0" parTransId="{EAAB11F1-3D25-46AA-B55E-36AF111CF8E0}" sibTransId="{897F5743-6F2F-40CC-8EF5-477110440A0B}"/>
    <dgm:cxn modelId="{747FC646-1A0D-4BAF-A17D-0019F2D33C06}" type="presOf" srcId="{5FA0B65C-40A5-4516-B4C0-AF238BA43FAB}" destId="{66DB192E-F930-4BBB-9014-D5C57A4D562C}" srcOrd="0" destOrd="4" presId="urn:microsoft.com/office/officeart/2005/8/layout/list1"/>
    <dgm:cxn modelId="{A71E9B7E-3089-4DB5-A09C-C4C0F8EB5F00}" type="presOf" srcId="{A39F70B1-496E-4C69-B75B-60A10AF3659A}" destId="{241D8A13-8E5C-44C9-994B-88FE28DC51BE}" srcOrd="0" destOrd="3" presId="urn:microsoft.com/office/officeart/2005/8/layout/list1"/>
    <dgm:cxn modelId="{7D11429C-6C2E-4499-B1A9-0EB9D4C88637}" type="presOf" srcId="{163B988E-EAD2-4091-A5B9-1E2A51C5C4D5}" destId="{20A3F8C0-95CB-404D-82D5-59491369F4F5}" srcOrd="0" destOrd="4" presId="urn:microsoft.com/office/officeart/2005/8/layout/list1"/>
    <dgm:cxn modelId="{FB147340-5203-4411-8FE4-F6486635999B}" type="presOf" srcId="{FDE166D2-71D5-4AC9-A3D9-AE693906A42C}" destId="{241D8A13-8E5C-44C9-994B-88FE28DC51BE}" srcOrd="0" destOrd="7" presId="urn:microsoft.com/office/officeart/2005/8/layout/list1"/>
    <dgm:cxn modelId="{7C426BF3-72DD-46C8-BD98-15DC8E7FF634}" type="presOf" srcId="{A7D6339C-BB29-486F-9B47-94EC761091BB}" destId="{241D8A13-8E5C-44C9-994B-88FE28DC51BE}" srcOrd="0" destOrd="11" presId="urn:microsoft.com/office/officeart/2005/8/layout/list1"/>
    <dgm:cxn modelId="{6CB0B0EC-9D34-4AEB-B6B0-EC2375375007}" srcId="{820F1E26-4CC4-4872-B10B-264A64300085}" destId="{4B380413-8592-4587-A36B-86A7D5BB1BB4}" srcOrd="7" destOrd="0" parTransId="{DE5650C8-B283-49B2-BFE2-1092698C63D9}" sibTransId="{FD55B6B0-8BCB-4BED-9F51-39BAD357DE07}"/>
    <dgm:cxn modelId="{EFC97735-C46A-4D03-B23D-5D26D884E154}" type="presOf" srcId="{AD2B9262-6F35-4BA6-BFCB-26A4ED6B7994}" destId="{66DB192E-F930-4BBB-9014-D5C57A4D562C}" srcOrd="0" destOrd="3" presId="urn:microsoft.com/office/officeart/2005/8/layout/list1"/>
    <dgm:cxn modelId="{F879C5A5-373E-48FC-8B60-5B1854E79B63}" type="presOf" srcId="{82A3DD71-CE5E-4121-887F-93B13FC75D4B}" destId="{66DB192E-F930-4BBB-9014-D5C57A4D562C}" srcOrd="0" destOrd="5" presId="urn:microsoft.com/office/officeart/2005/8/layout/list1"/>
    <dgm:cxn modelId="{FAF33757-B6DE-4162-B3F0-C08D303671A5}" srcId="{D4B606D6-90B4-4095-BE4E-8FBAD094E0EF}" destId="{A63EDC5D-2AB5-4D57-8D97-B5E9E8AF33BD}" srcOrd="8" destOrd="0" parTransId="{F321ACE7-155B-48F7-B919-E2395385FBA3}" sibTransId="{6E0A0E41-AC12-4DD4-B71D-EC3992BCAA9D}"/>
    <dgm:cxn modelId="{0A92E7C8-4628-4DB1-8C2B-1F4AD61C9101}" srcId="{D4B606D6-90B4-4095-BE4E-8FBAD094E0EF}" destId="{942754C0-C611-424B-B66F-24595F50E252}" srcOrd="4" destOrd="0" parTransId="{9B96D1D9-4DFA-499B-887B-4E20CED4538F}" sibTransId="{B4E52B62-2837-4126-B3E0-B00D176BC205}"/>
    <dgm:cxn modelId="{789D7962-33A5-49A0-BA88-68A2CFD24012}" srcId="{D4B606D6-90B4-4095-BE4E-8FBAD094E0EF}" destId="{12E23A78-9271-4444-BD83-C8540825FF29}" srcOrd="0" destOrd="0" parTransId="{7781F27F-38F5-4042-9000-5ADB906ED14D}" sibTransId="{82F4CE78-A743-4117-9E6D-DB3DD7B44DD3}"/>
    <dgm:cxn modelId="{DC3369AD-B332-48CA-800D-7E9AF2E6049D}" srcId="{CED0901B-712E-40B8-A6AA-67C70137847E}" destId="{B6870516-D6AE-495A-AACD-104A033737E5}" srcOrd="0" destOrd="0" parTransId="{47F269A7-B4FC-4CAE-A418-92A2B5F86E0D}" sibTransId="{95A51108-A40E-445B-B4C0-2ED5C914C74A}"/>
    <dgm:cxn modelId="{152FF0DA-C639-4582-836B-BF8CA3005203}" srcId="{820F1E26-4CC4-4872-B10B-264A64300085}" destId="{9F256ED6-5836-4A82-9EE6-9C28CF9AA423}" srcOrd="6" destOrd="0" parTransId="{417D1F72-5023-42EC-BCAB-359849A8F9C9}" sibTransId="{F186AF04-4092-4DAE-A9BC-442163755B98}"/>
    <dgm:cxn modelId="{1FE2D3C9-22EB-490A-AC5E-B23A05123CDD}" srcId="{CED0901B-712E-40B8-A6AA-67C70137847E}" destId="{820F1E26-4CC4-4872-B10B-264A64300085}" srcOrd="1" destOrd="0" parTransId="{192B5306-4AE5-48EA-A155-5E046BE1E6FC}" sibTransId="{A6DC619F-4E13-46EE-97BF-A9778C04A21B}"/>
    <dgm:cxn modelId="{F05B2DC0-A3BA-48ED-8099-A802395A89F6}" type="presOf" srcId="{ECCF56A2-A280-4312-B488-EB1783ADFE3E}" destId="{66DB192E-F930-4BBB-9014-D5C57A4D562C}" srcOrd="0" destOrd="0" presId="urn:microsoft.com/office/officeart/2005/8/layout/list1"/>
    <dgm:cxn modelId="{78BF5EC0-25B6-4593-B3C8-C68FE0862DC2}" type="presOf" srcId="{4240CA43-180C-414D-B8DE-00F062C9FECB}" destId="{241D8A13-8E5C-44C9-994B-88FE28DC51BE}" srcOrd="0" destOrd="6" presId="urn:microsoft.com/office/officeart/2005/8/layout/list1"/>
    <dgm:cxn modelId="{E340D697-4254-40B2-A2C6-FFB29F59FAB1}" srcId="{B6870516-D6AE-495A-AACD-104A033737E5}" destId="{163B988E-EAD2-4091-A5B9-1E2A51C5C4D5}" srcOrd="4" destOrd="0" parTransId="{C9DC1814-EFF1-4625-B685-3CA71252E790}" sibTransId="{9755D837-BCAE-4D87-86FD-6ACB6A817CA2}"/>
    <dgm:cxn modelId="{A76C039B-D3F2-419E-9116-8E5FC1CB5223}" type="presOf" srcId="{4CFED088-3823-4206-93A4-D7D0F0F7228D}" destId="{241D8A13-8E5C-44C9-994B-88FE28DC51BE}" srcOrd="0" destOrd="2" presId="urn:microsoft.com/office/officeart/2005/8/layout/list1"/>
    <dgm:cxn modelId="{CBB0A0E2-E772-47AE-81EC-70D61F3BC0C1}" type="presOf" srcId="{CED0901B-712E-40B8-A6AA-67C70137847E}" destId="{4EAFE61B-0958-45E2-A488-1B6DE58679FB}" srcOrd="0" destOrd="0" presId="urn:microsoft.com/office/officeart/2005/8/layout/list1"/>
    <dgm:cxn modelId="{EDD577D7-8C0B-4901-8D93-B325EEC1E698}" type="presOf" srcId="{D47B270D-0F21-4959-99A9-C496E5E51435}" destId="{20A3F8C0-95CB-404D-82D5-59491369F4F5}" srcOrd="0" destOrd="3" presId="urn:microsoft.com/office/officeart/2005/8/layout/list1"/>
    <dgm:cxn modelId="{AD71D62B-45CB-43CD-9D6A-75F2AE40B559}" type="presOf" srcId="{AAD893E0-CE3C-44AA-8CF8-E626EB81C983}" destId="{66DB192E-F930-4BBB-9014-D5C57A4D562C}" srcOrd="0" destOrd="2" presId="urn:microsoft.com/office/officeart/2005/8/layout/list1"/>
    <dgm:cxn modelId="{FDEA17DA-7819-41D5-B695-EFFC8371BDDF}" srcId="{820F1E26-4CC4-4872-B10B-264A64300085}" destId="{AD2B9262-6F35-4BA6-BFCB-26A4ED6B7994}" srcOrd="3" destOrd="0" parTransId="{21E2C69D-1A45-4739-8F64-1531FFFFB51D}" sibTransId="{2ABEDAF5-09A5-4B30-A8C5-769A9E5F4958}"/>
    <dgm:cxn modelId="{F661BF0C-14C8-4006-A682-2C51D7C91B2B}" type="presOf" srcId="{D4B606D6-90B4-4095-BE4E-8FBAD094E0EF}" destId="{8559A7FC-1E1A-4CCB-BD62-EE72A5FF8968}" srcOrd="0" destOrd="0" presId="urn:microsoft.com/office/officeart/2005/8/layout/list1"/>
    <dgm:cxn modelId="{93A009C6-9EED-46B4-8E6B-53380BA1FBDA}" srcId="{D4B606D6-90B4-4095-BE4E-8FBAD094E0EF}" destId="{4240CA43-180C-414D-B8DE-00F062C9FECB}" srcOrd="6" destOrd="0" parTransId="{30DFA97A-E4C1-44E0-97FE-60F03ED5662D}" sibTransId="{40CB8773-022F-4F76-B895-1031B30D45E9}"/>
    <dgm:cxn modelId="{6E3B4F33-B456-4FB5-BAFE-4E532044B347}" type="presOf" srcId="{98CFAF0E-F389-4F25-B2FC-16EF86DF75A7}" destId="{66DB192E-F930-4BBB-9014-D5C57A4D562C}" srcOrd="0" destOrd="1" presId="urn:microsoft.com/office/officeart/2005/8/layout/list1"/>
    <dgm:cxn modelId="{09DDD562-F0A3-406B-B4CA-4EDBFAA1C555}" type="presOf" srcId="{DD5D86F3-01EA-4BEF-AEA0-26227D3CC9B3}" destId="{241D8A13-8E5C-44C9-994B-88FE28DC51BE}" srcOrd="0" destOrd="10" presId="urn:microsoft.com/office/officeart/2005/8/layout/list1"/>
    <dgm:cxn modelId="{17A4EEFC-66D2-49C8-B5DE-402C9B76D1EC}" srcId="{B6870516-D6AE-495A-AACD-104A033737E5}" destId="{F85D2131-6D28-42B7-8281-3A471E9078FC}" srcOrd="2" destOrd="0" parTransId="{1447EFF3-B526-44A4-A55E-641369F9C4B8}" sibTransId="{511B27D2-E721-469B-B881-23306ED9320B}"/>
    <dgm:cxn modelId="{EA3DB728-1809-4418-B8B7-C3A45ED55D06}" type="presOf" srcId="{9F256ED6-5836-4A82-9EE6-9C28CF9AA423}" destId="{66DB192E-F930-4BBB-9014-D5C57A4D562C}" srcOrd="0" destOrd="6" presId="urn:microsoft.com/office/officeart/2005/8/layout/list1"/>
    <dgm:cxn modelId="{935A8F12-5DE4-4552-8270-7BE836ACB903}" type="presOf" srcId="{74087246-22EC-4B08-B906-D96C06C4D465}" destId="{241D8A13-8E5C-44C9-994B-88FE28DC51BE}" srcOrd="0" destOrd="9" presId="urn:microsoft.com/office/officeart/2005/8/layout/list1"/>
    <dgm:cxn modelId="{1886547D-DD53-4FD4-BBC9-75BD79A7FBDC}" srcId="{820F1E26-4CC4-4872-B10B-264A64300085}" destId="{AAD893E0-CE3C-44AA-8CF8-E626EB81C983}" srcOrd="2" destOrd="0" parTransId="{FC7FCF49-C346-41AC-90B8-C7B25CD23395}" sibTransId="{6C92FEC7-2430-42EB-8C4F-9881DEF1249E}"/>
    <dgm:cxn modelId="{C7FFC48A-20D8-471A-8113-59D7E04BF6CD}" srcId="{D4B606D6-90B4-4095-BE4E-8FBAD094E0EF}" destId="{74087246-22EC-4B08-B906-D96C06C4D465}" srcOrd="9" destOrd="0" parTransId="{10376F62-43A9-4667-B1C1-A027975B25A8}" sibTransId="{53CBDFF8-D4A8-4D21-8250-51F6EA5C6495}"/>
    <dgm:cxn modelId="{9B4A781F-0F2D-45FB-999B-345175AD5561}" type="presOf" srcId="{B6870516-D6AE-495A-AACD-104A033737E5}" destId="{989952EB-AF22-4EBD-B580-A16212A68BC1}" srcOrd="1" destOrd="0" presId="urn:microsoft.com/office/officeart/2005/8/layout/list1"/>
    <dgm:cxn modelId="{AFDDE9F1-EC97-4AFB-8927-435F3A601896}" type="presOf" srcId="{942754C0-C611-424B-B66F-24595F50E252}" destId="{241D8A13-8E5C-44C9-994B-88FE28DC51BE}" srcOrd="0" destOrd="4" presId="urn:microsoft.com/office/officeart/2005/8/layout/list1"/>
    <dgm:cxn modelId="{51C14451-C8B4-4AF1-BC3F-38425CD837E4}" srcId="{D4B606D6-90B4-4095-BE4E-8FBAD094E0EF}" destId="{4CFED088-3823-4206-93A4-D7D0F0F7228D}" srcOrd="2" destOrd="0" parTransId="{EA5C8EAB-86F9-44F7-8562-63EFA201B6FC}" sibTransId="{BCAD0487-E79F-4F79-8EA2-01CE13B84A78}"/>
    <dgm:cxn modelId="{87188A8C-729B-4475-B403-7125E2D17ED6}" type="presParOf" srcId="{4EAFE61B-0958-45E2-A488-1B6DE58679FB}" destId="{7F211899-34C5-44D4-85D5-9A5011BEAD03}" srcOrd="0" destOrd="0" presId="urn:microsoft.com/office/officeart/2005/8/layout/list1"/>
    <dgm:cxn modelId="{16CE97D0-06F8-4E03-BA73-FCF53BA5284E}" type="presParOf" srcId="{7F211899-34C5-44D4-85D5-9A5011BEAD03}" destId="{9B423DB6-37FC-45DF-9254-FC08C5DC22DB}" srcOrd="0" destOrd="0" presId="urn:microsoft.com/office/officeart/2005/8/layout/list1"/>
    <dgm:cxn modelId="{C5D3D15E-D64A-4A3E-A1BF-99A436E49C90}" type="presParOf" srcId="{7F211899-34C5-44D4-85D5-9A5011BEAD03}" destId="{989952EB-AF22-4EBD-B580-A16212A68BC1}" srcOrd="1" destOrd="0" presId="urn:microsoft.com/office/officeart/2005/8/layout/list1"/>
    <dgm:cxn modelId="{53384F74-837A-458C-A5DF-C037F7181DD3}" type="presParOf" srcId="{4EAFE61B-0958-45E2-A488-1B6DE58679FB}" destId="{2E3305A0-0545-4C22-AAF6-B0520CAA7EC2}" srcOrd="1" destOrd="0" presId="urn:microsoft.com/office/officeart/2005/8/layout/list1"/>
    <dgm:cxn modelId="{38F771B7-BCA4-4F4B-AD4B-094A3BC978E2}" type="presParOf" srcId="{4EAFE61B-0958-45E2-A488-1B6DE58679FB}" destId="{20A3F8C0-95CB-404D-82D5-59491369F4F5}" srcOrd="2" destOrd="0" presId="urn:microsoft.com/office/officeart/2005/8/layout/list1"/>
    <dgm:cxn modelId="{8848ECA5-ED2A-4BBC-BB5F-C1831122987C}" type="presParOf" srcId="{4EAFE61B-0958-45E2-A488-1B6DE58679FB}" destId="{CF68AE93-AF69-41D8-9BDA-BBAF3A202248}" srcOrd="3" destOrd="0" presId="urn:microsoft.com/office/officeart/2005/8/layout/list1"/>
    <dgm:cxn modelId="{3E73E649-CB05-4668-AA3E-0971505E4444}" type="presParOf" srcId="{4EAFE61B-0958-45E2-A488-1B6DE58679FB}" destId="{CF69310F-7008-43B8-B0A7-241EC29C8A22}" srcOrd="4" destOrd="0" presId="urn:microsoft.com/office/officeart/2005/8/layout/list1"/>
    <dgm:cxn modelId="{D8EFB28B-21AE-4197-9AA1-17A5FED02F61}" type="presParOf" srcId="{CF69310F-7008-43B8-B0A7-241EC29C8A22}" destId="{FF5A13CB-4D55-476D-BAEF-9C1315FFA315}" srcOrd="0" destOrd="0" presId="urn:microsoft.com/office/officeart/2005/8/layout/list1"/>
    <dgm:cxn modelId="{413F8388-5D94-4640-B8B9-E523D6B01A2C}" type="presParOf" srcId="{CF69310F-7008-43B8-B0A7-241EC29C8A22}" destId="{E73A0B9D-C04E-42BE-9314-D7E379303D2B}" srcOrd="1" destOrd="0" presId="urn:microsoft.com/office/officeart/2005/8/layout/list1"/>
    <dgm:cxn modelId="{F6F2949A-8D16-4BDA-B3B0-EB31A573462C}" type="presParOf" srcId="{4EAFE61B-0958-45E2-A488-1B6DE58679FB}" destId="{55A145C6-552B-42C9-A487-863767AC6C0F}" srcOrd="5" destOrd="0" presId="urn:microsoft.com/office/officeart/2005/8/layout/list1"/>
    <dgm:cxn modelId="{91C5B7D6-0F2D-48F4-9661-D6744ADEB528}" type="presParOf" srcId="{4EAFE61B-0958-45E2-A488-1B6DE58679FB}" destId="{66DB192E-F930-4BBB-9014-D5C57A4D562C}" srcOrd="6" destOrd="0" presId="urn:microsoft.com/office/officeart/2005/8/layout/list1"/>
    <dgm:cxn modelId="{D7A02BC4-4DB5-453F-BC9D-192DA554E6A0}" type="presParOf" srcId="{4EAFE61B-0958-45E2-A488-1B6DE58679FB}" destId="{D0E1CADA-A76E-4876-84D1-060BE76FC76E}" srcOrd="7" destOrd="0" presId="urn:microsoft.com/office/officeart/2005/8/layout/list1"/>
    <dgm:cxn modelId="{4131D00C-2DF1-4A9B-80ED-4D56D4B7B16C}" type="presParOf" srcId="{4EAFE61B-0958-45E2-A488-1B6DE58679FB}" destId="{0DF66770-FC6D-4A32-8047-3E6B2E0A7727}" srcOrd="8" destOrd="0" presId="urn:microsoft.com/office/officeart/2005/8/layout/list1"/>
    <dgm:cxn modelId="{37075A2C-07E3-4F1B-BA74-51A934C7B6CA}" type="presParOf" srcId="{0DF66770-FC6D-4A32-8047-3E6B2E0A7727}" destId="{8559A7FC-1E1A-4CCB-BD62-EE72A5FF8968}" srcOrd="0" destOrd="0" presId="urn:microsoft.com/office/officeart/2005/8/layout/list1"/>
    <dgm:cxn modelId="{081479CF-F0D5-4626-BE23-F7DD3C5DF8A8}" type="presParOf" srcId="{0DF66770-FC6D-4A32-8047-3E6B2E0A7727}" destId="{2C485214-5894-4C33-9BEB-29955C3746D2}" srcOrd="1" destOrd="0" presId="urn:microsoft.com/office/officeart/2005/8/layout/list1"/>
    <dgm:cxn modelId="{C59F5E13-A8A8-4BC1-A4BA-73A7028B6890}" type="presParOf" srcId="{4EAFE61B-0958-45E2-A488-1B6DE58679FB}" destId="{64F2B5A2-7BED-48F3-BC23-6BD7B3CADD35}" srcOrd="9" destOrd="0" presId="urn:microsoft.com/office/officeart/2005/8/layout/list1"/>
    <dgm:cxn modelId="{32F11A74-41F9-4C84-8539-218EF6958F00}" type="presParOf" srcId="{4EAFE61B-0958-45E2-A488-1B6DE58679FB}" destId="{241D8A13-8E5C-44C9-994B-88FE28DC51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D0901B-712E-40B8-A6AA-67C70137847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70516-D6AE-495A-AACD-104A033737E5}">
      <dgm:prSet phldrT="[Text]"/>
      <dgm:spPr/>
      <dgm:t>
        <a:bodyPr/>
        <a:lstStyle/>
        <a:p>
          <a:r>
            <a:rPr lang="en-US" dirty="0" smtClean="0"/>
            <a:t>Comparable</a:t>
          </a:r>
          <a:endParaRPr lang="en-US" dirty="0"/>
        </a:p>
      </dgm:t>
    </dgm:pt>
    <dgm:pt modelId="{47F269A7-B4FC-4CAE-A418-92A2B5F86E0D}" type="parTrans" cxnId="{DC3369AD-B332-48CA-800D-7E9AF2E6049D}">
      <dgm:prSet/>
      <dgm:spPr/>
      <dgm:t>
        <a:bodyPr/>
        <a:lstStyle/>
        <a:p>
          <a:endParaRPr lang="en-US"/>
        </a:p>
      </dgm:t>
    </dgm:pt>
    <dgm:pt modelId="{95A51108-A40E-445B-B4C0-2ED5C914C74A}" type="sibTrans" cxnId="{DC3369AD-B332-48CA-800D-7E9AF2E6049D}">
      <dgm:prSet/>
      <dgm:spPr/>
      <dgm:t>
        <a:bodyPr/>
        <a:lstStyle/>
        <a:p>
          <a:endParaRPr lang="en-US"/>
        </a:p>
      </dgm:t>
    </dgm:pt>
    <dgm:pt modelId="{820F1E26-4CC4-4872-B10B-264A64300085}">
      <dgm:prSet phldrT="[Text]"/>
      <dgm:spPr/>
      <dgm:t>
        <a:bodyPr/>
        <a:lstStyle/>
        <a:p>
          <a:r>
            <a:rPr lang="en-US" dirty="0" smtClean="0"/>
            <a:t>Comparator</a:t>
          </a:r>
          <a:endParaRPr lang="en-US" dirty="0"/>
        </a:p>
      </dgm:t>
    </dgm:pt>
    <dgm:pt modelId="{192B5306-4AE5-48EA-A155-5E046BE1E6FC}" type="parTrans" cxnId="{1FE2D3C9-22EB-490A-AC5E-B23A05123CDD}">
      <dgm:prSet/>
      <dgm:spPr/>
      <dgm:t>
        <a:bodyPr/>
        <a:lstStyle/>
        <a:p>
          <a:endParaRPr lang="en-US"/>
        </a:p>
      </dgm:t>
    </dgm:pt>
    <dgm:pt modelId="{A6DC619F-4E13-46EE-97BF-A9778C04A21B}" type="sibTrans" cxnId="{1FE2D3C9-22EB-490A-AC5E-B23A05123CDD}">
      <dgm:prSet/>
      <dgm:spPr/>
      <dgm:t>
        <a:bodyPr/>
        <a:lstStyle/>
        <a:p>
          <a:endParaRPr lang="en-US"/>
        </a:p>
      </dgm:t>
    </dgm:pt>
    <dgm:pt modelId="{4B380413-8592-4587-A36B-86A7D5BB1BB4}">
      <dgm:prSet/>
      <dgm:spPr/>
      <dgm:t>
        <a:bodyPr/>
        <a:lstStyle/>
        <a:p>
          <a:r>
            <a:rPr lang="en-US" dirty="0" smtClean="0"/>
            <a:t>1.2</a:t>
          </a:r>
          <a:endParaRPr lang="en-US" dirty="0"/>
        </a:p>
      </dgm:t>
    </dgm:pt>
    <dgm:pt modelId="{DE5650C8-B283-49B2-BFE2-1092698C63D9}" type="parTrans" cxnId="{6CB0B0EC-9D34-4AEB-B6B0-EC2375375007}">
      <dgm:prSet/>
      <dgm:spPr/>
      <dgm:t>
        <a:bodyPr/>
        <a:lstStyle/>
        <a:p>
          <a:endParaRPr lang="en-US"/>
        </a:p>
      </dgm:t>
    </dgm:pt>
    <dgm:pt modelId="{FD55B6B0-8BCB-4BED-9F51-39BAD357DE07}" type="sibTrans" cxnId="{6CB0B0EC-9D34-4AEB-B6B0-EC2375375007}">
      <dgm:prSet/>
      <dgm:spPr/>
      <dgm:t>
        <a:bodyPr/>
        <a:lstStyle/>
        <a:p>
          <a:endParaRPr lang="en-US"/>
        </a:p>
      </dgm:t>
    </dgm:pt>
    <dgm:pt modelId="{4CD26A33-470B-44B9-8B1D-7794A1D8DF57}">
      <dgm:prSet phldrT="[Text]"/>
      <dgm:spPr/>
      <dgm:t>
        <a:bodyPr/>
        <a:lstStyle/>
        <a:p>
          <a:r>
            <a:rPr lang="en-US" dirty="0" smtClean="0"/>
            <a:t>Default Natural sorting order</a:t>
          </a:r>
          <a:endParaRPr lang="en-US" dirty="0"/>
        </a:p>
      </dgm:t>
    </dgm:pt>
    <dgm:pt modelId="{310E0FD7-BF62-48BE-9617-1DC6C1F81BB0}" type="parTrans" cxnId="{DCD36ECB-8553-4034-ACBF-9B7B863EC495}">
      <dgm:prSet/>
      <dgm:spPr/>
      <dgm:t>
        <a:bodyPr/>
        <a:lstStyle/>
        <a:p>
          <a:endParaRPr lang="en-US"/>
        </a:p>
      </dgm:t>
    </dgm:pt>
    <dgm:pt modelId="{188632C2-05C7-454B-AD46-2AAB096CD4BA}" type="sibTrans" cxnId="{DCD36ECB-8553-4034-ACBF-9B7B863EC495}">
      <dgm:prSet/>
      <dgm:spPr/>
      <dgm:t>
        <a:bodyPr/>
        <a:lstStyle/>
        <a:p>
          <a:endParaRPr lang="en-US"/>
        </a:p>
      </dgm:t>
    </dgm:pt>
    <dgm:pt modelId="{ECCF56A2-A280-4312-B488-EB1783ADFE3E}">
      <dgm:prSet/>
      <dgm:spPr/>
      <dgm:t>
        <a:bodyPr/>
        <a:lstStyle/>
        <a:p>
          <a:r>
            <a:rPr lang="en-US" dirty="0" smtClean="0"/>
            <a:t>Custom Sorting order</a:t>
          </a:r>
          <a:endParaRPr lang="en-US" dirty="0"/>
        </a:p>
      </dgm:t>
    </dgm:pt>
    <dgm:pt modelId="{2324E1DD-4482-4B8B-AD01-F1F276A06EB8}" type="parTrans" cxnId="{E859CF3B-ECF3-47F7-9995-10C85A0A75C7}">
      <dgm:prSet/>
      <dgm:spPr/>
      <dgm:t>
        <a:bodyPr/>
        <a:lstStyle/>
        <a:p>
          <a:endParaRPr lang="en-US"/>
        </a:p>
      </dgm:t>
    </dgm:pt>
    <dgm:pt modelId="{22223B62-291D-4747-A0A2-8C0277E6DD4C}" type="sibTrans" cxnId="{E859CF3B-ECF3-47F7-9995-10C85A0A75C7}">
      <dgm:prSet/>
      <dgm:spPr/>
      <dgm:t>
        <a:bodyPr/>
        <a:lstStyle/>
        <a:p>
          <a:endParaRPr lang="en-US"/>
        </a:p>
      </dgm:t>
    </dgm:pt>
    <dgm:pt modelId="{0417E2D4-4939-4681-9D1B-C5F2A2EA1E89}">
      <dgm:prSet phldrT="[Text]"/>
      <dgm:spPr/>
      <dgm:t>
        <a:bodyPr/>
        <a:lstStyle/>
        <a:p>
          <a:r>
            <a:rPr lang="en-US" dirty="0" smtClean="0"/>
            <a:t>1.2</a:t>
          </a:r>
          <a:endParaRPr lang="en-US" dirty="0"/>
        </a:p>
      </dgm:t>
    </dgm:pt>
    <dgm:pt modelId="{1EEB33DF-9EE4-4058-80C1-8F98E8F151F0}" type="parTrans" cxnId="{2F757B4E-303A-4668-BB4B-3B3ECCECA0CF}">
      <dgm:prSet/>
      <dgm:spPr/>
      <dgm:t>
        <a:bodyPr/>
        <a:lstStyle/>
        <a:p>
          <a:endParaRPr lang="en-US"/>
        </a:p>
      </dgm:t>
    </dgm:pt>
    <dgm:pt modelId="{8CB9F048-5B11-40F9-92DA-99DA055D2A9E}" type="sibTrans" cxnId="{2F757B4E-303A-4668-BB4B-3B3ECCECA0CF}">
      <dgm:prSet/>
      <dgm:spPr/>
      <dgm:t>
        <a:bodyPr/>
        <a:lstStyle/>
        <a:p>
          <a:endParaRPr lang="en-US"/>
        </a:p>
      </dgm:t>
    </dgm:pt>
    <dgm:pt modelId="{81DD1F09-CEA1-43AC-904B-7ED4A12BB6D0}">
      <dgm:prSet phldrT="[Text]"/>
      <dgm:spPr/>
      <dgm:t>
        <a:bodyPr/>
        <a:lstStyle/>
        <a:p>
          <a:r>
            <a:rPr lang="en-US" dirty="0" err="1" smtClean="0"/>
            <a:t>int</a:t>
          </a:r>
          <a:r>
            <a:rPr lang="en-US" dirty="0" smtClean="0"/>
            <a:t> </a:t>
          </a:r>
          <a:r>
            <a:rPr lang="en-US" dirty="0" err="1" smtClean="0"/>
            <a:t>compareTo</a:t>
          </a:r>
          <a:r>
            <a:rPr lang="en-US" dirty="0" smtClean="0"/>
            <a:t>(T o)</a:t>
          </a:r>
          <a:endParaRPr lang="en-US" dirty="0"/>
        </a:p>
      </dgm:t>
    </dgm:pt>
    <dgm:pt modelId="{FE5CDA6E-D512-4D47-9854-309FC7F7D17B}" type="parTrans" cxnId="{449EEE58-7918-4733-9452-443390CCC9A1}">
      <dgm:prSet/>
      <dgm:spPr/>
      <dgm:t>
        <a:bodyPr/>
        <a:lstStyle/>
        <a:p>
          <a:endParaRPr lang="en-US"/>
        </a:p>
      </dgm:t>
    </dgm:pt>
    <dgm:pt modelId="{CBDBD56B-AA0B-4FB1-9353-288BE448A09F}" type="sibTrans" cxnId="{449EEE58-7918-4733-9452-443390CCC9A1}">
      <dgm:prSet/>
      <dgm:spPr/>
      <dgm:t>
        <a:bodyPr/>
        <a:lstStyle/>
        <a:p>
          <a:endParaRPr lang="en-US"/>
        </a:p>
      </dgm:t>
    </dgm:pt>
    <dgm:pt modelId="{FC0CA1A2-16A5-44F3-B45F-578BE9F94F34}">
      <dgm:prSet/>
      <dgm:spPr/>
      <dgm:t>
        <a:bodyPr/>
        <a:lstStyle/>
        <a:p>
          <a:r>
            <a:rPr lang="fr-FR" dirty="0" err="1" smtClean="0"/>
            <a:t>int</a:t>
          </a:r>
          <a:r>
            <a:rPr lang="fr-FR" dirty="0" smtClean="0"/>
            <a:t> compare(T o1, T o2)</a:t>
          </a:r>
          <a:endParaRPr lang="en-US" dirty="0"/>
        </a:p>
      </dgm:t>
    </dgm:pt>
    <dgm:pt modelId="{618B2677-4923-4D45-8F43-83FBA83FBBCA}" type="parTrans" cxnId="{25FB16D8-C9BF-447D-B34A-D4FC9737E329}">
      <dgm:prSet/>
      <dgm:spPr/>
    </dgm:pt>
    <dgm:pt modelId="{D24B7B83-73D8-456B-A566-50D50344E0E2}" type="sibTrans" cxnId="{25FB16D8-C9BF-447D-B34A-D4FC9737E329}">
      <dgm:prSet/>
      <dgm:spPr/>
    </dgm:pt>
    <dgm:pt modelId="{00FAD808-1E1C-4443-A27D-CE7433ADB075}">
      <dgm:prSet/>
      <dgm:spPr/>
      <dgm:t>
        <a:bodyPr/>
        <a:lstStyle/>
        <a:p>
          <a:r>
            <a:rPr lang="en-US" dirty="0"/>
            <a:t>boolean equals(Object obj)</a:t>
          </a:r>
        </a:p>
      </dgm:t>
    </dgm:pt>
    <dgm:pt modelId="{D7641B39-CC03-4773-92FA-DE5550F821E6}" type="parTrans" cxnId="{68746FBA-BC1C-43D3-97DA-92E5A91B647B}">
      <dgm:prSet/>
      <dgm:spPr/>
      <dgm:t>
        <a:bodyPr/>
        <a:lstStyle/>
        <a:p>
          <a:endParaRPr lang="en-US"/>
        </a:p>
      </dgm:t>
    </dgm:pt>
    <dgm:pt modelId="{E3BED595-7D1F-4390-9316-081A09138742}" type="sibTrans" cxnId="{68746FBA-BC1C-43D3-97DA-92E5A91B647B}">
      <dgm:prSet/>
      <dgm:spPr/>
      <dgm:t>
        <a:bodyPr/>
        <a:lstStyle/>
        <a:p>
          <a:endParaRPr lang="en-US"/>
        </a:p>
      </dgm:t>
    </dgm:pt>
    <dgm:pt modelId="{4EAFE61B-0958-45E2-A488-1B6DE58679FB}" type="pres">
      <dgm:prSet presAssocID="{CED0901B-712E-40B8-A6AA-67C7013784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11899-34C5-44D4-85D5-9A5011BEAD03}" type="pres">
      <dgm:prSet presAssocID="{B6870516-D6AE-495A-AACD-104A033737E5}" presName="parentLin" presStyleCnt="0"/>
      <dgm:spPr/>
    </dgm:pt>
    <dgm:pt modelId="{9B423DB6-37FC-45DF-9254-FC08C5DC22DB}" type="pres">
      <dgm:prSet presAssocID="{B6870516-D6AE-495A-AACD-104A033737E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89952EB-AF22-4EBD-B580-A16212A68BC1}" type="pres">
      <dgm:prSet presAssocID="{B6870516-D6AE-495A-AACD-104A033737E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05A0-0545-4C22-AAF6-B0520CAA7EC2}" type="pres">
      <dgm:prSet presAssocID="{B6870516-D6AE-495A-AACD-104A033737E5}" presName="negativeSpace" presStyleCnt="0"/>
      <dgm:spPr/>
    </dgm:pt>
    <dgm:pt modelId="{20A3F8C0-95CB-404D-82D5-59491369F4F5}" type="pres">
      <dgm:prSet presAssocID="{B6870516-D6AE-495A-AACD-104A033737E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8AE93-AF69-41D8-9BDA-BBAF3A202248}" type="pres">
      <dgm:prSet presAssocID="{95A51108-A40E-445B-B4C0-2ED5C914C74A}" presName="spaceBetweenRectangles" presStyleCnt="0"/>
      <dgm:spPr/>
    </dgm:pt>
    <dgm:pt modelId="{CF69310F-7008-43B8-B0A7-241EC29C8A22}" type="pres">
      <dgm:prSet presAssocID="{820F1E26-4CC4-4872-B10B-264A64300085}" presName="parentLin" presStyleCnt="0"/>
      <dgm:spPr/>
    </dgm:pt>
    <dgm:pt modelId="{FF5A13CB-4D55-476D-BAEF-9C1315FFA315}" type="pres">
      <dgm:prSet presAssocID="{820F1E26-4CC4-4872-B10B-264A6430008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73A0B9D-C04E-42BE-9314-D7E379303D2B}" type="pres">
      <dgm:prSet presAssocID="{820F1E26-4CC4-4872-B10B-264A6430008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45C6-552B-42C9-A487-863767AC6C0F}" type="pres">
      <dgm:prSet presAssocID="{820F1E26-4CC4-4872-B10B-264A64300085}" presName="negativeSpace" presStyleCnt="0"/>
      <dgm:spPr/>
    </dgm:pt>
    <dgm:pt modelId="{66DB192E-F930-4BBB-9014-D5C57A4D562C}" type="pres">
      <dgm:prSet presAssocID="{820F1E26-4CC4-4872-B10B-264A6430008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3E4B39-A692-4B45-A4CD-87477CF97898}" type="presOf" srcId="{4B380413-8592-4587-A36B-86A7D5BB1BB4}" destId="{66DB192E-F930-4BBB-9014-D5C57A4D562C}" srcOrd="0" destOrd="3" presId="urn:microsoft.com/office/officeart/2005/8/layout/list1"/>
    <dgm:cxn modelId="{DC3369AD-B332-48CA-800D-7E9AF2E6049D}" srcId="{CED0901B-712E-40B8-A6AA-67C70137847E}" destId="{B6870516-D6AE-495A-AACD-104A033737E5}" srcOrd="0" destOrd="0" parTransId="{47F269A7-B4FC-4CAE-A418-92A2B5F86E0D}" sibTransId="{95A51108-A40E-445B-B4C0-2ED5C914C74A}"/>
    <dgm:cxn modelId="{449EEE58-7918-4733-9452-443390CCC9A1}" srcId="{B6870516-D6AE-495A-AACD-104A033737E5}" destId="{81DD1F09-CEA1-43AC-904B-7ED4A12BB6D0}" srcOrd="1" destOrd="0" parTransId="{FE5CDA6E-D512-4D47-9854-309FC7F7D17B}" sibTransId="{CBDBD56B-AA0B-4FB1-9353-288BE448A09F}"/>
    <dgm:cxn modelId="{6CB0B0EC-9D34-4AEB-B6B0-EC2375375007}" srcId="{820F1E26-4CC4-4872-B10B-264A64300085}" destId="{4B380413-8592-4587-A36B-86A7D5BB1BB4}" srcOrd="3" destOrd="0" parTransId="{DE5650C8-B283-49B2-BFE2-1092698C63D9}" sibTransId="{FD55B6B0-8BCB-4BED-9F51-39BAD357DE07}"/>
    <dgm:cxn modelId="{68746FBA-BC1C-43D3-97DA-92E5A91B647B}" srcId="{820F1E26-4CC4-4872-B10B-264A64300085}" destId="{00FAD808-1E1C-4443-A27D-CE7433ADB075}" srcOrd="2" destOrd="0" parTransId="{D7641B39-CC03-4773-92FA-DE5550F821E6}" sibTransId="{E3BED595-7D1F-4390-9316-081A09138742}"/>
    <dgm:cxn modelId="{953AEB84-4455-4F0B-AEF6-8FFD929E03F7}" type="presOf" srcId="{4CD26A33-470B-44B9-8B1D-7794A1D8DF57}" destId="{20A3F8C0-95CB-404D-82D5-59491369F4F5}" srcOrd="0" destOrd="0" presId="urn:microsoft.com/office/officeart/2005/8/layout/list1"/>
    <dgm:cxn modelId="{119AD45A-FC6F-4AD6-BCED-4A68154117CC}" type="presOf" srcId="{FC0CA1A2-16A5-44F3-B45F-578BE9F94F34}" destId="{66DB192E-F930-4BBB-9014-D5C57A4D562C}" srcOrd="0" destOrd="1" presId="urn:microsoft.com/office/officeart/2005/8/layout/list1"/>
    <dgm:cxn modelId="{CE0ACE82-3DE3-48D2-BCA7-570DCB76CE17}" type="presOf" srcId="{B6870516-D6AE-495A-AACD-104A033737E5}" destId="{989952EB-AF22-4EBD-B580-A16212A68BC1}" srcOrd="1" destOrd="0" presId="urn:microsoft.com/office/officeart/2005/8/layout/list1"/>
    <dgm:cxn modelId="{53502784-6ADD-4555-85B5-7B30EA0BB1FE}" type="presOf" srcId="{ECCF56A2-A280-4312-B488-EB1783ADFE3E}" destId="{66DB192E-F930-4BBB-9014-D5C57A4D562C}" srcOrd="0" destOrd="0" presId="urn:microsoft.com/office/officeart/2005/8/layout/list1"/>
    <dgm:cxn modelId="{DCD36ECB-8553-4034-ACBF-9B7B863EC495}" srcId="{B6870516-D6AE-495A-AACD-104A033737E5}" destId="{4CD26A33-470B-44B9-8B1D-7794A1D8DF57}" srcOrd="0" destOrd="0" parTransId="{310E0FD7-BF62-48BE-9617-1DC6C1F81BB0}" sibTransId="{188632C2-05C7-454B-AD46-2AAB096CD4BA}"/>
    <dgm:cxn modelId="{25FB16D8-C9BF-447D-B34A-D4FC9737E329}" srcId="{820F1E26-4CC4-4872-B10B-264A64300085}" destId="{FC0CA1A2-16A5-44F3-B45F-578BE9F94F34}" srcOrd="1" destOrd="0" parTransId="{618B2677-4923-4D45-8F43-83FBA83FBBCA}" sibTransId="{D24B7B83-73D8-456B-A566-50D50344E0E2}"/>
    <dgm:cxn modelId="{6A55F0FA-63E8-4022-B2C6-463366E1F95B}" type="presOf" srcId="{CED0901B-712E-40B8-A6AA-67C70137847E}" destId="{4EAFE61B-0958-45E2-A488-1B6DE58679FB}" srcOrd="0" destOrd="0" presId="urn:microsoft.com/office/officeart/2005/8/layout/list1"/>
    <dgm:cxn modelId="{E859CF3B-ECF3-47F7-9995-10C85A0A75C7}" srcId="{820F1E26-4CC4-4872-B10B-264A64300085}" destId="{ECCF56A2-A280-4312-B488-EB1783ADFE3E}" srcOrd="0" destOrd="0" parTransId="{2324E1DD-4482-4B8B-AD01-F1F276A06EB8}" sibTransId="{22223B62-291D-4747-A0A2-8C0277E6DD4C}"/>
    <dgm:cxn modelId="{2F757B4E-303A-4668-BB4B-3B3ECCECA0CF}" srcId="{B6870516-D6AE-495A-AACD-104A033737E5}" destId="{0417E2D4-4939-4681-9D1B-C5F2A2EA1E89}" srcOrd="2" destOrd="0" parTransId="{1EEB33DF-9EE4-4058-80C1-8F98E8F151F0}" sibTransId="{8CB9F048-5B11-40F9-92DA-99DA055D2A9E}"/>
    <dgm:cxn modelId="{4D4B3733-135A-4496-9980-BB2CDD775D4A}" type="presOf" srcId="{81DD1F09-CEA1-43AC-904B-7ED4A12BB6D0}" destId="{20A3F8C0-95CB-404D-82D5-59491369F4F5}" srcOrd="0" destOrd="1" presId="urn:microsoft.com/office/officeart/2005/8/layout/list1"/>
    <dgm:cxn modelId="{1FE2D3C9-22EB-490A-AC5E-B23A05123CDD}" srcId="{CED0901B-712E-40B8-A6AA-67C70137847E}" destId="{820F1E26-4CC4-4872-B10B-264A64300085}" srcOrd="1" destOrd="0" parTransId="{192B5306-4AE5-48EA-A155-5E046BE1E6FC}" sibTransId="{A6DC619F-4E13-46EE-97BF-A9778C04A21B}"/>
    <dgm:cxn modelId="{E5D98AB4-9BD0-4B18-92BA-B518AAC874BB}" type="presOf" srcId="{820F1E26-4CC4-4872-B10B-264A64300085}" destId="{E73A0B9D-C04E-42BE-9314-D7E379303D2B}" srcOrd="1" destOrd="0" presId="urn:microsoft.com/office/officeart/2005/8/layout/list1"/>
    <dgm:cxn modelId="{525AF6FD-11C7-40E0-99B0-DC03DBD43D68}" type="presOf" srcId="{820F1E26-4CC4-4872-B10B-264A64300085}" destId="{FF5A13CB-4D55-476D-BAEF-9C1315FFA315}" srcOrd="0" destOrd="0" presId="urn:microsoft.com/office/officeart/2005/8/layout/list1"/>
    <dgm:cxn modelId="{BF308CCE-7336-4954-87F2-F4D11E70D1C9}" type="presOf" srcId="{0417E2D4-4939-4681-9D1B-C5F2A2EA1E89}" destId="{20A3F8C0-95CB-404D-82D5-59491369F4F5}" srcOrd="0" destOrd="2" presId="urn:microsoft.com/office/officeart/2005/8/layout/list1"/>
    <dgm:cxn modelId="{F9C44618-3AF3-4F00-BF01-9B7712F1589A}" type="presOf" srcId="{00FAD808-1E1C-4443-A27D-CE7433ADB075}" destId="{66DB192E-F930-4BBB-9014-D5C57A4D562C}" srcOrd="0" destOrd="2" presId="urn:microsoft.com/office/officeart/2005/8/layout/list1"/>
    <dgm:cxn modelId="{587A364D-F62D-4FE2-B8C2-DD1CD6455ACB}" type="presOf" srcId="{B6870516-D6AE-495A-AACD-104A033737E5}" destId="{9B423DB6-37FC-45DF-9254-FC08C5DC22DB}" srcOrd="0" destOrd="0" presId="urn:microsoft.com/office/officeart/2005/8/layout/list1"/>
    <dgm:cxn modelId="{4483F0F0-BE3B-4E50-BD8B-D1BA47CDAE4B}" type="presParOf" srcId="{4EAFE61B-0958-45E2-A488-1B6DE58679FB}" destId="{7F211899-34C5-44D4-85D5-9A5011BEAD03}" srcOrd="0" destOrd="0" presId="urn:microsoft.com/office/officeart/2005/8/layout/list1"/>
    <dgm:cxn modelId="{F3C737F1-DF5D-4CDA-9EA7-349232D77D5D}" type="presParOf" srcId="{7F211899-34C5-44D4-85D5-9A5011BEAD03}" destId="{9B423DB6-37FC-45DF-9254-FC08C5DC22DB}" srcOrd="0" destOrd="0" presId="urn:microsoft.com/office/officeart/2005/8/layout/list1"/>
    <dgm:cxn modelId="{AC0DB65B-4368-428B-95AF-0701717DE1CB}" type="presParOf" srcId="{7F211899-34C5-44D4-85D5-9A5011BEAD03}" destId="{989952EB-AF22-4EBD-B580-A16212A68BC1}" srcOrd="1" destOrd="0" presId="urn:microsoft.com/office/officeart/2005/8/layout/list1"/>
    <dgm:cxn modelId="{E9DA3B14-8F2D-4A07-B64D-7F806F6617FA}" type="presParOf" srcId="{4EAFE61B-0958-45E2-A488-1B6DE58679FB}" destId="{2E3305A0-0545-4C22-AAF6-B0520CAA7EC2}" srcOrd="1" destOrd="0" presId="urn:microsoft.com/office/officeart/2005/8/layout/list1"/>
    <dgm:cxn modelId="{3AAD38FC-C0B7-48F3-89D9-2703FF7C649E}" type="presParOf" srcId="{4EAFE61B-0958-45E2-A488-1B6DE58679FB}" destId="{20A3F8C0-95CB-404D-82D5-59491369F4F5}" srcOrd="2" destOrd="0" presId="urn:microsoft.com/office/officeart/2005/8/layout/list1"/>
    <dgm:cxn modelId="{24C87AAE-EEA6-4475-894B-168BB3C9315D}" type="presParOf" srcId="{4EAFE61B-0958-45E2-A488-1B6DE58679FB}" destId="{CF68AE93-AF69-41D8-9BDA-BBAF3A202248}" srcOrd="3" destOrd="0" presId="urn:microsoft.com/office/officeart/2005/8/layout/list1"/>
    <dgm:cxn modelId="{C060361F-837D-46B0-A163-8D75FE7A67BE}" type="presParOf" srcId="{4EAFE61B-0958-45E2-A488-1B6DE58679FB}" destId="{CF69310F-7008-43B8-B0A7-241EC29C8A22}" srcOrd="4" destOrd="0" presId="urn:microsoft.com/office/officeart/2005/8/layout/list1"/>
    <dgm:cxn modelId="{44D2C739-4CBA-4157-B56B-1DDCD77539DF}" type="presParOf" srcId="{CF69310F-7008-43B8-B0A7-241EC29C8A22}" destId="{FF5A13CB-4D55-476D-BAEF-9C1315FFA315}" srcOrd="0" destOrd="0" presId="urn:microsoft.com/office/officeart/2005/8/layout/list1"/>
    <dgm:cxn modelId="{66B1A7E1-F414-4CB3-A9D2-9C1019B888DB}" type="presParOf" srcId="{CF69310F-7008-43B8-B0A7-241EC29C8A22}" destId="{E73A0B9D-C04E-42BE-9314-D7E379303D2B}" srcOrd="1" destOrd="0" presId="urn:microsoft.com/office/officeart/2005/8/layout/list1"/>
    <dgm:cxn modelId="{86739B35-9130-4D7B-9FD2-61BE678C6DD1}" type="presParOf" srcId="{4EAFE61B-0958-45E2-A488-1B6DE58679FB}" destId="{55A145C6-552B-42C9-A487-863767AC6C0F}" srcOrd="5" destOrd="0" presId="urn:microsoft.com/office/officeart/2005/8/layout/list1"/>
    <dgm:cxn modelId="{07A7539B-09ED-4186-8E5B-5DAC49C4F498}" type="presParOf" srcId="{4EAFE61B-0958-45E2-A488-1B6DE58679FB}" destId="{66DB192E-F930-4BBB-9014-D5C57A4D56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3C8F61-23BE-45AC-9150-F14B7980D73E}">
      <dsp:nvSpPr>
        <dsp:cNvPr id="0" name=""/>
        <dsp:cNvSpPr/>
      </dsp:nvSpPr>
      <dsp:spPr>
        <a:xfrm>
          <a:off x="7461357" y="2725660"/>
          <a:ext cx="179654" cy="550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939"/>
              </a:lnTo>
              <a:lnTo>
                <a:pt x="179654" y="5509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D45F7-2E9F-4A5B-8711-F5FAFD41749B}">
      <dsp:nvSpPr>
        <dsp:cNvPr id="0" name=""/>
        <dsp:cNvSpPr/>
      </dsp:nvSpPr>
      <dsp:spPr>
        <a:xfrm>
          <a:off x="4994493" y="1875297"/>
          <a:ext cx="2945941" cy="25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57"/>
              </a:lnTo>
              <a:lnTo>
                <a:pt x="2945941" y="125757"/>
              </a:lnTo>
              <a:lnTo>
                <a:pt x="2945941" y="251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B7CC-A61C-4245-9406-93377A721D83}">
      <dsp:nvSpPr>
        <dsp:cNvPr id="0" name=""/>
        <dsp:cNvSpPr/>
      </dsp:nvSpPr>
      <dsp:spPr>
        <a:xfrm>
          <a:off x="6235536" y="4426386"/>
          <a:ext cx="208167" cy="550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939"/>
              </a:lnTo>
              <a:lnTo>
                <a:pt x="208167" y="5509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296FB-F83A-4267-80A3-8FE5662A60AE}">
      <dsp:nvSpPr>
        <dsp:cNvPr id="0" name=""/>
        <dsp:cNvSpPr/>
      </dsp:nvSpPr>
      <dsp:spPr>
        <a:xfrm>
          <a:off x="6744928" y="3576023"/>
          <a:ext cx="91440" cy="251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5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44A6D-B3C1-4F4E-AC7B-D58E0D2901EC}">
      <dsp:nvSpPr>
        <dsp:cNvPr id="0" name=""/>
        <dsp:cNvSpPr/>
      </dsp:nvSpPr>
      <dsp:spPr>
        <a:xfrm>
          <a:off x="5868810" y="2725660"/>
          <a:ext cx="921838" cy="25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57"/>
              </a:lnTo>
              <a:lnTo>
                <a:pt x="921838" y="125757"/>
              </a:lnTo>
              <a:lnTo>
                <a:pt x="921838" y="2515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C4C6D-7B8F-454D-9718-A67D1761E27D}">
      <dsp:nvSpPr>
        <dsp:cNvPr id="0" name=""/>
        <dsp:cNvSpPr/>
      </dsp:nvSpPr>
      <dsp:spPr>
        <a:xfrm>
          <a:off x="4467894" y="3576023"/>
          <a:ext cx="179654" cy="550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939"/>
              </a:lnTo>
              <a:lnTo>
                <a:pt x="179654" y="5509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2B223-0B6C-4584-88FF-679C6DDCEF95}">
      <dsp:nvSpPr>
        <dsp:cNvPr id="0" name=""/>
        <dsp:cNvSpPr/>
      </dsp:nvSpPr>
      <dsp:spPr>
        <a:xfrm>
          <a:off x="4946971" y="2725660"/>
          <a:ext cx="921838" cy="251515"/>
        </a:xfrm>
        <a:custGeom>
          <a:avLst/>
          <a:gdLst/>
          <a:ahLst/>
          <a:cxnLst/>
          <a:rect l="0" t="0" r="0" b="0"/>
          <a:pathLst>
            <a:path>
              <a:moveTo>
                <a:pt x="921838" y="0"/>
              </a:moveTo>
              <a:lnTo>
                <a:pt x="921838" y="125757"/>
              </a:lnTo>
              <a:lnTo>
                <a:pt x="0" y="125757"/>
              </a:lnTo>
              <a:lnTo>
                <a:pt x="0" y="2515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CDBBF-771F-4137-8141-E25A3A1280CB}">
      <dsp:nvSpPr>
        <dsp:cNvPr id="0" name=""/>
        <dsp:cNvSpPr/>
      </dsp:nvSpPr>
      <dsp:spPr>
        <a:xfrm>
          <a:off x="4994493" y="1875297"/>
          <a:ext cx="874316" cy="25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57"/>
              </a:lnTo>
              <a:lnTo>
                <a:pt x="874316" y="125757"/>
              </a:lnTo>
              <a:lnTo>
                <a:pt x="874316" y="251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6D002-CFCB-4C5C-8E82-494A041E4AAB}">
      <dsp:nvSpPr>
        <dsp:cNvPr id="0" name=""/>
        <dsp:cNvSpPr/>
      </dsp:nvSpPr>
      <dsp:spPr>
        <a:xfrm>
          <a:off x="3018683" y="3576023"/>
          <a:ext cx="179654" cy="550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939"/>
              </a:lnTo>
              <a:lnTo>
                <a:pt x="179654" y="5509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69D9E-1644-41D4-8C61-F5EF4E0A739E}">
      <dsp:nvSpPr>
        <dsp:cNvPr id="0" name=""/>
        <dsp:cNvSpPr/>
      </dsp:nvSpPr>
      <dsp:spPr>
        <a:xfrm>
          <a:off x="2048551" y="2725660"/>
          <a:ext cx="1449210" cy="25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57"/>
              </a:lnTo>
              <a:lnTo>
                <a:pt x="1449210" y="125757"/>
              </a:lnTo>
              <a:lnTo>
                <a:pt x="1449210" y="2515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EEE2B-A372-4E52-A764-FEB0A49D57DE}">
      <dsp:nvSpPr>
        <dsp:cNvPr id="0" name=""/>
        <dsp:cNvSpPr/>
      </dsp:nvSpPr>
      <dsp:spPr>
        <a:xfrm>
          <a:off x="2002831" y="2725660"/>
          <a:ext cx="91440" cy="251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5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21CF0-E3B9-4BD2-A49A-DE463C7EC935}">
      <dsp:nvSpPr>
        <dsp:cNvPr id="0" name=""/>
        <dsp:cNvSpPr/>
      </dsp:nvSpPr>
      <dsp:spPr>
        <a:xfrm>
          <a:off x="599341" y="2725660"/>
          <a:ext cx="1449210" cy="251515"/>
        </a:xfrm>
        <a:custGeom>
          <a:avLst/>
          <a:gdLst/>
          <a:ahLst/>
          <a:cxnLst/>
          <a:rect l="0" t="0" r="0" b="0"/>
          <a:pathLst>
            <a:path>
              <a:moveTo>
                <a:pt x="1449210" y="0"/>
              </a:moveTo>
              <a:lnTo>
                <a:pt x="1449210" y="125757"/>
              </a:lnTo>
              <a:lnTo>
                <a:pt x="0" y="125757"/>
              </a:lnTo>
              <a:lnTo>
                <a:pt x="0" y="2515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3B42A-8CDC-4A0D-B0F4-3DDC8D705163}">
      <dsp:nvSpPr>
        <dsp:cNvPr id="0" name=""/>
        <dsp:cNvSpPr/>
      </dsp:nvSpPr>
      <dsp:spPr>
        <a:xfrm>
          <a:off x="2048551" y="1875297"/>
          <a:ext cx="2945941" cy="251515"/>
        </a:xfrm>
        <a:custGeom>
          <a:avLst/>
          <a:gdLst/>
          <a:ahLst/>
          <a:cxnLst/>
          <a:rect l="0" t="0" r="0" b="0"/>
          <a:pathLst>
            <a:path>
              <a:moveTo>
                <a:pt x="2945941" y="0"/>
              </a:moveTo>
              <a:lnTo>
                <a:pt x="2945941" y="125757"/>
              </a:lnTo>
              <a:lnTo>
                <a:pt x="0" y="125757"/>
              </a:lnTo>
              <a:lnTo>
                <a:pt x="0" y="251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7C80D-50B6-4455-A1F6-0C19E0C4A745}">
      <dsp:nvSpPr>
        <dsp:cNvPr id="0" name=""/>
        <dsp:cNvSpPr/>
      </dsp:nvSpPr>
      <dsp:spPr>
        <a:xfrm>
          <a:off x="4395646" y="1276450"/>
          <a:ext cx="1197694" cy="598847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Collection (I) 1.2</a:t>
          </a:r>
          <a:endParaRPr lang="en-US" sz="1500" kern="1200" dirty="0"/>
        </a:p>
      </dsp:txBody>
      <dsp:txXfrm>
        <a:off x="4395646" y="1276450"/>
        <a:ext cx="1197694" cy="598847"/>
      </dsp:txXfrm>
    </dsp:sp>
    <dsp:sp modelId="{2F47C0A5-6821-4742-912A-91C7F15A0893}">
      <dsp:nvSpPr>
        <dsp:cNvPr id="0" name=""/>
        <dsp:cNvSpPr/>
      </dsp:nvSpPr>
      <dsp:spPr>
        <a:xfrm>
          <a:off x="1449704" y="2126813"/>
          <a:ext cx="1197694" cy="598847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List (I)            1.2</a:t>
          </a:r>
          <a:endParaRPr lang="en-US" sz="1500" kern="1200" dirty="0"/>
        </a:p>
      </dsp:txBody>
      <dsp:txXfrm>
        <a:off x="1449704" y="2126813"/>
        <a:ext cx="1197694" cy="598847"/>
      </dsp:txXfrm>
    </dsp:sp>
    <dsp:sp modelId="{CE7F4E27-EC66-41F1-BBE4-65740B7DEBD8}">
      <dsp:nvSpPr>
        <dsp:cNvPr id="0" name=""/>
        <dsp:cNvSpPr/>
      </dsp:nvSpPr>
      <dsp:spPr>
        <a:xfrm>
          <a:off x="494" y="2977176"/>
          <a:ext cx="1197694" cy="598847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ArrayList</a:t>
          </a:r>
          <a:r>
            <a:rPr lang="en-US" sz="1500" kern="1200" dirty="0" smtClean="0"/>
            <a:t>       1.2</a:t>
          </a:r>
          <a:endParaRPr lang="en-US" sz="1500" kern="1200" dirty="0"/>
        </a:p>
      </dsp:txBody>
      <dsp:txXfrm>
        <a:off x="494" y="2977176"/>
        <a:ext cx="1197694" cy="598847"/>
      </dsp:txXfrm>
    </dsp:sp>
    <dsp:sp modelId="{C0B57FAF-0698-40E8-BB74-119151E6B6A5}">
      <dsp:nvSpPr>
        <dsp:cNvPr id="0" name=""/>
        <dsp:cNvSpPr/>
      </dsp:nvSpPr>
      <dsp:spPr>
        <a:xfrm>
          <a:off x="1449704" y="2977176"/>
          <a:ext cx="1197694" cy="598847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LinkedList</a:t>
          </a:r>
          <a:r>
            <a:rPr lang="en-US" sz="1500" kern="1200" dirty="0" smtClean="0"/>
            <a:t>      1.2</a:t>
          </a:r>
          <a:endParaRPr lang="en-US" sz="1500" kern="1200" dirty="0"/>
        </a:p>
      </dsp:txBody>
      <dsp:txXfrm>
        <a:off x="1449704" y="2977176"/>
        <a:ext cx="1197694" cy="598847"/>
      </dsp:txXfrm>
    </dsp:sp>
    <dsp:sp modelId="{DF96C05B-70C4-40D8-97BB-3DFCC84C0B87}">
      <dsp:nvSpPr>
        <dsp:cNvPr id="0" name=""/>
        <dsp:cNvSpPr/>
      </dsp:nvSpPr>
      <dsp:spPr>
        <a:xfrm>
          <a:off x="2898914" y="2977176"/>
          <a:ext cx="1197694" cy="598847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Vector           1.0</a:t>
          </a:r>
          <a:endParaRPr lang="en-US" sz="1500" kern="1200" dirty="0"/>
        </a:p>
      </dsp:txBody>
      <dsp:txXfrm>
        <a:off x="2898914" y="2977176"/>
        <a:ext cx="1197694" cy="598847"/>
      </dsp:txXfrm>
    </dsp:sp>
    <dsp:sp modelId="{B0AEAF73-E4A5-413A-966D-B91FF264E32A}">
      <dsp:nvSpPr>
        <dsp:cNvPr id="0" name=""/>
        <dsp:cNvSpPr/>
      </dsp:nvSpPr>
      <dsp:spPr>
        <a:xfrm>
          <a:off x="3198338" y="3827539"/>
          <a:ext cx="1197694" cy="598847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Stack              1.0</a:t>
          </a:r>
          <a:endParaRPr lang="en-US" sz="1500" kern="1200" dirty="0"/>
        </a:p>
      </dsp:txBody>
      <dsp:txXfrm>
        <a:off x="3198338" y="3827539"/>
        <a:ext cx="1197694" cy="598847"/>
      </dsp:txXfrm>
    </dsp:sp>
    <dsp:sp modelId="{25C8E618-25B8-49F9-9F95-D25B2ED2A06E}">
      <dsp:nvSpPr>
        <dsp:cNvPr id="0" name=""/>
        <dsp:cNvSpPr/>
      </dsp:nvSpPr>
      <dsp:spPr>
        <a:xfrm>
          <a:off x="5269962" y="2126813"/>
          <a:ext cx="1197694" cy="598847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Set (I)            1.2</a:t>
          </a:r>
          <a:endParaRPr lang="en-US" sz="1500" kern="1200" dirty="0"/>
        </a:p>
      </dsp:txBody>
      <dsp:txXfrm>
        <a:off x="5269962" y="2126813"/>
        <a:ext cx="1197694" cy="598847"/>
      </dsp:txXfrm>
    </dsp:sp>
    <dsp:sp modelId="{DF9926CF-444B-4F42-8159-5A0C168ABF4F}">
      <dsp:nvSpPr>
        <dsp:cNvPr id="0" name=""/>
        <dsp:cNvSpPr/>
      </dsp:nvSpPr>
      <dsp:spPr>
        <a:xfrm>
          <a:off x="4348124" y="2977176"/>
          <a:ext cx="1197694" cy="598847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HashSet</a:t>
          </a:r>
          <a:r>
            <a:rPr lang="en-US" sz="1500" kern="1200" dirty="0" smtClean="0"/>
            <a:t>        1.2</a:t>
          </a:r>
          <a:endParaRPr lang="en-US" sz="1500" kern="1200" dirty="0"/>
        </a:p>
      </dsp:txBody>
      <dsp:txXfrm>
        <a:off x="4348124" y="2977176"/>
        <a:ext cx="1197694" cy="598847"/>
      </dsp:txXfrm>
    </dsp:sp>
    <dsp:sp modelId="{5BD9402F-0992-4394-AC7A-E07DCD90976A}">
      <dsp:nvSpPr>
        <dsp:cNvPr id="0" name=""/>
        <dsp:cNvSpPr/>
      </dsp:nvSpPr>
      <dsp:spPr>
        <a:xfrm>
          <a:off x="4647548" y="3827539"/>
          <a:ext cx="1197694" cy="59884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LinkedHashSet</a:t>
          </a:r>
          <a:r>
            <a:rPr lang="en-US" sz="1500" kern="1200" dirty="0" smtClean="0"/>
            <a:t> 1.4</a:t>
          </a:r>
          <a:endParaRPr lang="en-US" sz="1500" kern="1200" dirty="0"/>
        </a:p>
      </dsp:txBody>
      <dsp:txXfrm>
        <a:off x="4647548" y="3827539"/>
        <a:ext cx="1197694" cy="598847"/>
      </dsp:txXfrm>
    </dsp:sp>
    <dsp:sp modelId="{8CC902E4-93D0-44D1-822E-E498A0CA1320}">
      <dsp:nvSpPr>
        <dsp:cNvPr id="0" name=""/>
        <dsp:cNvSpPr/>
      </dsp:nvSpPr>
      <dsp:spPr>
        <a:xfrm>
          <a:off x="6191801" y="2977176"/>
          <a:ext cx="1197694" cy="598847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SortedSet</a:t>
          </a:r>
          <a:r>
            <a:rPr lang="en-US" sz="1500" kern="1200" dirty="0" smtClean="0"/>
            <a:t> (I)  1.2</a:t>
          </a:r>
          <a:endParaRPr lang="en-US" sz="1500" kern="1200" dirty="0"/>
        </a:p>
      </dsp:txBody>
      <dsp:txXfrm>
        <a:off x="6191801" y="2977176"/>
        <a:ext cx="1197694" cy="598847"/>
      </dsp:txXfrm>
    </dsp:sp>
    <dsp:sp modelId="{CB974DED-4E8E-4A90-89ED-D789953AFCD2}">
      <dsp:nvSpPr>
        <dsp:cNvPr id="0" name=""/>
        <dsp:cNvSpPr/>
      </dsp:nvSpPr>
      <dsp:spPr>
        <a:xfrm>
          <a:off x="6096758" y="3827539"/>
          <a:ext cx="1387780" cy="598847"/>
        </a:xfrm>
        <a:prstGeom prst="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NavigableSet</a:t>
          </a:r>
          <a:r>
            <a:rPr lang="en-US" sz="1500" kern="1200" dirty="0" smtClean="0"/>
            <a:t> (I) 1.6</a:t>
          </a:r>
          <a:endParaRPr lang="en-US" sz="1500" kern="1200" dirty="0"/>
        </a:p>
      </dsp:txBody>
      <dsp:txXfrm>
        <a:off x="6096758" y="3827539"/>
        <a:ext cx="1387780" cy="598847"/>
      </dsp:txXfrm>
    </dsp:sp>
    <dsp:sp modelId="{68CC0C7E-2EAE-4FD7-91A1-5165CF402749}">
      <dsp:nvSpPr>
        <dsp:cNvPr id="0" name=""/>
        <dsp:cNvSpPr/>
      </dsp:nvSpPr>
      <dsp:spPr>
        <a:xfrm>
          <a:off x="6443703" y="4677902"/>
          <a:ext cx="1197694" cy="598847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TreeSet</a:t>
          </a:r>
          <a:r>
            <a:rPr lang="en-US" sz="1500" kern="1200" dirty="0" smtClean="0"/>
            <a:t>         1.2</a:t>
          </a:r>
          <a:endParaRPr lang="en-US" sz="1500" kern="1200" dirty="0"/>
        </a:p>
      </dsp:txBody>
      <dsp:txXfrm>
        <a:off x="6443703" y="4677902"/>
        <a:ext cx="1197694" cy="598847"/>
      </dsp:txXfrm>
    </dsp:sp>
    <dsp:sp modelId="{61705F7C-99AF-49DA-8D4C-201C6C0506FB}">
      <dsp:nvSpPr>
        <dsp:cNvPr id="0" name=""/>
        <dsp:cNvSpPr/>
      </dsp:nvSpPr>
      <dsp:spPr>
        <a:xfrm>
          <a:off x="7341587" y="2126813"/>
          <a:ext cx="1197694" cy="598847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Queue (I)      1.5</a:t>
          </a:r>
          <a:endParaRPr lang="en-US" sz="1500" kern="1200" dirty="0"/>
        </a:p>
      </dsp:txBody>
      <dsp:txXfrm>
        <a:off x="7341587" y="2126813"/>
        <a:ext cx="1197694" cy="598847"/>
      </dsp:txXfrm>
    </dsp:sp>
    <dsp:sp modelId="{EB09E7E6-4722-4D56-8FFA-0DCAD2C0B5B3}">
      <dsp:nvSpPr>
        <dsp:cNvPr id="0" name=""/>
        <dsp:cNvSpPr/>
      </dsp:nvSpPr>
      <dsp:spPr>
        <a:xfrm>
          <a:off x="7641011" y="2977176"/>
          <a:ext cx="1197694" cy="598847"/>
        </a:xfrm>
        <a:prstGeom prst="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Deque</a:t>
          </a:r>
          <a:r>
            <a:rPr lang="en-US" sz="1500" kern="1200" dirty="0" smtClean="0"/>
            <a:t> (I)       1.6</a:t>
          </a:r>
          <a:endParaRPr lang="en-US" sz="1500" kern="1200" dirty="0"/>
        </a:p>
      </dsp:txBody>
      <dsp:txXfrm>
        <a:off x="7641011" y="2977176"/>
        <a:ext cx="1197694" cy="5988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5AAE23-2E99-45CA-828A-8BCCE598B03A}">
      <dsp:nvSpPr>
        <dsp:cNvPr id="0" name=""/>
        <dsp:cNvSpPr/>
      </dsp:nvSpPr>
      <dsp:spPr>
        <a:xfrm>
          <a:off x="3848100" y="722768"/>
          <a:ext cx="3215855" cy="26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677"/>
              </a:lnTo>
              <a:lnTo>
                <a:pt x="3215855" y="132677"/>
              </a:lnTo>
              <a:lnTo>
                <a:pt x="3215855" y="2653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F31E1-5840-4830-826F-B8B720D330C6}">
      <dsp:nvSpPr>
        <dsp:cNvPr id="0" name=""/>
        <dsp:cNvSpPr/>
      </dsp:nvSpPr>
      <dsp:spPr>
        <a:xfrm>
          <a:off x="3848100" y="722768"/>
          <a:ext cx="1686902" cy="26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677"/>
              </a:lnTo>
              <a:lnTo>
                <a:pt x="1686902" y="132677"/>
              </a:lnTo>
              <a:lnTo>
                <a:pt x="1686902" y="2653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9ACB5-61C0-4777-8750-3CFBC3376DF3}">
      <dsp:nvSpPr>
        <dsp:cNvPr id="0" name=""/>
        <dsp:cNvSpPr/>
      </dsp:nvSpPr>
      <dsp:spPr>
        <a:xfrm>
          <a:off x="3500610" y="1619922"/>
          <a:ext cx="189539" cy="58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254"/>
              </a:lnTo>
              <a:lnTo>
                <a:pt x="189539" y="5812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E1B7D-0CC4-4E57-AC25-1086CFD2E3B8}">
      <dsp:nvSpPr>
        <dsp:cNvPr id="0" name=""/>
        <dsp:cNvSpPr/>
      </dsp:nvSpPr>
      <dsp:spPr>
        <a:xfrm>
          <a:off x="3848100" y="722768"/>
          <a:ext cx="157949" cy="26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677"/>
              </a:lnTo>
              <a:lnTo>
                <a:pt x="157949" y="132677"/>
              </a:lnTo>
              <a:lnTo>
                <a:pt x="157949" y="2653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B7CC-A61C-4245-9406-93377A721D83}">
      <dsp:nvSpPr>
        <dsp:cNvPr id="0" name=""/>
        <dsp:cNvSpPr/>
      </dsp:nvSpPr>
      <dsp:spPr>
        <a:xfrm>
          <a:off x="1971658" y="2517076"/>
          <a:ext cx="189539" cy="58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254"/>
              </a:lnTo>
              <a:lnTo>
                <a:pt x="189539" y="5812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296FB-F83A-4267-80A3-8FE5662A60AE}">
      <dsp:nvSpPr>
        <dsp:cNvPr id="0" name=""/>
        <dsp:cNvSpPr/>
      </dsp:nvSpPr>
      <dsp:spPr>
        <a:xfrm>
          <a:off x="2431376" y="1619922"/>
          <a:ext cx="91440" cy="265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3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44A6D-B3C1-4F4E-AC7B-D58E0D2901EC}">
      <dsp:nvSpPr>
        <dsp:cNvPr id="0" name=""/>
        <dsp:cNvSpPr/>
      </dsp:nvSpPr>
      <dsp:spPr>
        <a:xfrm>
          <a:off x="2477096" y="722768"/>
          <a:ext cx="1371003" cy="265355"/>
        </a:xfrm>
        <a:custGeom>
          <a:avLst/>
          <a:gdLst/>
          <a:ahLst/>
          <a:cxnLst/>
          <a:rect l="0" t="0" r="0" b="0"/>
          <a:pathLst>
            <a:path>
              <a:moveTo>
                <a:pt x="1371003" y="0"/>
              </a:moveTo>
              <a:lnTo>
                <a:pt x="1371003" y="132677"/>
              </a:lnTo>
              <a:lnTo>
                <a:pt x="0" y="132677"/>
              </a:lnTo>
              <a:lnTo>
                <a:pt x="0" y="2653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54C86-A0AC-4BEB-A62E-8F187F92835B}">
      <dsp:nvSpPr>
        <dsp:cNvPr id="0" name=""/>
        <dsp:cNvSpPr/>
      </dsp:nvSpPr>
      <dsp:spPr>
        <a:xfrm>
          <a:off x="126805" y="1619922"/>
          <a:ext cx="189539" cy="58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254"/>
              </a:lnTo>
              <a:lnTo>
                <a:pt x="189539" y="5812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2B223-0B6C-4584-88FF-679C6DDCEF95}">
      <dsp:nvSpPr>
        <dsp:cNvPr id="0" name=""/>
        <dsp:cNvSpPr/>
      </dsp:nvSpPr>
      <dsp:spPr>
        <a:xfrm>
          <a:off x="632244" y="722768"/>
          <a:ext cx="3215855" cy="265355"/>
        </a:xfrm>
        <a:custGeom>
          <a:avLst/>
          <a:gdLst/>
          <a:ahLst/>
          <a:cxnLst/>
          <a:rect l="0" t="0" r="0" b="0"/>
          <a:pathLst>
            <a:path>
              <a:moveTo>
                <a:pt x="3215855" y="0"/>
              </a:moveTo>
              <a:lnTo>
                <a:pt x="3215855" y="132677"/>
              </a:lnTo>
              <a:lnTo>
                <a:pt x="0" y="132677"/>
              </a:lnTo>
              <a:lnTo>
                <a:pt x="0" y="2653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BD4EE-B389-4CCC-BD9D-8F8064EBFF0F}">
      <dsp:nvSpPr>
        <dsp:cNvPr id="0" name=""/>
        <dsp:cNvSpPr/>
      </dsp:nvSpPr>
      <dsp:spPr>
        <a:xfrm>
          <a:off x="3216301" y="90969"/>
          <a:ext cx="1263597" cy="631798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(I)               1.2</a:t>
          </a:r>
          <a:endParaRPr lang="en-US" sz="1300" kern="1200" dirty="0"/>
        </a:p>
      </dsp:txBody>
      <dsp:txXfrm>
        <a:off x="3216301" y="90969"/>
        <a:ext cx="1263597" cy="631798"/>
      </dsp:txXfrm>
    </dsp:sp>
    <dsp:sp modelId="{DF9926CF-444B-4F42-8159-5A0C168ABF4F}">
      <dsp:nvSpPr>
        <dsp:cNvPr id="0" name=""/>
        <dsp:cNvSpPr/>
      </dsp:nvSpPr>
      <dsp:spPr>
        <a:xfrm>
          <a:off x="446" y="988123"/>
          <a:ext cx="1263597" cy="631798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HashMap</a:t>
          </a:r>
          <a:r>
            <a:rPr lang="en-US" sz="1300" kern="1200" dirty="0" smtClean="0"/>
            <a:t>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1.2</a:t>
          </a:r>
          <a:endParaRPr lang="en-US" sz="1300" kern="1200" dirty="0"/>
        </a:p>
      </dsp:txBody>
      <dsp:txXfrm>
        <a:off x="446" y="988123"/>
        <a:ext cx="1263597" cy="631798"/>
      </dsp:txXfrm>
    </dsp:sp>
    <dsp:sp modelId="{40F0CAD2-4118-451C-A4DF-ECFE8967C7E1}">
      <dsp:nvSpPr>
        <dsp:cNvPr id="0" name=""/>
        <dsp:cNvSpPr/>
      </dsp:nvSpPr>
      <dsp:spPr>
        <a:xfrm>
          <a:off x="316345" y="1885277"/>
          <a:ext cx="1263597" cy="631798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LinkedHashMap</a:t>
          </a:r>
          <a:r>
            <a:rPr lang="en-US" sz="1300" kern="1200" dirty="0" smtClean="0"/>
            <a:t> 1.4</a:t>
          </a:r>
          <a:endParaRPr lang="en-US" sz="1300" kern="1200" dirty="0"/>
        </a:p>
      </dsp:txBody>
      <dsp:txXfrm>
        <a:off x="316345" y="1885277"/>
        <a:ext cx="1263597" cy="631798"/>
      </dsp:txXfrm>
    </dsp:sp>
    <dsp:sp modelId="{8CC902E4-93D0-44D1-822E-E498A0CA1320}">
      <dsp:nvSpPr>
        <dsp:cNvPr id="0" name=""/>
        <dsp:cNvSpPr/>
      </dsp:nvSpPr>
      <dsp:spPr>
        <a:xfrm>
          <a:off x="1845298" y="988123"/>
          <a:ext cx="1263597" cy="631798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SortedMap</a:t>
          </a:r>
          <a:r>
            <a:rPr lang="en-US" sz="1300" kern="1200" dirty="0" smtClean="0"/>
            <a:t> (I)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   1.2</a:t>
          </a:r>
          <a:endParaRPr lang="en-US" sz="1300" kern="1200" dirty="0"/>
        </a:p>
      </dsp:txBody>
      <dsp:txXfrm>
        <a:off x="1845298" y="988123"/>
        <a:ext cx="1263597" cy="631798"/>
      </dsp:txXfrm>
    </dsp:sp>
    <dsp:sp modelId="{CB974DED-4E8E-4A90-89ED-D789953AFCD2}">
      <dsp:nvSpPr>
        <dsp:cNvPr id="0" name=""/>
        <dsp:cNvSpPr/>
      </dsp:nvSpPr>
      <dsp:spPr>
        <a:xfrm>
          <a:off x="1845298" y="1885277"/>
          <a:ext cx="1263597" cy="631798"/>
        </a:xfrm>
        <a:prstGeom prst="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NavigableMap</a:t>
          </a:r>
          <a:r>
            <a:rPr lang="en-US" sz="1300" kern="1200" dirty="0" smtClean="0"/>
            <a:t> (I) 1.6</a:t>
          </a:r>
          <a:endParaRPr lang="en-US" sz="1300" kern="1200" dirty="0"/>
        </a:p>
      </dsp:txBody>
      <dsp:txXfrm>
        <a:off x="1845298" y="1885277"/>
        <a:ext cx="1263597" cy="631798"/>
      </dsp:txXfrm>
    </dsp:sp>
    <dsp:sp modelId="{68CC0C7E-2EAE-4FD7-91A1-5165CF402749}">
      <dsp:nvSpPr>
        <dsp:cNvPr id="0" name=""/>
        <dsp:cNvSpPr/>
      </dsp:nvSpPr>
      <dsp:spPr>
        <a:xfrm>
          <a:off x="2161197" y="2782431"/>
          <a:ext cx="1263597" cy="631798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TreeMap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1.2</a:t>
          </a:r>
          <a:endParaRPr lang="en-US" sz="1300" kern="1200" dirty="0"/>
        </a:p>
      </dsp:txBody>
      <dsp:txXfrm>
        <a:off x="2161197" y="2782431"/>
        <a:ext cx="1263597" cy="631798"/>
      </dsp:txXfrm>
    </dsp:sp>
    <dsp:sp modelId="{B0373DF8-4534-4E47-BBE5-1D4169317BDB}">
      <dsp:nvSpPr>
        <dsp:cNvPr id="0" name=""/>
        <dsp:cNvSpPr/>
      </dsp:nvSpPr>
      <dsp:spPr>
        <a:xfrm>
          <a:off x="3374251" y="988123"/>
          <a:ext cx="1263597" cy="63179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Hashtable</a:t>
          </a:r>
          <a:r>
            <a:rPr lang="en-US" sz="1300" kern="1200" dirty="0" smtClean="0"/>
            <a:t> 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1.0</a:t>
          </a:r>
          <a:endParaRPr lang="en-US" sz="1300" kern="1200" dirty="0"/>
        </a:p>
      </dsp:txBody>
      <dsp:txXfrm>
        <a:off x="3374251" y="988123"/>
        <a:ext cx="1263597" cy="631798"/>
      </dsp:txXfrm>
    </dsp:sp>
    <dsp:sp modelId="{73E59EC8-E6FD-4D55-88FA-3159BC453FB7}">
      <dsp:nvSpPr>
        <dsp:cNvPr id="0" name=""/>
        <dsp:cNvSpPr/>
      </dsp:nvSpPr>
      <dsp:spPr>
        <a:xfrm>
          <a:off x="3690150" y="1885277"/>
          <a:ext cx="1263597" cy="63179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Properties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1.0</a:t>
          </a:r>
          <a:endParaRPr lang="en-US" sz="1300" kern="1200" dirty="0"/>
        </a:p>
      </dsp:txBody>
      <dsp:txXfrm>
        <a:off x="3690150" y="1885277"/>
        <a:ext cx="1263597" cy="631798"/>
      </dsp:txXfrm>
    </dsp:sp>
    <dsp:sp modelId="{E8DBB639-D85E-4FDD-BA10-38682E672122}">
      <dsp:nvSpPr>
        <dsp:cNvPr id="0" name=""/>
        <dsp:cNvSpPr/>
      </dsp:nvSpPr>
      <dsp:spPr>
        <a:xfrm>
          <a:off x="4903203" y="988123"/>
          <a:ext cx="1263597" cy="631798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WeakHashMap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1.2</a:t>
          </a:r>
          <a:endParaRPr lang="en-US" sz="1300" kern="1200" dirty="0"/>
        </a:p>
      </dsp:txBody>
      <dsp:txXfrm>
        <a:off x="4903203" y="988123"/>
        <a:ext cx="1263597" cy="631798"/>
      </dsp:txXfrm>
    </dsp:sp>
    <dsp:sp modelId="{4D6DB9EA-1BB3-435B-81E1-88869115D421}">
      <dsp:nvSpPr>
        <dsp:cNvPr id="0" name=""/>
        <dsp:cNvSpPr/>
      </dsp:nvSpPr>
      <dsp:spPr>
        <a:xfrm>
          <a:off x="6432156" y="988123"/>
          <a:ext cx="1263597" cy="631798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IdentityHashMap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1.4</a:t>
          </a:r>
          <a:endParaRPr lang="en-US" sz="1300" kern="1200" dirty="0"/>
        </a:p>
      </dsp:txBody>
      <dsp:txXfrm>
        <a:off x="6432156" y="988123"/>
        <a:ext cx="1263597" cy="6317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A3F8C0-95CB-404D-82D5-59491369F4F5}">
      <dsp:nvSpPr>
        <dsp:cNvPr id="0" name=""/>
        <dsp:cNvSpPr/>
      </dsp:nvSpPr>
      <dsp:spPr>
        <a:xfrm>
          <a:off x="0" y="197639"/>
          <a:ext cx="8686800" cy="183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74192" tIns="229108" rIns="67419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extends </a:t>
          </a:r>
          <a:r>
            <a:rPr lang="en-US" sz="1050" kern="1200" dirty="0" err="1" smtClean="0"/>
            <a:t>AbstractList</a:t>
          </a:r>
          <a:r>
            <a:rPr lang="en-US" sz="1050" kern="1200" dirty="0" smtClean="0"/>
            <a:t>&lt;E&gt;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implements List&lt;E&gt;, </a:t>
          </a:r>
          <a:r>
            <a:rPr lang="en-US" sz="1050" b="1" kern="1200" dirty="0" err="1" smtClean="0"/>
            <a:t>RandomAccess</a:t>
          </a:r>
          <a:r>
            <a:rPr lang="en-US" sz="1050" kern="1200" dirty="0" smtClean="0"/>
            <a:t>, </a:t>
          </a:r>
          <a:r>
            <a:rPr lang="en-US" sz="1050" kern="1200" dirty="0" err="1" smtClean="0">
              <a:solidFill>
                <a:srgbClr val="00B050"/>
              </a:solidFill>
            </a:rPr>
            <a:t>Cloneable</a:t>
          </a:r>
          <a:r>
            <a:rPr lang="en-US" sz="1050" kern="1200" dirty="0" smtClean="0">
              <a:solidFill>
                <a:srgbClr val="00B050"/>
              </a:solidFill>
            </a:rPr>
            <a:t>, </a:t>
          </a:r>
          <a:r>
            <a:rPr lang="en-US" sz="1050" kern="1200" dirty="0" err="1" smtClean="0">
              <a:solidFill>
                <a:srgbClr val="00B050"/>
              </a:solidFill>
            </a:rPr>
            <a:t>Serializable</a:t>
          </a:r>
          <a:endParaRPr lang="en-US" sz="1050" kern="1200" dirty="0">
            <a:solidFill>
              <a:srgbClr val="00B050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b="1" kern="1200" dirty="0" smtClean="0"/>
            <a:t>Resizable-array</a:t>
          </a:r>
          <a:r>
            <a:rPr lang="en-US" sz="1050" kern="1200" dirty="0" smtClean="0"/>
            <a:t> implementation of the List interface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 Use if you need to support random access, without inserting or removing elements from the </a:t>
          </a:r>
          <a:r>
            <a:rPr lang="en-US" sz="1050" kern="1200" dirty="0" smtClean="0"/>
            <a:t>middle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Permits </a:t>
          </a:r>
          <a:r>
            <a:rPr lang="en-US" sz="1050" b="1" kern="1200" dirty="0" smtClean="0"/>
            <a:t>null</a:t>
          </a:r>
          <a:r>
            <a:rPr lang="en-US" sz="1050" kern="1200" dirty="0" smtClean="0"/>
            <a:t> element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This implementation is </a:t>
          </a:r>
          <a:r>
            <a:rPr lang="en-US" sz="1050" b="1" kern="1200" dirty="0" smtClean="0"/>
            <a:t>not synchronized</a:t>
          </a:r>
          <a:endParaRPr lang="en-US" sz="1050" b="1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B050"/>
              </a:solidFill>
            </a:rPr>
            <a:t>The </a:t>
          </a:r>
          <a:r>
            <a:rPr lang="en-US" sz="1050" kern="1200" dirty="0" err="1" smtClean="0">
              <a:solidFill>
                <a:srgbClr val="00B050"/>
              </a:solidFill>
            </a:rPr>
            <a:t>iterators</a:t>
          </a:r>
          <a:r>
            <a:rPr lang="en-US" sz="105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050" kern="1200" dirty="0" err="1" smtClean="0">
              <a:solidFill>
                <a:srgbClr val="00B050"/>
              </a:solidFill>
            </a:rPr>
            <a:t>iterator</a:t>
          </a:r>
          <a:r>
            <a:rPr lang="en-US" sz="1050" kern="1200" dirty="0" smtClean="0">
              <a:solidFill>
                <a:srgbClr val="00B050"/>
              </a:solidFill>
            </a:rPr>
            <a:t> method are </a:t>
          </a:r>
          <a:r>
            <a:rPr lang="en-US" sz="1050" b="1" kern="1200" dirty="0" smtClean="0">
              <a:solidFill>
                <a:srgbClr val="00B050"/>
              </a:solidFill>
            </a:rPr>
            <a:t>fail-fast</a:t>
          </a:r>
          <a:endParaRPr lang="en-US" sz="1050" b="1" kern="1200" dirty="0">
            <a:solidFill>
              <a:srgbClr val="00B050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1.2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b="0" i="0" kern="1200" dirty="0" smtClean="0"/>
            <a:t>This class is roughly equivalent to  Vector, except that it is unsynchronized.</a:t>
          </a:r>
          <a:endParaRPr lang="en-US" sz="1050" kern="1200" dirty="0"/>
        </a:p>
      </dsp:txBody>
      <dsp:txXfrm>
        <a:off x="0" y="197639"/>
        <a:ext cx="8686800" cy="1836450"/>
      </dsp:txXfrm>
    </dsp:sp>
    <dsp:sp modelId="{989952EB-AF22-4EBD-B580-A16212A68BC1}">
      <dsp:nvSpPr>
        <dsp:cNvPr id="0" name=""/>
        <dsp:cNvSpPr/>
      </dsp:nvSpPr>
      <dsp:spPr>
        <a:xfrm>
          <a:off x="434340" y="35279"/>
          <a:ext cx="608076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ArrayList</a:t>
          </a:r>
          <a:endParaRPr lang="en-US" sz="1100" kern="1200" dirty="0"/>
        </a:p>
      </dsp:txBody>
      <dsp:txXfrm>
        <a:off x="434340" y="35279"/>
        <a:ext cx="6080760" cy="324720"/>
      </dsp:txXfrm>
    </dsp:sp>
    <dsp:sp modelId="{66DB192E-F930-4BBB-9014-D5C57A4D562C}">
      <dsp:nvSpPr>
        <dsp:cNvPr id="0" name=""/>
        <dsp:cNvSpPr/>
      </dsp:nvSpPr>
      <dsp:spPr>
        <a:xfrm>
          <a:off x="0" y="2255849"/>
          <a:ext cx="86868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74192" tIns="229108" rIns="67419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extends </a:t>
          </a:r>
          <a:r>
            <a:rPr lang="en-US" sz="1050" kern="1200" dirty="0" err="1" smtClean="0"/>
            <a:t>AbstractSequentialList</a:t>
          </a:r>
          <a:r>
            <a:rPr lang="en-US" sz="1050" kern="1200" dirty="0" smtClean="0"/>
            <a:t>&lt;E&gt;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implements List&lt;E&gt;, Deque&lt;E&gt;, </a:t>
          </a:r>
          <a:r>
            <a:rPr lang="en-US" sz="1050" kern="1200" dirty="0" smtClean="0">
              <a:solidFill>
                <a:srgbClr val="00B050"/>
              </a:solidFill>
            </a:rPr>
            <a:t>Cloneable, Serializable</a:t>
          </a:r>
          <a:endParaRPr lang="en-US" sz="1050" kern="1200" dirty="0">
            <a:solidFill>
              <a:srgbClr val="00B050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b="1" i="0" kern="1200" dirty="0" smtClean="0"/>
            <a:t>Doubly-linked list </a:t>
          </a:r>
          <a:r>
            <a:rPr lang="en-US" sz="1050" b="0" i="0" kern="1200" dirty="0" smtClean="0"/>
            <a:t>implementation of the List and </a:t>
          </a:r>
          <a:r>
            <a:rPr lang="en-US" sz="1050" b="0" i="0" kern="1200" dirty="0" err="1" smtClean="0"/>
            <a:t>Deque</a:t>
          </a:r>
          <a:r>
            <a:rPr lang="en-US" sz="1050" b="0" i="0" kern="1200" dirty="0" smtClean="0"/>
            <a:t> interfaces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Use if you  need to frequently add and remove elements from the middle of the list and accessing sequentially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 Permits </a:t>
          </a:r>
          <a:r>
            <a:rPr lang="en-US" sz="1050" b="1" kern="1200" dirty="0" smtClean="0"/>
            <a:t>null</a:t>
          </a:r>
          <a:r>
            <a:rPr lang="en-US" sz="1050" kern="1200" dirty="0" smtClean="0"/>
            <a:t> element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This implementation is </a:t>
          </a:r>
          <a:r>
            <a:rPr lang="en-US" sz="1050" b="1" kern="1200" dirty="0" smtClean="0"/>
            <a:t>not synchronized</a:t>
          </a:r>
          <a:endParaRPr lang="en-US" sz="1050" b="1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B050"/>
              </a:solidFill>
            </a:rPr>
            <a:t>The </a:t>
          </a:r>
          <a:r>
            <a:rPr lang="en-US" sz="1050" kern="1200" dirty="0" err="1" smtClean="0">
              <a:solidFill>
                <a:srgbClr val="00B050"/>
              </a:solidFill>
            </a:rPr>
            <a:t>iterators</a:t>
          </a:r>
          <a:r>
            <a:rPr lang="en-US" sz="105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050" kern="1200" dirty="0" err="1" smtClean="0">
              <a:solidFill>
                <a:srgbClr val="00B050"/>
              </a:solidFill>
            </a:rPr>
            <a:t>iterator</a:t>
          </a:r>
          <a:r>
            <a:rPr lang="en-US" sz="1050" kern="1200" dirty="0" smtClean="0">
              <a:solidFill>
                <a:srgbClr val="00B050"/>
              </a:solidFill>
            </a:rPr>
            <a:t> method are fail-fast</a:t>
          </a:r>
          <a:endParaRPr lang="en-US" sz="1050" kern="1200" dirty="0">
            <a:solidFill>
              <a:srgbClr val="00B050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1.2</a:t>
          </a:r>
          <a:endParaRPr lang="en-US" sz="1050" kern="1200" dirty="0"/>
        </a:p>
      </dsp:txBody>
      <dsp:txXfrm>
        <a:off x="0" y="2255849"/>
        <a:ext cx="8686800" cy="1663200"/>
      </dsp:txXfrm>
    </dsp:sp>
    <dsp:sp modelId="{E73A0B9D-C04E-42BE-9314-D7E379303D2B}">
      <dsp:nvSpPr>
        <dsp:cNvPr id="0" name=""/>
        <dsp:cNvSpPr/>
      </dsp:nvSpPr>
      <dsp:spPr>
        <a:xfrm>
          <a:off x="434340" y="2093489"/>
          <a:ext cx="608076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LinkedList</a:t>
          </a:r>
          <a:endParaRPr lang="en-US" sz="1100" kern="1200" dirty="0"/>
        </a:p>
      </dsp:txBody>
      <dsp:txXfrm>
        <a:off x="434340" y="2093489"/>
        <a:ext cx="6080760" cy="324720"/>
      </dsp:txXfrm>
    </dsp:sp>
    <dsp:sp modelId="{241D8A13-8E5C-44C9-994B-88FE28DC51BE}">
      <dsp:nvSpPr>
        <dsp:cNvPr id="0" name=""/>
        <dsp:cNvSpPr/>
      </dsp:nvSpPr>
      <dsp:spPr>
        <a:xfrm>
          <a:off x="0" y="4140809"/>
          <a:ext cx="86868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74192" tIns="229108" rIns="67419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extends </a:t>
          </a:r>
          <a:r>
            <a:rPr lang="en-US" sz="1050" kern="1200" dirty="0" err="1" smtClean="0"/>
            <a:t>AbstractList</a:t>
          </a:r>
          <a:r>
            <a:rPr lang="en-US" sz="1050" kern="1200" dirty="0" smtClean="0"/>
            <a:t>&lt;E&gt;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implements List&lt;E&gt;, </a:t>
          </a:r>
          <a:r>
            <a:rPr lang="en-US" sz="1050" b="1" kern="1200" dirty="0" err="1" smtClean="0"/>
            <a:t>RandomAccess</a:t>
          </a:r>
          <a:r>
            <a:rPr lang="en-US" sz="1050" kern="1200" dirty="0" smtClean="0"/>
            <a:t>, </a:t>
          </a:r>
          <a:r>
            <a:rPr lang="en-US" sz="1050" kern="1200" dirty="0" err="1" smtClean="0">
              <a:solidFill>
                <a:srgbClr val="00B050"/>
              </a:solidFill>
            </a:rPr>
            <a:t>Cloneable</a:t>
          </a:r>
          <a:r>
            <a:rPr lang="en-US" sz="1050" kern="1200" dirty="0" smtClean="0">
              <a:solidFill>
                <a:srgbClr val="00B050"/>
              </a:solidFill>
            </a:rPr>
            <a:t>, </a:t>
          </a:r>
          <a:r>
            <a:rPr lang="en-US" sz="1050" kern="1200" dirty="0" err="1" smtClean="0">
              <a:solidFill>
                <a:srgbClr val="00B050"/>
              </a:solidFill>
            </a:rPr>
            <a:t>Serializable</a:t>
          </a:r>
          <a:endParaRPr lang="en-US" sz="1050" kern="1200" dirty="0">
            <a:solidFill>
              <a:srgbClr val="00B050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Resizable-array implementation of the List interface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Use if you need to support thread safe, random access, without inserting or removing elements from the end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 Permits </a:t>
          </a:r>
          <a:r>
            <a:rPr lang="en-US" sz="1050" b="1" kern="1200" dirty="0" smtClean="0"/>
            <a:t>null</a:t>
          </a:r>
          <a:r>
            <a:rPr lang="en-US" sz="1050" kern="1200" dirty="0" smtClean="0"/>
            <a:t> element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This implementation is </a:t>
          </a:r>
          <a:r>
            <a:rPr lang="en-US" sz="1050" b="1" kern="1200" dirty="0" smtClean="0"/>
            <a:t>synchronized</a:t>
          </a:r>
          <a:endParaRPr lang="en-US" sz="1050" b="1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B050"/>
              </a:solidFill>
            </a:rPr>
            <a:t>The </a:t>
          </a:r>
          <a:r>
            <a:rPr lang="en-US" sz="1050" kern="1200" dirty="0" err="1" smtClean="0">
              <a:solidFill>
                <a:srgbClr val="00B050"/>
              </a:solidFill>
            </a:rPr>
            <a:t>iterators</a:t>
          </a:r>
          <a:r>
            <a:rPr lang="en-US" sz="105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050" kern="1200" dirty="0" err="1" smtClean="0">
              <a:solidFill>
                <a:srgbClr val="00B050"/>
              </a:solidFill>
            </a:rPr>
            <a:t>iterator</a:t>
          </a:r>
          <a:r>
            <a:rPr lang="en-US" sz="1050" kern="1200" dirty="0" smtClean="0">
              <a:solidFill>
                <a:srgbClr val="00B050"/>
              </a:solidFill>
            </a:rPr>
            <a:t> method are fail-fast</a:t>
          </a:r>
          <a:endParaRPr lang="en-US" sz="1050" kern="1200" dirty="0">
            <a:solidFill>
              <a:srgbClr val="00B050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1.0</a:t>
          </a:r>
          <a:endParaRPr lang="en-US" sz="1050" kern="1200" dirty="0"/>
        </a:p>
      </dsp:txBody>
      <dsp:txXfrm>
        <a:off x="0" y="4140809"/>
        <a:ext cx="8686800" cy="1663200"/>
      </dsp:txXfrm>
    </dsp:sp>
    <dsp:sp modelId="{2C485214-5894-4C33-9BEB-29955C3746D2}">
      <dsp:nvSpPr>
        <dsp:cNvPr id="0" name=""/>
        <dsp:cNvSpPr/>
      </dsp:nvSpPr>
      <dsp:spPr>
        <a:xfrm>
          <a:off x="434340" y="3978449"/>
          <a:ext cx="608076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Vector</a:t>
          </a:r>
          <a:endParaRPr lang="en-US" sz="1100" kern="1200" dirty="0"/>
        </a:p>
      </dsp:txBody>
      <dsp:txXfrm>
        <a:off x="434340" y="3978449"/>
        <a:ext cx="6080760" cy="324720"/>
      </dsp:txXfrm>
    </dsp:sp>
    <dsp:sp modelId="{B992C35A-9F75-4C37-ADE9-1204F2651B9B}">
      <dsp:nvSpPr>
        <dsp:cNvPr id="0" name=""/>
        <dsp:cNvSpPr/>
      </dsp:nvSpPr>
      <dsp:spPr>
        <a:xfrm>
          <a:off x="0" y="6025770"/>
          <a:ext cx="8686800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74192" tIns="229108" rIns="67419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extends Vector&lt;E&gt;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The Stack class represents a last-in-first-out (LIFO) stack of objects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1.0</a:t>
          </a:r>
          <a:endParaRPr lang="en-US" sz="1050" kern="1200" dirty="0"/>
        </a:p>
      </dsp:txBody>
      <dsp:txXfrm>
        <a:off x="0" y="6025770"/>
        <a:ext cx="8686800" cy="796950"/>
      </dsp:txXfrm>
    </dsp:sp>
    <dsp:sp modelId="{9059D3A3-3C68-4712-B93B-B667CEEB626E}">
      <dsp:nvSpPr>
        <dsp:cNvPr id="0" name=""/>
        <dsp:cNvSpPr/>
      </dsp:nvSpPr>
      <dsp:spPr>
        <a:xfrm>
          <a:off x="434340" y="5863410"/>
          <a:ext cx="608076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Stack</a:t>
          </a:r>
          <a:endParaRPr lang="en-US" sz="1100" kern="1200" dirty="0"/>
        </a:p>
      </dsp:txBody>
      <dsp:txXfrm>
        <a:off x="434340" y="5863410"/>
        <a:ext cx="6080760" cy="3247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A3F8C0-95CB-404D-82D5-59491369F4F5}">
      <dsp:nvSpPr>
        <dsp:cNvPr id="0" name=""/>
        <dsp:cNvSpPr/>
      </dsp:nvSpPr>
      <dsp:spPr>
        <a:xfrm>
          <a:off x="0" y="251639"/>
          <a:ext cx="792480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5053" tIns="249936" rIns="61505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extends </a:t>
          </a:r>
          <a:r>
            <a:rPr lang="en-US" sz="1200" kern="1200" dirty="0" err="1" smtClean="0"/>
            <a:t>AbstractSet</a:t>
          </a:r>
          <a:r>
            <a:rPr lang="en-US" sz="1200" kern="1200" dirty="0" smtClean="0"/>
            <a:t>&lt;E&gt;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implements Set&lt;E&gt;, </a:t>
          </a:r>
          <a:r>
            <a:rPr lang="en-US" sz="1200" kern="1200" dirty="0" smtClean="0">
              <a:solidFill>
                <a:srgbClr val="00B050"/>
              </a:solidFill>
            </a:rPr>
            <a:t>Cloneable, Serializable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Hash table implementation of the Set interface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this class when you want a collection with no duplicates and you don’t care about the insertion order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Permits null element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implementation is </a:t>
          </a:r>
          <a:r>
            <a:rPr lang="en-US" sz="1200" b="1" kern="1200" dirty="0" smtClean="0"/>
            <a:t>not synchronized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B050"/>
              </a:solidFill>
            </a:rPr>
            <a:t>The </a:t>
          </a:r>
          <a:r>
            <a:rPr lang="en-US" sz="1200" kern="1200" dirty="0" err="1" smtClean="0">
              <a:solidFill>
                <a:srgbClr val="00B050"/>
              </a:solidFill>
            </a:rPr>
            <a:t>iterators</a:t>
          </a:r>
          <a:r>
            <a:rPr lang="en-US" sz="120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200" kern="1200" dirty="0" err="1" smtClean="0">
              <a:solidFill>
                <a:srgbClr val="00B050"/>
              </a:solidFill>
            </a:rPr>
            <a:t>iterator</a:t>
          </a:r>
          <a:r>
            <a:rPr lang="en-US" sz="1200" kern="1200" dirty="0" smtClean="0">
              <a:solidFill>
                <a:srgbClr val="00B050"/>
              </a:solidFill>
            </a:rPr>
            <a:t> method are fail-fast</a:t>
          </a:r>
          <a:endParaRPr lang="en-US" sz="1200" kern="1200" dirty="0">
            <a:solidFill>
              <a:srgbClr val="00B05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1.2</a:t>
          </a:r>
          <a:endParaRPr lang="en-US" sz="1200" kern="1200" dirty="0"/>
        </a:p>
      </dsp:txBody>
      <dsp:txXfrm>
        <a:off x="0" y="251639"/>
        <a:ext cx="7924800" cy="1890000"/>
      </dsp:txXfrm>
    </dsp:sp>
    <dsp:sp modelId="{989952EB-AF22-4EBD-B580-A16212A68BC1}">
      <dsp:nvSpPr>
        <dsp:cNvPr id="0" name=""/>
        <dsp:cNvSpPr/>
      </dsp:nvSpPr>
      <dsp:spPr>
        <a:xfrm>
          <a:off x="396240" y="74519"/>
          <a:ext cx="554736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HashSet</a:t>
          </a:r>
          <a:endParaRPr lang="en-US" sz="1200" kern="1200" dirty="0"/>
        </a:p>
      </dsp:txBody>
      <dsp:txXfrm>
        <a:off x="396240" y="74519"/>
        <a:ext cx="5547360" cy="354240"/>
      </dsp:txXfrm>
    </dsp:sp>
    <dsp:sp modelId="{66DB192E-F930-4BBB-9014-D5C57A4D562C}">
      <dsp:nvSpPr>
        <dsp:cNvPr id="0" name=""/>
        <dsp:cNvSpPr/>
      </dsp:nvSpPr>
      <dsp:spPr>
        <a:xfrm>
          <a:off x="0" y="2383559"/>
          <a:ext cx="79248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5053" tIns="249936" rIns="61505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extends </a:t>
          </a:r>
          <a:r>
            <a:rPr lang="en-US" sz="1200" kern="1200" dirty="0" err="1" smtClean="0"/>
            <a:t>HashSet</a:t>
          </a:r>
          <a:r>
            <a:rPr lang="en-US" sz="1200" kern="1200" dirty="0" smtClean="0"/>
            <a:t>&lt;E&gt;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implements Set&lt;E&gt;, </a:t>
          </a:r>
          <a:r>
            <a:rPr lang="en-US" sz="1200" kern="1200" dirty="0" err="1" smtClean="0">
              <a:solidFill>
                <a:srgbClr val="00B050"/>
              </a:solidFill>
            </a:rPr>
            <a:t>Cloneable</a:t>
          </a:r>
          <a:r>
            <a:rPr lang="en-US" sz="1200" kern="1200" dirty="0" smtClean="0">
              <a:solidFill>
                <a:srgbClr val="00B050"/>
              </a:solidFill>
            </a:rPr>
            <a:t>, </a:t>
          </a:r>
          <a:r>
            <a:rPr lang="en-US" sz="1200" kern="1200" dirty="0" err="1" smtClean="0">
              <a:solidFill>
                <a:srgbClr val="00B050"/>
              </a:solidFill>
            </a:rPr>
            <a:t>Serializable</a:t>
          </a:r>
          <a:endParaRPr lang="en-US" sz="1200" kern="1200" dirty="0">
            <a:solidFill>
              <a:srgbClr val="00B05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Hash table and linked list implementation of the interface, with predictable iteration order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this class when you want no duplicates and you care about the insertion order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Permits null element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implementation is </a:t>
          </a:r>
          <a:r>
            <a:rPr lang="en-US" sz="1200" b="1" kern="1200" dirty="0" smtClean="0"/>
            <a:t>not synchronized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B050"/>
              </a:solidFill>
            </a:rPr>
            <a:t>The </a:t>
          </a:r>
          <a:r>
            <a:rPr lang="en-US" sz="1200" kern="1200" dirty="0" err="1" smtClean="0">
              <a:solidFill>
                <a:srgbClr val="00B050"/>
              </a:solidFill>
            </a:rPr>
            <a:t>iterators</a:t>
          </a:r>
          <a:r>
            <a:rPr lang="en-US" sz="120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200" kern="1200" dirty="0" err="1" smtClean="0">
              <a:solidFill>
                <a:srgbClr val="00B050"/>
              </a:solidFill>
            </a:rPr>
            <a:t>iterator</a:t>
          </a:r>
          <a:r>
            <a:rPr lang="en-US" sz="1200" kern="1200" dirty="0" smtClean="0">
              <a:solidFill>
                <a:srgbClr val="00B050"/>
              </a:solidFill>
            </a:rPr>
            <a:t> method are fail-fast</a:t>
          </a:r>
          <a:endParaRPr lang="en-US" sz="1200" kern="1200" dirty="0">
            <a:solidFill>
              <a:srgbClr val="00B05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1.4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This implementation differs from </a:t>
          </a:r>
          <a:r>
            <a:rPr lang="en-US" sz="1200" b="0" i="0" kern="1200" dirty="0" err="1" smtClean="0"/>
            <a:t>HashSet</a:t>
          </a:r>
          <a:r>
            <a:rPr lang="en-US" sz="1200" b="0" i="0" kern="1200" dirty="0" smtClean="0"/>
            <a:t> </a:t>
          </a:r>
          <a:r>
            <a:rPr lang="en-US" sz="1200" b="0" i="0" kern="1200" dirty="0" smtClean="0"/>
            <a:t> in that it maintains a doubly-linked list running through all of its entries</a:t>
          </a:r>
          <a:endParaRPr lang="en-US" sz="1200" kern="1200" dirty="0"/>
        </a:p>
      </dsp:txBody>
      <dsp:txXfrm>
        <a:off x="0" y="2383559"/>
        <a:ext cx="7924800" cy="2268000"/>
      </dsp:txXfrm>
    </dsp:sp>
    <dsp:sp modelId="{E73A0B9D-C04E-42BE-9314-D7E379303D2B}">
      <dsp:nvSpPr>
        <dsp:cNvPr id="0" name=""/>
        <dsp:cNvSpPr/>
      </dsp:nvSpPr>
      <dsp:spPr>
        <a:xfrm>
          <a:off x="396240" y="2206439"/>
          <a:ext cx="554736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LinkedHashSet</a:t>
          </a:r>
          <a:endParaRPr lang="en-US" sz="1200" kern="1200" dirty="0"/>
        </a:p>
      </dsp:txBody>
      <dsp:txXfrm>
        <a:off x="396240" y="2206439"/>
        <a:ext cx="5547360" cy="354240"/>
      </dsp:txXfrm>
    </dsp:sp>
    <dsp:sp modelId="{241D8A13-8E5C-44C9-994B-88FE28DC51BE}">
      <dsp:nvSpPr>
        <dsp:cNvPr id="0" name=""/>
        <dsp:cNvSpPr/>
      </dsp:nvSpPr>
      <dsp:spPr>
        <a:xfrm>
          <a:off x="0" y="4893480"/>
          <a:ext cx="792480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5053" tIns="249936" rIns="61505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extends </a:t>
          </a:r>
          <a:r>
            <a:rPr lang="en-US" sz="1200" kern="1200" dirty="0" err="1" smtClean="0"/>
            <a:t>AbstractSet</a:t>
          </a:r>
          <a:r>
            <a:rPr lang="en-US" sz="1200" kern="1200" dirty="0" smtClean="0"/>
            <a:t>&lt;E&gt;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implements </a:t>
          </a:r>
          <a:r>
            <a:rPr lang="en-US" sz="1200" kern="1200" dirty="0" err="1" smtClean="0"/>
            <a:t>NavigableSet</a:t>
          </a:r>
          <a:r>
            <a:rPr lang="en-US" sz="1200" kern="1200" dirty="0" smtClean="0"/>
            <a:t>&lt;E&gt;, </a:t>
          </a:r>
          <a:r>
            <a:rPr lang="en-US" sz="1200" kern="1200" dirty="0" err="1" smtClean="0">
              <a:solidFill>
                <a:srgbClr val="00B050"/>
              </a:solidFill>
            </a:rPr>
            <a:t>Cloneable</a:t>
          </a:r>
          <a:r>
            <a:rPr lang="en-US" sz="1200" kern="1200" dirty="0" smtClean="0">
              <a:solidFill>
                <a:srgbClr val="00B050"/>
              </a:solidFill>
            </a:rPr>
            <a:t>, </a:t>
          </a:r>
          <a:r>
            <a:rPr lang="en-US" sz="1200" kern="1200" dirty="0" err="1" smtClean="0">
              <a:solidFill>
                <a:srgbClr val="00B050"/>
              </a:solidFill>
            </a:rPr>
            <a:t>Serializable</a:t>
          </a:r>
          <a:endParaRPr lang="en-US" sz="1200" kern="1200" dirty="0">
            <a:solidFill>
              <a:srgbClr val="00B05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Red-Black tree based implementation of </a:t>
          </a:r>
          <a:r>
            <a:rPr lang="en-US" sz="1200" kern="1200" dirty="0" err="1" smtClean="0"/>
            <a:t>NavigableSet</a:t>
          </a:r>
          <a:r>
            <a:rPr lang="en-US" sz="1200" kern="1200" dirty="0" smtClean="0"/>
            <a:t> interface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this class when you want no duplicates sorted Set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Doesn’t permits null element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implementation is </a:t>
          </a:r>
          <a:r>
            <a:rPr lang="en-US" sz="1200" b="1" kern="1200" dirty="0" smtClean="0"/>
            <a:t>not synchronized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B050"/>
              </a:solidFill>
            </a:rPr>
            <a:t>The </a:t>
          </a:r>
          <a:r>
            <a:rPr lang="en-US" sz="1200" kern="1200" dirty="0" err="1" smtClean="0">
              <a:solidFill>
                <a:srgbClr val="00B050"/>
              </a:solidFill>
            </a:rPr>
            <a:t>iterators</a:t>
          </a:r>
          <a:r>
            <a:rPr lang="en-US" sz="120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200" kern="1200" dirty="0" err="1" smtClean="0">
              <a:solidFill>
                <a:srgbClr val="00B050"/>
              </a:solidFill>
            </a:rPr>
            <a:t>iterator</a:t>
          </a:r>
          <a:r>
            <a:rPr lang="en-US" sz="1200" kern="1200" dirty="0" smtClean="0">
              <a:solidFill>
                <a:srgbClr val="00B050"/>
              </a:solidFill>
            </a:rPr>
            <a:t> method are fail-fast</a:t>
          </a:r>
          <a:endParaRPr lang="en-US" sz="1200" kern="1200" dirty="0">
            <a:solidFill>
              <a:srgbClr val="00B05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1.2</a:t>
          </a:r>
          <a:endParaRPr lang="en-US" sz="1200" kern="1200" dirty="0"/>
        </a:p>
      </dsp:txBody>
      <dsp:txXfrm>
        <a:off x="0" y="4893480"/>
        <a:ext cx="7924800" cy="1890000"/>
      </dsp:txXfrm>
    </dsp:sp>
    <dsp:sp modelId="{2C485214-5894-4C33-9BEB-29955C3746D2}">
      <dsp:nvSpPr>
        <dsp:cNvPr id="0" name=""/>
        <dsp:cNvSpPr/>
      </dsp:nvSpPr>
      <dsp:spPr>
        <a:xfrm>
          <a:off x="396240" y="4716360"/>
          <a:ext cx="554736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TreeSet</a:t>
          </a:r>
          <a:endParaRPr lang="en-US" sz="1200" kern="1200" dirty="0"/>
        </a:p>
      </dsp:txBody>
      <dsp:txXfrm>
        <a:off x="396240" y="4716360"/>
        <a:ext cx="5547360" cy="3542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A3F8C0-95CB-404D-82D5-59491369F4F5}">
      <dsp:nvSpPr>
        <dsp:cNvPr id="0" name=""/>
        <dsp:cNvSpPr/>
      </dsp:nvSpPr>
      <dsp:spPr>
        <a:xfrm>
          <a:off x="0" y="251639"/>
          <a:ext cx="868680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74192" tIns="249936" rIns="67419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extends </a:t>
          </a:r>
          <a:r>
            <a:rPr lang="en-US" sz="1200" kern="1200" dirty="0" err="1" smtClean="0"/>
            <a:t>AbstractMap</a:t>
          </a:r>
          <a:r>
            <a:rPr lang="en-US" sz="1200" kern="1200" dirty="0" smtClean="0"/>
            <a:t>&lt;K,V&gt;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implements Map&lt;K,V&gt;, </a:t>
          </a:r>
          <a:r>
            <a:rPr lang="en-US" sz="1200" kern="1200" dirty="0" smtClean="0">
              <a:solidFill>
                <a:srgbClr val="00B050"/>
              </a:solidFill>
            </a:rPr>
            <a:t>Cloneable, Serializable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Hash table based implementation of the Map interface</a:t>
          </a:r>
          <a:endParaRPr 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this class for inserting, deleting and locating elements in a Map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Permits  null values and the  null key</a:t>
          </a:r>
          <a:endParaRPr 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implementation is </a:t>
          </a:r>
          <a:r>
            <a:rPr lang="en-US" sz="1200" b="1" kern="1200" dirty="0" smtClean="0"/>
            <a:t>not synchronized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B050"/>
              </a:solidFill>
            </a:rPr>
            <a:t>The </a:t>
          </a:r>
          <a:r>
            <a:rPr lang="en-US" sz="1200" kern="1200" dirty="0" err="1" smtClean="0">
              <a:solidFill>
                <a:srgbClr val="00B050"/>
              </a:solidFill>
            </a:rPr>
            <a:t>iterators</a:t>
          </a:r>
          <a:r>
            <a:rPr lang="en-US" sz="120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200" kern="1200" dirty="0" err="1" smtClean="0">
              <a:solidFill>
                <a:srgbClr val="00B050"/>
              </a:solidFill>
            </a:rPr>
            <a:t>iterator</a:t>
          </a:r>
          <a:r>
            <a:rPr lang="en-US" sz="1200" kern="1200" dirty="0" smtClean="0">
              <a:solidFill>
                <a:srgbClr val="00B050"/>
              </a:solidFill>
            </a:rPr>
            <a:t> method are fail-fast</a:t>
          </a:r>
          <a:endParaRPr lang="en-US" sz="1200" kern="1200" dirty="0">
            <a:solidFill>
              <a:srgbClr val="00B05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1.2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The  class is roughly equivalent to </a:t>
          </a:r>
          <a:r>
            <a:rPr lang="en-US" sz="1200" b="0" i="0" kern="1200" dirty="0" err="1" smtClean="0"/>
            <a:t>Hashtable</a:t>
          </a:r>
          <a:r>
            <a:rPr lang="en-US" sz="1200" b="0" i="0" kern="1200" dirty="0" smtClean="0"/>
            <a:t>, except that it is unsynchronized and permits nulls</a:t>
          </a:r>
          <a:endParaRPr lang="en-US" sz="1200" kern="1200" dirty="0"/>
        </a:p>
      </dsp:txBody>
      <dsp:txXfrm>
        <a:off x="0" y="251639"/>
        <a:ext cx="8686800" cy="2079000"/>
      </dsp:txXfrm>
    </dsp:sp>
    <dsp:sp modelId="{989952EB-AF22-4EBD-B580-A16212A68BC1}">
      <dsp:nvSpPr>
        <dsp:cNvPr id="0" name=""/>
        <dsp:cNvSpPr/>
      </dsp:nvSpPr>
      <dsp:spPr>
        <a:xfrm>
          <a:off x="434340" y="74519"/>
          <a:ext cx="608076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HashMap</a:t>
          </a:r>
          <a:endParaRPr lang="en-US" sz="1200" kern="1200" dirty="0"/>
        </a:p>
      </dsp:txBody>
      <dsp:txXfrm>
        <a:off x="434340" y="74519"/>
        <a:ext cx="6080760" cy="354240"/>
      </dsp:txXfrm>
    </dsp:sp>
    <dsp:sp modelId="{66DB192E-F930-4BBB-9014-D5C57A4D562C}">
      <dsp:nvSpPr>
        <dsp:cNvPr id="0" name=""/>
        <dsp:cNvSpPr/>
      </dsp:nvSpPr>
      <dsp:spPr>
        <a:xfrm>
          <a:off x="0" y="2572559"/>
          <a:ext cx="868680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74192" tIns="249936" rIns="67419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extends </a:t>
          </a:r>
          <a:r>
            <a:rPr lang="en-US" sz="1200" kern="1200" dirty="0" err="1" smtClean="0"/>
            <a:t>HashMap</a:t>
          </a:r>
          <a:r>
            <a:rPr lang="en-US" sz="1200" kern="1200" dirty="0" smtClean="0"/>
            <a:t>&lt;K,V&gt;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implements Map&lt;K,V&gt;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Hash table and linked list implementation of the  interface, with predictable iteration order</a:t>
          </a:r>
          <a:endParaRPr 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this class to support map  and you care about the insertion order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Permits  null values and the  null key</a:t>
          </a:r>
          <a:endParaRPr 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implementation is </a:t>
          </a:r>
          <a:r>
            <a:rPr lang="en-US" sz="1200" b="1" kern="1200" dirty="0" smtClean="0"/>
            <a:t>not synchronized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B050"/>
              </a:solidFill>
            </a:rPr>
            <a:t>The </a:t>
          </a:r>
          <a:r>
            <a:rPr lang="en-US" sz="1200" kern="1200" dirty="0" err="1" smtClean="0">
              <a:solidFill>
                <a:srgbClr val="00B050"/>
              </a:solidFill>
            </a:rPr>
            <a:t>iterators</a:t>
          </a:r>
          <a:r>
            <a:rPr lang="en-US" sz="120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200" kern="1200" dirty="0" err="1" smtClean="0">
              <a:solidFill>
                <a:srgbClr val="00B050"/>
              </a:solidFill>
            </a:rPr>
            <a:t>iterator</a:t>
          </a:r>
          <a:r>
            <a:rPr lang="en-US" sz="1200" kern="1200" dirty="0" smtClean="0">
              <a:solidFill>
                <a:srgbClr val="00B050"/>
              </a:solidFill>
            </a:rPr>
            <a:t> method are fail-fast</a:t>
          </a:r>
          <a:endParaRPr lang="en-US" sz="1200" kern="1200" dirty="0">
            <a:solidFill>
              <a:srgbClr val="00B05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1.4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This implementation differs from </a:t>
          </a:r>
          <a:r>
            <a:rPr lang="en-US" sz="1200" b="0" i="0" kern="1200" dirty="0" err="1" smtClean="0"/>
            <a:t>HashMap</a:t>
          </a:r>
          <a:r>
            <a:rPr lang="en-US" sz="1200" b="0" i="0" kern="1200" dirty="0" smtClean="0"/>
            <a:t>  in that it maintains a doubly-linked list running through all of its entries</a:t>
          </a:r>
          <a:endParaRPr lang="en-US" sz="1200" kern="1200" dirty="0"/>
        </a:p>
      </dsp:txBody>
      <dsp:txXfrm>
        <a:off x="0" y="2572559"/>
        <a:ext cx="8686800" cy="2079000"/>
      </dsp:txXfrm>
    </dsp:sp>
    <dsp:sp modelId="{E73A0B9D-C04E-42BE-9314-D7E379303D2B}">
      <dsp:nvSpPr>
        <dsp:cNvPr id="0" name=""/>
        <dsp:cNvSpPr/>
      </dsp:nvSpPr>
      <dsp:spPr>
        <a:xfrm>
          <a:off x="434340" y="2395439"/>
          <a:ext cx="608076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LinkedHashMap</a:t>
          </a:r>
          <a:endParaRPr lang="en-US" sz="1200" kern="1200" dirty="0"/>
        </a:p>
      </dsp:txBody>
      <dsp:txXfrm>
        <a:off x="434340" y="2395439"/>
        <a:ext cx="6080760" cy="354240"/>
      </dsp:txXfrm>
    </dsp:sp>
    <dsp:sp modelId="{241D8A13-8E5C-44C9-994B-88FE28DC51BE}">
      <dsp:nvSpPr>
        <dsp:cNvPr id="0" name=""/>
        <dsp:cNvSpPr/>
      </dsp:nvSpPr>
      <dsp:spPr>
        <a:xfrm>
          <a:off x="0" y="4893480"/>
          <a:ext cx="868680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74192" tIns="249936" rIns="67419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extends </a:t>
          </a:r>
          <a:r>
            <a:rPr lang="en-US" sz="1200" kern="1200" dirty="0" err="1" smtClean="0"/>
            <a:t>AbstractMap</a:t>
          </a:r>
          <a:r>
            <a:rPr lang="en-US" sz="1200" kern="1200" dirty="0" smtClean="0"/>
            <a:t>&lt;K,V&gt;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implements NavigableMap&lt;K,V&gt;, </a:t>
          </a:r>
          <a:r>
            <a:rPr lang="en-US" sz="1200" kern="1200" dirty="0" smtClean="0">
              <a:solidFill>
                <a:srgbClr val="00B050"/>
              </a:solidFill>
            </a:rPr>
            <a:t>Cloneable, Serializable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Red-Black  tree based implementation of </a:t>
          </a:r>
          <a:r>
            <a:rPr lang="en-US" sz="1200" kern="1200" dirty="0" err="1" smtClean="0"/>
            <a:t>NavigableMap</a:t>
          </a:r>
          <a:r>
            <a:rPr lang="en-US" sz="1200" kern="1200" dirty="0" smtClean="0"/>
            <a:t> interface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this class when you want sorted map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Doesn’t permits null keys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implementation is </a:t>
          </a:r>
          <a:r>
            <a:rPr lang="en-US" sz="1200" b="1" kern="1200" dirty="0" smtClean="0"/>
            <a:t>not synchronized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B050"/>
              </a:solidFill>
            </a:rPr>
            <a:t>The </a:t>
          </a:r>
          <a:r>
            <a:rPr lang="en-US" sz="1200" kern="1200" dirty="0" err="1" smtClean="0">
              <a:solidFill>
                <a:srgbClr val="00B050"/>
              </a:solidFill>
            </a:rPr>
            <a:t>iterators</a:t>
          </a:r>
          <a:r>
            <a:rPr lang="en-US" sz="120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200" kern="1200" dirty="0" err="1" smtClean="0">
              <a:solidFill>
                <a:srgbClr val="00B050"/>
              </a:solidFill>
            </a:rPr>
            <a:t>iterator</a:t>
          </a:r>
          <a:r>
            <a:rPr lang="en-US" sz="1200" kern="1200" dirty="0" smtClean="0">
              <a:solidFill>
                <a:srgbClr val="00B050"/>
              </a:solidFill>
            </a:rPr>
            <a:t> method are fail-fast</a:t>
          </a:r>
          <a:endParaRPr lang="en-US" sz="1200" kern="1200" dirty="0">
            <a:solidFill>
              <a:srgbClr val="00B05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1.2</a:t>
          </a:r>
          <a:endParaRPr lang="en-US" sz="1200" kern="1200" dirty="0"/>
        </a:p>
      </dsp:txBody>
      <dsp:txXfrm>
        <a:off x="0" y="4893480"/>
        <a:ext cx="8686800" cy="1890000"/>
      </dsp:txXfrm>
    </dsp:sp>
    <dsp:sp modelId="{2C485214-5894-4C33-9BEB-29955C3746D2}">
      <dsp:nvSpPr>
        <dsp:cNvPr id="0" name=""/>
        <dsp:cNvSpPr/>
      </dsp:nvSpPr>
      <dsp:spPr>
        <a:xfrm>
          <a:off x="434340" y="4716360"/>
          <a:ext cx="608076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TreeMap</a:t>
          </a:r>
          <a:endParaRPr lang="en-US" sz="1200" kern="1200" dirty="0"/>
        </a:p>
      </dsp:txBody>
      <dsp:txXfrm>
        <a:off x="434340" y="4716360"/>
        <a:ext cx="6080760" cy="3542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E9384F-48E7-4595-A1BA-A7A2FC30F6A2}">
      <dsp:nvSpPr>
        <dsp:cNvPr id="0" name=""/>
        <dsp:cNvSpPr/>
      </dsp:nvSpPr>
      <dsp:spPr>
        <a:xfrm>
          <a:off x="0" y="329999"/>
          <a:ext cx="8686800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74192" tIns="374904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extends Dictionary&lt;K,V&gt;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implements Map&lt;K,V&gt;, </a:t>
          </a:r>
          <a:r>
            <a:rPr lang="en-US" sz="1800" kern="1200" dirty="0" smtClean="0">
              <a:solidFill>
                <a:srgbClr val="00B050"/>
              </a:solidFill>
            </a:rPr>
            <a:t>Cloneable, Serializable</a:t>
          </a:r>
          <a:endParaRPr lang="en-US" sz="1800" kern="1200" dirty="0">
            <a:solidFill>
              <a:srgbClr val="00B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Hash table based implementation of the Map interface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 this class when you need a synchronized Map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Doesn’t permits null key or value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This implementation is </a:t>
          </a:r>
          <a:r>
            <a:rPr lang="en-US" sz="1800" b="1" kern="1200" dirty="0" smtClean="0"/>
            <a:t>not synchronized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B050"/>
              </a:solidFill>
            </a:rPr>
            <a:t>The </a:t>
          </a:r>
          <a:r>
            <a:rPr lang="en-US" sz="1800" kern="1200" dirty="0" err="1" smtClean="0">
              <a:solidFill>
                <a:srgbClr val="00B050"/>
              </a:solidFill>
            </a:rPr>
            <a:t>iterators</a:t>
          </a:r>
          <a:r>
            <a:rPr lang="en-US" sz="1800" kern="1200" dirty="0" smtClean="0">
              <a:solidFill>
                <a:srgbClr val="00B050"/>
              </a:solidFill>
            </a:rPr>
            <a:t> returned by this class’s </a:t>
          </a:r>
          <a:r>
            <a:rPr lang="en-US" sz="1800" kern="1200" dirty="0" err="1" smtClean="0">
              <a:solidFill>
                <a:srgbClr val="00B050"/>
              </a:solidFill>
            </a:rPr>
            <a:t>iterator</a:t>
          </a:r>
          <a:r>
            <a:rPr lang="en-US" sz="1800" kern="1200" dirty="0" smtClean="0">
              <a:solidFill>
                <a:srgbClr val="00B050"/>
              </a:solidFill>
            </a:rPr>
            <a:t> method are fail-fast</a:t>
          </a:r>
          <a:endParaRPr lang="en-US" sz="1800" kern="1200" dirty="0">
            <a:solidFill>
              <a:srgbClr val="00B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1.0</a:t>
          </a:r>
          <a:endParaRPr lang="en-US" sz="1800" kern="1200" dirty="0"/>
        </a:p>
      </dsp:txBody>
      <dsp:txXfrm>
        <a:off x="0" y="329999"/>
        <a:ext cx="8686800" cy="2835000"/>
      </dsp:txXfrm>
    </dsp:sp>
    <dsp:sp modelId="{7686FDCC-700D-4DE9-AA99-92DD6480E313}">
      <dsp:nvSpPr>
        <dsp:cNvPr id="0" name=""/>
        <dsp:cNvSpPr/>
      </dsp:nvSpPr>
      <dsp:spPr>
        <a:xfrm>
          <a:off x="434340" y="64319"/>
          <a:ext cx="608076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Hashtable</a:t>
          </a:r>
          <a:endParaRPr lang="en-US" sz="1800" kern="1200" dirty="0"/>
        </a:p>
      </dsp:txBody>
      <dsp:txXfrm>
        <a:off x="434340" y="64319"/>
        <a:ext cx="6080760" cy="531360"/>
      </dsp:txXfrm>
    </dsp:sp>
    <dsp:sp modelId="{8D0767B8-72EA-4ABA-BB5A-D8AA4893CE79}">
      <dsp:nvSpPr>
        <dsp:cNvPr id="0" name=""/>
        <dsp:cNvSpPr/>
      </dsp:nvSpPr>
      <dsp:spPr>
        <a:xfrm>
          <a:off x="0" y="3527880"/>
          <a:ext cx="86868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74192" tIns="374904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extends </a:t>
          </a:r>
          <a:r>
            <a:rPr lang="en-US" sz="1800" kern="1200" dirty="0" err="1" smtClean="0"/>
            <a:t>Hashtable</a:t>
          </a:r>
          <a:r>
            <a:rPr lang="en-US" sz="1800" kern="1200" dirty="0" smtClean="0"/>
            <a:t>&lt;</a:t>
          </a:r>
          <a:r>
            <a:rPr lang="en-US" sz="1800" kern="1200" dirty="0" err="1" smtClean="0"/>
            <a:t>Object,Object</a:t>
          </a:r>
          <a:r>
            <a:rPr lang="en-US" sz="1800" kern="1200" dirty="0" smtClean="0"/>
            <a:t>&gt;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1.0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Each key and its corresponding value in the property list is a string</a:t>
          </a:r>
          <a:endParaRPr lang="en-US" sz="1800" kern="1200" dirty="0"/>
        </a:p>
      </dsp:txBody>
      <dsp:txXfrm>
        <a:off x="0" y="3527880"/>
        <a:ext cx="8686800" cy="1360800"/>
      </dsp:txXfrm>
    </dsp:sp>
    <dsp:sp modelId="{32FF5971-A99B-4240-B767-7AE527F16CD5}">
      <dsp:nvSpPr>
        <dsp:cNvPr id="0" name=""/>
        <dsp:cNvSpPr/>
      </dsp:nvSpPr>
      <dsp:spPr>
        <a:xfrm>
          <a:off x="434340" y="3262200"/>
          <a:ext cx="608076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Properties</a:t>
          </a:r>
          <a:endParaRPr lang="en-US" sz="1800" kern="1200" dirty="0"/>
        </a:p>
      </dsp:txBody>
      <dsp:txXfrm>
        <a:off x="434340" y="3262200"/>
        <a:ext cx="6080760" cy="53136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A3F8C0-95CB-404D-82D5-59491369F4F5}">
      <dsp:nvSpPr>
        <dsp:cNvPr id="0" name=""/>
        <dsp:cNvSpPr/>
      </dsp:nvSpPr>
      <dsp:spPr>
        <a:xfrm>
          <a:off x="0" y="327239"/>
          <a:ext cx="83058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249936" rIns="6446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We can only traverse the elements in forward direction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Applicable to legacy classes like Vector, </a:t>
          </a:r>
          <a:r>
            <a:rPr lang="en-US" sz="1200" kern="1200" dirty="0" err="1" smtClean="0"/>
            <a:t>Hashtable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boolean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hasMoreElements</a:t>
          </a:r>
          <a:r>
            <a:rPr lang="en-US" sz="1200" kern="1200" dirty="0" smtClean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 nextElement()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1.0</a:t>
          </a:r>
          <a:endParaRPr lang="en-US" sz="1200" kern="1200" dirty="0"/>
        </a:p>
      </dsp:txBody>
      <dsp:txXfrm>
        <a:off x="0" y="327239"/>
        <a:ext cx="8305800" cy="1285200"/>
      </dsp:txXfrm>
    </dsp:sp>
    <dsp:sp modelId="{989952EB-AF22-4EBD-B580-A16212A68BC1}">
      <dsp:nvSpPr>
        <dsp:cNvPr id="0" name=""/>
        <dsp:cNvSpPr/>
      </dsp:nvSpPr>
      <dsp:spPr>
        <a:xfrm>
          <a:off x="415290" y="150119"/>
          <a:ext cx="581406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Enumeration</a:t>
          </a:r>
          <a:endParaRPr lang="en-US" sz="1200" kern="1200" dirty="0"/>
        </a:p>
      </dsp:txBody>
      <dsp:txXfrm>
        <a:off x="415290" y="150119"/>
        <a:ext cx="5814060" cy="354240"/>
      </dsp:txXfrm>
    </dsp:sp>
    <dsp:sp modelId="{66DB192E-F930-4BBB-9014-D5C57A4D562C}">
      <dsp:nvSpPr>
        <dsp:cNvPr id="0" name=""/>
        <dsp:cNvSpPr/>
      </dsp:nvSpPr>
      <dsp:spPr>
        <a:xfrm>
          <a:off x="0" y="1854359"/>
          <a:ext cx="830580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249936" rIns="6446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Its take the place of Enumeration in the Collection Framework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Traverse the list in forward direction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Remove element while iteration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Applicable to classes implements Collection interface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boolean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hasNext</a:t>
          </a:r>
          <a:r>
            <a:rPr lang="en-US" sz="1200" kern="1200" dirty="0" smtClean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 next()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void remove()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1.2</a:t>
          </a:r>
          <a:endParaRPr lang="en-US" sz="1200" kern="1200" dirty="0"/>
        </a:p>
      </dsp:txBody>
      <dsp:txXfrm>
        <a:off x="0" y="1854359"/>
        <a:ext cx="8305800" cy="1890000"/>
      </dsp:txXfrm>
    </dsp:sp>
    <dsp:sp modelId="{E73A0B9D-C04E-42BE-9314-D7E379303D2B}">
      <dsp:nvSpPr>
        <dsp:cNvPr id="0" name=""/>
        <dsp:cNvSpPr/>
      </dsp:nvSpPr>
      <dsp:spPr>
        <a:xfrm>
          <a:off x="415290" y="1677239"/>
          <a:ext cx="581406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Iterator</a:t>
          </a:r>
          <a:endParaRPr lang="en-US" sz="1200" kern="1200" dirty="0"/>
        </a:p>
      </dsp:txBody>
      <dsp:txXfrm>
        <a:off x="415290" y="1677239"/>
        <a:ext cx="5814060" cy="354240"/>
      </dsp:txXfrm>
    </dsp:sp>
    <dsp:sp modelId="{241D8A13-8E5C-44C9-994B-88FE28DC51BE}">
      <dsp:nvSpPr>
        <dsp:cNvPr id="0" name=""/>
        <dsp:cNvSpPr/>
      </dsp:nvSpPr>
      <dsp:spPr>
        <a:xfrm>
          <a:off x="0" y="3986280"/>
          <a:ext cx="8305800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249936" rIns="6446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Traverse the list in either direction, modify the list during iteration and obtain the current position in the list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Applicable to classes implements List interface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boolean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hasNext</a:t>
          </a:r>
          <a:r>
            <a:rPr lang="en-US" sz="1200" kern="1200" dirty="0" smtClean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 next()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boolean hasPrevious()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 previous()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 nextIndex()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 previousIndex()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void remove()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void set(E 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void add(E 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1.2</a:t>
          </a:r>
          <a:endParaRPr lang="en-US" sz="1200" kern="1200" dirty="0"/>
        </a:p>
      </dsp:txBody>
      <dsp:txXfrm>
        <a:off x="0" y="3986280"/>
        <a:ext cx="8305800" cy="2721600"/>
      </dsp:txXfrm>
    </dsp:sp>
    <dsp:sp modelId="{2C485214-5894-4C33-9BEB-29955C3746D2}">
      <dsp:nvSpPr>
        <dsp:cNvPr id="0" name=""/>
        <dsp:cNvSpPr/>
      </dsp:nvSpPr>
      <dsp:spPr>
        <a:xfrm>
          <a:off x="415290" y="3809159"/>
          <a:ext cx="581406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ListIterator</a:t>
          </a:r>
          <a:endParaRPr lang="en-US" sz="1200" kern="1200" dirty="0"/>
        </a:p>
      </dsp:txBody>
      <dsp:txXfrm>
        <a:off x="415290" y="3809159"/>
        <a:ext cx="5814060" cy="35424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A3F8C0-95CB-404D-82D5-59491369F4F5}">
      <dsp:nvSpPr>
        <dsp:cNvPr id="0" name=""/>
        <dsp:cNvSpPr/>
      </dsp:nvSpPr>
      <dsp:spPr>
        <a:xfrm>
          <a:off x="0" y="400125"/>
          <a:ext cx="83058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437388" rIns="6446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Default Natural sorting order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int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compareTo</a:t>
          </a:r>
          <a:r>
            <a:rPr lang="en-US" sz="2100" kern="1200" dirty="0" smtClean="0"/>
            <a:t>(T o)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1.2</a:t>
          </a:r>
          <a:endParaRPr lang="en-US" sz="2100" kern="1200" dirty="0"/>
        </a:p>
      </dsp:txBody>
      <dsp:txXfrm>
        <a:off x="0" y="400125"/>
        <a:ext cx="8305800" cy="1587600"/>
      </dsp:txXfrm>
    </dsp:sp>
    <dsp:sp modelId="{989952EB-AF22-4EBD-B580-A16212A68BC1}">
      <dsp:nvSpPr>
        <dsp:cNvPr id="0" name=""/>
        <dsp:cNvSpPr/>
      </dsp:nvSpPr>
      <dsp:spPr>
        <a:xfrm>
          <a:off x="415290" y="90165"/>
          <a:ext cx="581406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Comparable</a:t>
          </a:r>
          <a:endParaRPr lang="en-US" sz="2100" kern="1200" dirty="0"/>
        </a:p>
      </dsp:txBody>
      <dsp:txXfrm>
        <a:off x="415290" y="90165"/>
        <a:ext cx="5814060" cy="619920"/>
      </dsp:txXfrm>
    </dsp:sp>
    <dsp:sp modelId="{66DB192E-F930-4BBB-9014-D5C57A4D562C}">
      <dsp:nvSpPr>
        <dsp:cNvPr id="0" name=""/>
        <dsp:cNvSpPr/>
      </dsp:nvSpPr>
      <dsp:spPr>
        <a:xfrm>
          <a:off x="0" y="2411084"/>
          <a:ext cx="830580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437388" rIns="6446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Custom Sorting order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err="1" smtClean="0"/>
            <a:t>int</a:t>
          </a:r>
          <a:r>
            <a:rPr lang="fr-FR" sz="2100" kern="1200" dirty="0" smtClean="0"/>
            <a:t> compare(T o1, T o2)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boolean equals(Object obj)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1.2</a:t>
          </a:r>
          <a:endParaRPr lang="en-US" sz="2100" kern="1200" dirty="0"/>
        </a:p>
      </dsp:txBody>
      <dsp:txXfrm>
        <a:off x="0" y="2411084"/>
        <a:ext cx="8305800" cy="1918350"/>
      </dsp:txXfrm>
    </dsp:sp>
    <dsp:sp modelId="{E73A0B9D-C04E-42BE-9314-D7E379303D2B}">
      <dsp:nvSpPr>
        <dsp:cNvPr id="0" name=""/>
        <dsp:cNvSpPr/>
      </dsp:nvSpPr>
      <dsp:spPr>
        <a:xfrm>
          <a:off x="415290" y="2101125"/>
          <a:ext cx="581406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Comparator</a:t>
          </a:r>
          <a:endParaRPr lang="en-US" sz="2100" kern="1200" dirty="0"/>
        </a:p>
      </dsp:txBody>
      <dsp:txXfrm>
        <a:off x="415290" y="2101125"/>
        <a:ext cx="5814060" cy="61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A6D19-3E97-4D60-97D3-939D264894B3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4D8D2-4837-4EBA-BBF4-D5517BA01C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7CB1-1FF1-46CA-B4EC-A3C9B5257F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7CB1-1FF1-46CA-B4EC-A3C9B5257F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fail-fast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set is modified at any time after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created, in any way except through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iterator's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own remove method,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throws a 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ConcurrentModificationException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Thus, in the face of concurrent modification,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fails quickly and cleanly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rather than risking arbitrary, non-deterministic behavior at an undetermined time in the 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7CB1-1FF1-46CA-B4EC-A3C9B5257F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43D4-C494-4925-9EA5-6AA0677637AB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6ABB-3AB6-4DAF-B513-0BDB34E65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09600" y="0"/>
          <a:ext cx="8305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09600" y="914400"/>
          <a:ext cx="8305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" y="304800"/>
          <a:ext cx="88392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 smtClean="0"/>
              <a:t>Collection Hierarchy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838200" y="1524000"/>
          <a:ext cx="7696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 smtClean="0"/>
              <a:t>Map Hierarchy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28600" y="0"/>
          <a:ext cx="8686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85800" y="0"/>
          <a:ext cx="7924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28600" y="0"/>
          <a:ext cx="8686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28600" y="152400"/>
          <a:ext cx="8686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533401"/>
          <a:ext cx="7848600" cy="36625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6200"/>
                <a:gridCol w="2616200"/>
                <a:gridCol w="2616200"/>
              </a:tblGrid>
              <a:tr h="3498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</a:tr>
              <a:tr h="2915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Structure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Growable</a:t>
                      </a:r>
                      <a:r>
                        <a:rPr lang="en-US" sz="1600" baseline="0" dirty="0" smtClean="0"/>
                        <a:t> Array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Doubly</a:t>
                      </a:r>
                      <a:r>
                        <a:rPr lang="en-US" sz="1600" baseline="0" dirty="0" smtClean="0"/>
                        <a:t> Linked</a:t>
                      </a:r>
                      <a:endParaRPr lang="en-US" sz="1600" dirty="0"/>
                    </a:p>
                  </a:txBody>
                  <a:tcPr/>
                </a:tc>
              </a:tr>
              <a:tr h="49564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RandomAccess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Implements </a:t>
                      </a:r>
                      <a:r>
                        <a:rPr lang="en-US" sz="1600" dirty="0" err="1" smtClean="0"/>
                        <a:t>RandomAccess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Doesn’t implements </a:t>
                      </a:r>
                      <a:r>
                        <a:rPr lang="en-US" sz="1600" dirty="0" err="1" smtClean="0"/>
                        <a:t>RandomAccess</a:t>
                      </a:r>
                      <a:endParaRPr lang="en-US" sz="1600" dirty="0"/>
                    </a:p>
                  </a:txBody>
                  <a:tcPr/>
                </a:tc>
              </a:tr>
              <a:tr h="46047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Doesn’t implements </a:t>
                      </a:r>
                      <a:r>
                        <a:rPr lang="en-US" sz="1600" dirty="0" err="1" smtClean="0"/>
                        <a:t>Deque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Implements </a:t>
                      </a:r>
                      <a:r>
                        <a:rPr lang="en-US" sz="1600" dirty="0" err="1" smtClean="0"/>
                        <a:t>Deque</a:t>
                      </a:r>
                      <a:endParaRPr lang="en-US" sz="1600" dirty="0"/>
                    </a:p>
                  </a:txBody>
                  <a:tcPr/>
                </a:tc>
              </a:tr>
              <a:tr h="1052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when we want fast </a:t>
                      </a:r>
                      <a:r>
                        <a:rPr lang="en-US" sz="1600" kern="1200" dirty="0" err="1" smtClean="0"/>
                        <a:t>iterator</a:t>
                      </a:r>
                      <a:r>
                        <a:rPr lang="en-US" sz="1600" kern="1200" dirty="0" smtClean="0"/>
                        <a:t> and fast random access,</a:t>
                      </a:r>
                      <a:r>
                        <a:rPr lang="en-US" sz="1600" kern="1200" baseline="0" dirty="0" smtClean="0"/>
                        <a:t> adding and removing elements at the end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when you want fast insertion and deletion from the middle of the list and iterate sequentially</a:t>
                      </a:r>
                      <a:endParaRPr lang="en-US" sz="1600" dirty="0"/>
                    </a:p>
                  </a:txBody>
                  <a:tcPr/>
                </a:tc>
              </a:tr>
              <a:tr h="855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Memory overhead</a:t>
                      </a:r>
                      <a:r>
                        <a:rPr lang="en-US" sz="1600" baseline="0" dirty="0" smtClean="0"/>
                        <a:t> is less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Memory overhead is more as it maintain the address of</a:t>
                      </a:r>
                      <a:r>
                        <a:rPr lang="en-US" sz="1600" baseline="0" dirty="0" smtClean="0"/>
                        <a:t> next and previous node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4470400"/>
          <a:ext cx="7696200" cy="178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400"/>
                <a:gridCol w="2565400"/>
                <a:gridCol w="25654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Synchronized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Synchronized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Synchronized</a:t>
                      </a:r>
                      <a:endParaRPr lang="en-US" sz="14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 safe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Performance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Faster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Slower</a:t>
                      </a:r>
                      <a:endParaRPr lang="en-US" sz="14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524000"/>
          <a:ext cx="6629400" cy="331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9800"/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r>
                        <a:rPr lang="en-US" baseline="0" dirty="0" smtClean="0"/>
                        <a:t> null key and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 allow null key and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Synchronized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Set of keys to iterate</a:t>
                      </a:r>
                      <a:r>
                        <a:rPr lang="en-US" baseline="0" dirty="0" smtClean="0"/>
                        <a:t> and hence fail-fast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s Enumeration of keys that doesn’t support that 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Legacy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998</Words>
  <Application>Microsoft Office PowerPoint</Application>
  <PresentationFormat>On-screen Show (4:3)</PresentationFormat>
  <Paragraphs>227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Collection Framework</vt:lpstr>
      <vt:lpstr>Collection Hierarchy</vt:lpstr>
      <vt:lpstr>Map Hierarchy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Thank You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Collection Framework</dc:title>
  <dc:creator>rirajak</dc:creator>
  <cp:lastModifiedBy>rirajak</cp:lastModifiedBy>
  <cp:revision>9</cp:revision>
  <dcterms:created xsi:type="dcterms:W3CDTF">2015-12-19T18:07:22Z</dcterms:created>
  <dcterms:modified xsi:type="dcterms:W3CDTF">2015-12-20T06:32:47Z</dcterms:modified>
</cp:coreProperties>
</file>