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CB79-2C91-4131-801C-90451333DF1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1EEA-ECC4-4EDA-94BA-57588C349D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CB79-2C91-4131-801C-90451333DF1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1EEA-ECC4-4EDA-94BA-57588C349D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CB79-2C91-4131-801C-90451333DF1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1EEA-ECC4-4EDA-94BA-57588C349D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CB79-2C91-4131-801C-90451333DF1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1EEA-ECC4-4EDA-94BA-57588C349D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CB79-2C91-4131-801C-90451333DF1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1EEA-ECC4-4EDA-94BA-57588C349DF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CB79-2C91-4131-801C-90451333DF1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1EEA-ECC4-4EDA-94BA-57588C349D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CB79-2C91-4131-801C-90451333DF1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1EEA-ECC4-4EDA-94BA-57588C349D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CB79-2C91-4131-801C-90451333DF1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1EEA-ECC4-4EDA-94BA-57588C349D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CB79-2C91-4131-801C-90451333DF1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1EEA-ECC4-4EDA-94BA-57588C349D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CB79-2C91-4131-801C-90451333DF1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31EEA-ECC4-4EDA-94BA-57588C349D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CB79-2C91-4131-801C-90451333DF1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CD31EEA-ECC4-4EDA-94BA-57588C349DF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CDECB79-2C91-4131-801C-90451333DF1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CD31EEA-ECC4-4EDA-94BA-57588C349DF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ws.amazon.com/container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8" name="AutoShape 4" descr="https://inc-powerpoint.officeapps.live.com/pods/GetClipboardImage.ashx?Id=47138459-2dc6-47fe-b2b6-3b2b8806ad39&amp;DC=IN3&amp;pkey=4c8fcb1d-0d91-45b1-892e-09086a5eafd4&amp;wdwaccluster=IN3"/>
          <p:cNvSpPr>
            <a:spLocks noChangeAspect="1" noChangeArrowheads="1"/>
          </p:cNvSpPr>
          <p:nvPr/>
        </p:nvSpPr>
        <p:spPr bwMode="auto">
          <a:xfrm>
            <a:off x="15875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https://inc-powerpoint.officeapps.live.com/pods/GetClipboardImage.ashx?Id=47138459-2dc6-47fe-b2b6-3b2b8806ad39&amp;DC=IN3&amp;pkey=4c8fcb1d-0d91-45b1-892e-09086a5eafd4&amp;wdwaccluster=IN3"/>
          <p:cNvSpPr>
            <a:spLocks noChangeAspect="1" noChangeArrowheads="1"/>
          </p:cNvSpPr>
          <p:nvPr/>
        </p:nvSpPr>
        <p:spPr bwMode="auto">
          <a:xfrm>
            <a:off x="15875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ata:image/jpg;base64,%20/9j/4AAQSkZJRgABAQEAYABgAAD/2wBDAAUDBAQEAwUEBAQFBQUGBwwIBwcHBw8LCwkMEQ8SEhEPERETFhwXExQaFRERGCEYGh0dHx8fExciJCIeJBweHx7/2wBDAQUFBQcGBw4ICA4eFBEUHh4eHh4eHh4eHh4eHh4eHh4eHh4eHh4eHh4eHh4eHh4eHh4eHh4eHh4eHh4eHh4eHh7/wAARCAF1ArY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1Kiiius8UKKKKAEPBz1PpUdzKtum+TJPYCpN2OvTinwSW0ci/aSrKScZHSubFynToynHc6sHSVbERhLYpW99FNKFYFc9jVvvUd7BZ3E0d1bt8pbaMcAH1qTvt6EcVyZVXq16blUO3OcJTw1ZRp7WCiiivUPIFBYfSlwr9OD2pnGetKcdQelBQMrA/NSBlzwantFeUHcOKtrawgfdOaGLlM4ketFaL20WPu4qrcWrx/MCNtILFc4/GnIjN7DvTl2ryeTTXkZj7e1MB+UUYXk1Gxb+KiigQADFFJ0ozQAtFIPU8CgnjPbsMc0D1FopMgH5jgY7c4NA6D5tx78YoFcWiiigApOvFLRQAqMV4pTtbp1pnXhRnHU0D5SGP3c8gdfagAKlT60uAKcrlVIbBP8qCitzGeR60ACRSMMqOKa6uvDVds5CkLNIBgHtVWWRp3yFI54oHYj6cUqqW9qcUVeWbmhpN3cAe1DHYXKx8dTVlmOFqmNoPrVsdFpAPDsvbIpcxv7Gmd6O9AWFZWBz1prbW4IqQOyf6xeKCu7lcUCsVJIcHK1GykGrhG0/NTXQP0B+tFwsVDj8aciM/sKmMBj+ZsGoXkLnA4+lMBfkjGByaaSzdeKQYwcnB7UjEcDccmgEOVWY4UZNTi14DSHB71LCscSD96oduhI6UfMz7WyG/v/wmgY144UXMa7gOtPaRFtg7R4U8baUqFG6QFSOgB4PvVW6m85xjIA7DpQFxy3Oz7i4XsDUbTSP95vpimj8/rSYFDBvQQdetLk9zQcVc0mOGaYxvgnGQOlDegQjzFMMCccmgZyRXRLb26gqYgp/PmudvmMOtPZFOdgcY9KmMjaVHkVxykjvxS/u3Po9M475FGV3Y/UCqe5gmOZWH3se1JShmGRjcPelZVZWMbHjGMjvRZBoNpKUqVYqw2mg+g+b6UA3cTnpSqjGnhVUZbrTWkJ4GMUCFJWMepphLNzSDr6/WnGgBBSjrQMZ54Fa3h3w/fa0VaLEMXO52H8qTlYqMXJmRn5sdKAwbIJz716RY+BNNhQGeaWWTuQ2B+VTy+CdGkB+WYeu18VPtDb2DPMeR05orrdZ8D3Forz6fMZ0HJjP3sVyZR1kZGXLL95O6/WqUrmcoOI04xnNOUM/sKWJQDuKmT/ZXrVK/1ays38u6uEhcjOwnkCnH3nYzbcdWXRtQeppjMzH0FQWN5a30PnWcolQdcGpjzyDwabVnYSalsOVmXoaefLf7xw3pUVGBjO4Z96llXew9lZR7UzKpyct7VYtI7iVwIk3AnGTWpHa6dp8y/bLqJZ26RswFCYcl2uYo2Wm3FyQFXYjc5Pan3eveGvD9yljcXjfaGGScfLW+yfIVRxhl+VlPyj8a8x1/Tpo9SVNZ04TWskwxMgxwT+tJauzN69PlinE9Ksri3uYRNYypNAwyCKK3tI0jSrGzSDT4QIABtKr296KTkkd0W2kzzccnA5NFRzzRQWsss7iK3jBkMp7YFeYxfHPwbLqn2JklWJ22tcc7VHrV3R5ai7anqOfU4pajtbmG6tYrm3lSSCRMxNjllPQ1JTbRLEwWIRVyW4/Gup8UwaD4S+HV1rOsQ7nSHcOOdx6D61neDrH7fr0CMuY0O9/w6Vv/ABi8Py+KtF0/Q1Qm3k1OE3JH/PIZzWFRc2jOyheFpoqeBdEsdd8GJfTQG3gukDQDoyg9Caw9d0i60e6EFyc5HyP2YV6xbW0VlbRWdvGFigjVI07ECuX+KkYawsZmH3JG/DIqaaUNIo2xKlVXPJ6nn6tkciigf0pVAZwD0ro6HnJXHJE7jKrx61ILSXrxWgqhFAXpilHSlcqK0K9oGjQgjFOknMbhWBOR1qVnVOZOR2qGVpJtqxpkA9aCmSiRWGcjjtTMGQMTkrTzGGYYwpxyabBC0ZYbsigRmyrtkPNNFWLpUaXg4OKgIKnGM+9MhhR2zSUD73y9e+elAtQzxSN8oy3A9TU1paz3k4gtkMpY4yq8D6mua+IPxF8G/D2J1vrmPWtXUELYwNuRG/2mHSlctROpis91o15dzpZWcfL3E52ov0z1NeU+Pvj34N0G9/s7Q9Mn1xlbZNqHmbEHPOF714d8Tfit4t8fThdTvTZaaDiGzt+EA9DjqfeuEkULE+1TnjK54A9apJtGmmx95WVwt1p0N7CgVLmFZFB7ZANWM575PfjFZvhnnwzpf/XpF/6CK0qluxiwooopiEoPAzilVcn7uPRvU+lc14w8aaH4Zib7VOLi7AyLeM5IoWo7NvQ6ORo44zNNIIoAMs5OAPxrlLfx3o974ttfDunZmkl3bpV5UbRnrXkHibxh4k8YXTW4keCyJ+SKLjj3ra+FGiR2PjGwmmbM2H+76ba2jSb3MalaMJKHU9xPf+/xmnJG7sFjzSopZt2OCByakjfyW+U5rFHQkublLTx4gCY+tVzDJyqFQMUyS6kk6cCot7qeW470CTLCQKWHmSKT6ZqWe3t1j3Dg+hqG1WOSbcabdszTEnkDihjZCuC3FXB0WqfUjFXB0WkIUd6B978aB3oH3h9aQ0bBt454I124OOtUJ7OSJzs5HtWtAC0a+m2n/IABjjFK5ajcwl2kHzAR9aCG2/uh8taV1ZLMd0ZGewrMljlglw+7HoOlAmrEWRg5bPPNNNv5gynHvVg7JDjaB9Kf90bR0q0RYqi1jUjzTuPqOlIwVSFSMOM9fSrRHYDApjBYgWX8qAsRXskQZV8sE+1RNdSMuwKMelQyMZJST8tFArgWdurkj3owB9aTvz0o+bHOSf5UCdwpcVNDa3UwAjt3k98Yq7BoGpzMB9n2/wC82KlySNPZTvZIzKdFK8V0ssMYdsY5OBW/D4TvGf8Ae3EcS/XNX4fB9rwJr3cc5wBipnNbGtOlKMhLLQvEN3FHMsUEUbqDywJ+tcJew6j/AMJndwXOfMg+T5R1Ar2O3ka3tkto5CscfG49ajexjnla6ezUzydZNuCQKhXT0OypS5krnmMVpeTNiO3kP1Wr8Gg6rL/yxCD1Irt7vUtK09CLrUbG0x1EkgBrCuviH4Qt2KLq8dxIP4YDvzVNzeiRyyp0qb96aKdv4QvcFpLhVHcg9KtP4OVYXH21ndUL8jGapSfESKbP2Dw7ql1/dJiKAmuwsJpJrKG5mj8h3AZ42OcD+7Q1NIuMYS2PNIsug84YPIpXwnEIz61a8T2v2TxJdIuRFcjzol/ujpiqCMy7R3xzWkdjlnFRk0IxPek/Aipcq3XrTXVl96ZDshnelpAc9f1o3KMooX6hs0XBa7Dht3KH+6WA/WvadFt4YNLt44QAuwHjvXiYkVCCXIwRxtyOteuaJqB+wQkgOuwfd7VjVUlZ9GdWGauzd/3cCjjOe9QJdwMv3wKGnhz/AKwVk00zt54pXZKyjqMA57d68t8eww23iMxwqEE5HmsPevRri/jUbYcs3r6V5f40m+0a67FslAMgVtSi3qc+IaSuj0bSdG0y3toWhtY3OwfOwznivAv2jrGzHi+0eyhTzTEBIEHFdDNdapOnkprNxFD1CqSP1qmtja+YZpFklm7vI2/P51dJuMrnHiUq1JRWhyHw0s7q1lmabekTdFxxXbnPpgdqEUIMIiqPapbS3a6mEatgdSa0m7u5jQpOEeXcjVWZtqqWb0FaunaLNMqzSjC+h71o2VjDbYYLmT1xXAeN7zUdT1Jo7fUntjC22KNW2Zb6VnTfPe50zj7Gmpz3Z6MkUdshWOHbIo+XPAzXl/i22j1XXVi1Xz7a7kcRpIpIXk8c16b4M0jXYdGhk169juZSuQNv3R7+tO1rSLa6XyLxFYNyjgcqfaoUrNm06UqsI9C74Z8M2uj6VDaR3E92+3DtNJlfwFR6pZw4NvKoePH3XOdv09Kh0y/1ewjS0ZUurWMYX++Pxqjqd3LBJcateMvmBNsEROB+PvUNtyN0o04e89CezGoWG77DqD+W/OyQbttFcjpvjjU5Lya3vvD0zFRlXiyQRRVul5mEcZG2iMj4iWtxeeBdas7XImmtSYNvqOT+ma+Vfgz4Wt/Gnj+w0GdXFoweS42r0C87Se2a+2dPtoRC0ky58wbSD/d7/nUmieE/COnNdN4a0dLC/vuHk28gn0ryKme0Y1fYrc6sPldVw9rLYxLS1t9Pso7SzjEdtbjykB5IA7VMcgZ6Dvmres6beaXcm3uo/nwBv7Sf7VVCDI5VV3lhgCvahOLp855s1epyHcfDuNbPTbzVZdoQAhSe+K3PCN1Ndact1Md3mu5A9BniuM1LWJIPCo0kWpjYjkjvXa+EY1j0K0H3dqAY9zWLkpao7aceX3exsScRMv61yvxM58NxMeSJBiuql6N9K5L4lyY0Wzj7PIaUXqaVX7jR56R834fzoJ564xQfmp6xgDLV09Dy1syxbXJ+6y8etWGnjBCqck1nvJxhBxTB79aQJ6Gose47nkBHpTxwPlKqPrWR8w/iNBZumTQO9jYXb6rn1zTTIqkncPpmsn5upY4o9wSaA5x0zbpC3A96AzY7N9aY20DdtNWraxmlha5eaO0t4xuknlOFjXuxzTFuyJlDpvjO4HgDvmm65caN4W0g6t4v1SHTLXGUjZh5kvso715j8SPj54d8LyTad4FhXVdRQFXv5P8AVI3qvrXzP4o8R674o1STVNe1Oa9uJWy3mHKr7Beg/Cmlc0SUdT174p/tBavq0Eui+DLZtC0xwY2nx++mU9/9n6ivET9ou7lpC0tzIx+diSzH6mr2m6PcXTeYytHCe7dx7V2XhTwzfanex6ZoGmy3165wBEucD1JqrWJc0zmtN0PavnXjKBj5EH+etYepRrHNMqghQwHJ5zmvt34R/s729rLFq3jJluJgQy2q/dU+9fInxhgt7P4k+JILeHyYY7+VI4v7o3cUlUV7Fqm7KR9g+FTnwvpTetrH/wCgitPqeBkY5x2rK8HnPhPST/06x/8AoIrSdkWMtK+1EGSQcbfc+1Q9zB7jiRjKkFfWqmsapp+j2putTuktogM/MfmP0FcJ44+KemaaHtdBK3l4Mq8v/LNa8qum1zxTem71OeSZCcqScItaU4c7JqVORHX+Nfipfagz2PhtWgRvlM3VmH07VyNjod1dTfatSkcsx3EsdzMa2tN0y2skXZGHk6F8cVrabYajql4LPS7R72YnAVB3rshh+U8rEY2dV8lLdFK2t4LdfItVVBjkj1+tdB4AYr4wsd21sBxx9Km8ZeFW8M29rDfahDcX8nzNBEcmH2aofAnPjGyJ2/xcr06VtKS5LI4486rR59z1p5CcAcdqaODSHqPxpa8qO7Ppox95gaQ479KWigiOxft/s6xA5A46mqksi72C4bmoSAPmbJ9AKtppt80HnJbEJQyyHyw2DG3PcVZxhRnrVRcrLtCkODyK0V+aIeYMGkIh2ncB3NP27CN1PfIXCDK9zUH8Y+Ynmkxo6GJsxrj5floHQelJB9xf92lHQVLNUH04qKSIydX49MVLRSuO1yhNZiLMiYx3zVRpdrfMBzWxKodNuM1FJawsgHl8+tUmJxMxizLlG59KicNj5utT3NpNA5dfu1EHDEButUmZMpT/AH8EdO9Nqa7jPm5HTFQ0yWB7H3rS8NvCmsIZ1DKxAANZpyR7UqS+XMkynBjYNmpkioPVHqm0KxCqqpjIKKM1yXi7xpNodrLJFot7MVGDMY/kXJwOa6ixmS4srefcSzL1Wi+ggvbV7S9RZIJQVIfjmsU7S1PRqqUo2p7nmum+OfFE2o22l/2bbE3GGEjN0z0Ar0u1W6jtVF75fnHqFHSvN/Dnhy60P4m2cRinmskilZZHGV5HGPpXpoXluCWPcmtK6joc+BVSV+cp6vFczaTcx2t19km2/wCvK52D1xXkV7ceHprl01TxxrOp3KnaYrNCoX24Ne0NIiqVeSMDbhvmHT8a56/8ReAdD3te6x4fsG6szhd2ffAqYTSLxOGjWtr+Z53ZWnh92Elh4D1zU3J+Wa7dyCfoa6K0sPGDLjT/AAboGnoP42CmRfqMVlfEH46+D9J8Mau3h/VxfaqtsfsrQL+7EnbFfLvhjVPihc6yPF6+Jp4rlZN8ommbaw67QvTFOeISM44Jp8qm/kk/zPsKPw/49ukP2jxRBaxngpb26nArqPDel3Gk2EdnNfy6g4YkySLgmvmnUf2kPFkkKRQ2FpFPGux2BOXPrXJ6p8YviNqQbZrMlup48uCLP64qZVZTRvTw8ab1/U+p/iPZFLa1vxwUfY7Z6iuUPPmBfmYMMgelfPGh/wDCydX1yzv/ALDr2rLHIGZV3eWB3JGa+hIJWkgjkY5kCAMGGCG7jj0q6V7WMMXDXmQ84HP51a061u76XybWEyN6noBVZFy6Rnq55r1fRbOCz0yBLcKmUDO/fNOcuVmdCiprU4638GXsxVp3Ea5+YV1Vloum6fbqsdnHIw/iYZqXULmZ0/0ZGeOM5LU+yvoZ0GXCyelZSlc7oUYR3ARabdK0L2kAJGNpjA/GubnvX03UpIoVzGvGwHjFdXcQxTY3jt99a4nVl26jKm7gHgnvXzfEGInh4QlB63PWy2jGpJprQ14datGA8xXQntinnWLME7S5/DrWd4c0hdUaTdIRtrYj8Hwg5a4OK5sLmGZ1KKdON9yq2FwdOpvqZN3rUszGK0hZWbjIGa5bW43i1WSM5EpQZz3OOlep2Wj6fpcTStggDJdv4R615Tquo2mrapPqGnzLcRPKURx/snBr2MrwWI5va15a9jysyrUWuWBi6trWl6WVW8uAhbnaPvflVjSb+z1cH+z5RcbBmRE6p9a4r4g6FfTagNRtczwFcYAyQc9K9M/Zlgs4fD+oLcRxQ6gbli+8AEx9q+kqWVNSR8/Qc5VnAzz8pC7SrE4welWbHb/aUAecQRg/vGPTAGa9F8e22mx+Hri5nSCN1AKMuM5rynVo2utIuIYeHljwGPb3rnhLn0O6onRTk+x1P/CwvB+rM+nafP5V3EcK0q7Vf8aj1jQ9P1aJHeNUlxuWVB0P1rwPR9OuTrUUc1s6MkxWQsMAfSvYrC8v9PwsbmeIDmM9QKqtT9nYwweLValavv0Ow0bWrmxt1sdQtnkWNMLPGNxYe9RalfyXF8b1o3h06GI5yvJOKr6Xqlpfwn7O6pMo+aJjzUPiTT7jUtMeC3n8puGXB4BrnUfeZ6rcuR26GVYePdAurz7DMJ7Ns4R5BgN+Na2vaLb65YeRJKfLI3RyIxrE+HFn5Xil7fxHp8K3CrmC4KAq/wCB4r0y6iieCQzhQoUnKgAcfSqm1Ewop1YPn2PP/h9FdeGLu9t9WZrmFgPJcrkjnpRW3BMt9bRzRgBCMjdRVcxusNTRTEWywtG/vpn9ataTci01KK59Dg59DUt1H/xJdLb7v7og1n7d0ca9iPm9q/LsxnHCZpUnHpJP7j6XCXqYa0ex2fiWxg1rSH8ohpF/1Z75rnvD/hcW1u1/q7eUY1O2P096TTte/sqeGGbcYXzk+mO9QeKvETaoq29oSsC/eJ6t/wDWr9AwWIeIwUav8y/U+ZxcIUJLl+JGFqt19rudqjCA/Kf73vXo9lcfZoNHs/4psH8BXl0eVZd2QAwJ+grooPGOg6l8QtD02zv0P2eBxITwN3Zee9ehOHJ7q6EUqrrTlOXU9LkbEbkdVBrzPxbqV1qSR2smNkbsc16c6MyFAMKc8+teX+PLZLO/iihbqu9sH1rCDbkdFVpUTDDLHgqueDTGy5zSbcNhT25z3o59a6o6HkPcKKBR9KoGhKcCcbabx9PWlG4kKOrfd96QJXAKOh5z2p9pBNdSeVaxGWZuNi/dA9SaTVptJ8P6YdU8ValBpdmo3MsjfO49AOtfP/xR/aIv9StpNI8D2j6PphJjFy3+ulHqCOgo5TRRPYviB8QPBXw6tj/bF8uqasF/d6faMG2ntv8AavmL4o/FrxZ49mMN5cmx04f6uyt2KoF9z1NcNM1zdXry3DNdXEh+d5CWYn1+tbGm6DtUSag5VOqjuauMeXUUpxjtuZFnZT3UixW0bA+w4rptM0WGCQLIrzXBxhQuefwr0D4bfDLxT4zkS10KyNpabsPeyrhQK+r/AIVfBLwv4KijupoxqWqD5mnmAIVv9kUpVkioUZ1dXseDfCr4CeI/FDQ6h4hVtJ0zhlUjDzL6Y7CvqXwR4M8OeCtM+y6LYxW6gfPMyjc341q6lqlrYLtYhmxgKlc1qGpXd98rsVT+GMd65ZTcmd0KSgjbvtfhWQQ2o3sTjPavzN+LzvJ8S/EsknLm/f8A9Cr791zWdL8O2YvtXvYbSJeeW5Y+gFfD/ibTrPVPGmr6tCWniurtpIgB2JrWnFswxNSMUrn0BF420Hw14G0n7XcGW5Fmm22i5JOB1ry/xN4w8S+Lpvs8f+j2z/djQkYHvWdpvh+eZhNeSGNQBtzy2PSuihgtraILCqxp/e/iJ969CnhlvI8TFY6EP4e5k6X4ft7U5uAJ5Ou09M+9beArrCqsARgRKvzE+2K3/CvhDXPEj/6Lbi2tBzJdz/LGF7mvQ/C+laVo9w1r4Rshr+sAYm1S5GLW19cZrZ1IU9EcKpzxD5n/AMA5Tw74AuGsV1bxRdpoWmdlf/XzD2HvXdabHJDo5GhwxeEvD6j59RuR/pEw7lRTR5L6mEgV/GHiFeszcWlofb1ArO8Sa3oui3QuPEV9/wAJRro+7bRnFrbHsMe1c0pObudkKdPDRu/69TlviONONtayaVpNzBZucNqVyT5t0394D0rG8Bjb4usV/u7h+lN8UeJdW8R3Yn1KYMqZEUSjCRL6KKXwJ8viyw6lRuGT9K6krUzz5uM60ZLv/Vj1nuPqaSnEc4HPvRFHJM2yGNnbPQV5fVn0jXvjR9ce9WLGyuLxisKH3c9K0INNtbVRNqEy78ZEQ64qK+1aWZDDZx+TF0461KFFaFjbpulASO4ubofw9hUB1TUHnEiOAuc+X7VBYWYu7lAxzkcsOv40zUoRBcvCrH5T94UDlKyNUTabqUuGxbXGPvdiar31ncWzAupKf89B3rJPT3HetSw1mW3VYbhfOhPGD2osJakKNtcsnB9PWn5RjyPmNaL2VtfAyafIokxkxnrWbJHLDJtlQo4PINA+XU3I1YRr6baFxtGKWFyIlyMjbTtqlQU446VPU1TEHXnpTzbXKW8czoXhLHGKjPB5FdfoIV9HjVwrKc8Gk2XBanIHn+LHpSL1w1dFqfh9JAZLVgp7g+tYMsUsDeXLGyEdCehpJjlHUjO1vlYVUurFZF3RnFW84PzEUuCD3FXcydzmrtZLebDKTUY8uQnnBrobpElJ3KDxism703aTJEcD0qkzNxKJDLncMikUqflVRk+vSneYy5WQEc9D1NKy7lyny0EtFif4k+G/BWjRQ68bouSREsABz+dcpq/7S+gpuXSdAvZsfd+1ADPvx2p3jLwRH46gttMe8jsHhfcszjt3pumfs6+DrFUOp+JLq5Kjn94u01jKOp6NCa5bM5DV/wBpLxNc5+waZY2hA45JYVymp/GD4kavnZqk8Qb+GCPn+Ve72nw9+D2iMC1tb3DrzmTJP6Vr22q+ANK/5BXhmOd+xjjH9amzKc4I+Wxb/EbxNJtCa5fFuOSyfhxitrR/gf8AErUsfaNFktUP8d05YfU819JyePL5l2afoMduO3nIP6VSvPE3iaeNme6gtjjjyM8fnVKJPt1sjyfRf2Y/EVxtTVNa02PeeFtQcp781ctPhlqtj40s/CF+sklo5Km7AAEiAda+nvDUM0Wh2zXE7TTugZpT95iR3rh/i0NQi1bRLm3maO3adVl8sfNnPr6Vy1loergGpzcX1T/I55vhd8KvDFz5WoWKtMQGUT5+f2GK07K98EaR8ukeGQG7EQqV/Wuo+Jlmtxo8V0B+9hYAHA6HrXniscHbkHsO9dlKF42PIq4j2NQ6WTxddiJ1tdOtYVZSNyDBFcrFHsMjSNvknbzDjoCafjldwLeoNKqn5tnyktxj09K0ULHB7WUlYPmB55INdloviiAW0drdOqbRjBrg9T1bS9FjEmpXSQk9FPJNOsNSs9VtDc2NwssWedvapdn7pvD2lP3uh6tFrliUIURlMf3q5/W9a0uEmaG58uU9Ej5zXGNbwtyyk49CakWOND8saD/a70uQt4yZrQeKdaG7/Q4lQn5TuOWHrVp52utlzIpDkcha5/jJ+QdOtd54XtbWXTYy6hmI5WvnuIsMq0Kajoz1MmxU+eblqrHGeIvH954D8qaDRJdQhuuXMYJKY+lZFz+0nA0X+h+FdSMwHzeYh25r2Lw9pMdu92sgilgcgpGy52+o5q2vhzQEnEw0e0Eg5DeWK7MkorDYSNKSu9TlzJVq1dypOx88Sap8Wfi+5tbOyfw/obHbJJyode455zXTwaHZ+GIk0GxYypY7f3h/iYjLfrXuLRpFav5aKnynAUYryLxSAdeuF4VUCkY9fevXVS551TC06fv1NWZuMDGQfVfSont4WbeVdD6xnb/KpupLfxHrSYz/ABMPpVGSkpaojnEl0FN1eT3CR/ciY1Imc5KjH9309qVskg7jkd6Q9T2J64oGR+VB5hdoRu65x3p4+bkE0oPI9M81qQRx+XkICD3oGjHaFGcOrGOQdHXrV/T9buLMiK+Tzoem8dQPU027jHnhY1+bHVaryowyrKAe+Op+tDiVGpZnTFrPUoQVk8xf4Sp5FOkjm+x/Z5rx1gHPznt9a5EQujBraZoPZTxSutzNlbi9mlT+6TxWbgdCxNka9zrtvbKLXS7bz9n3ien4UVloiKgUKAo7UU1Ezda5HqXjTT9FNnp+uag0Ucv+pXFbNlqFjqMIazvrR0YZDbxkLXhP7QJ3appqtyBEcD05rzrT7u6tXzb3U0I6fI2K8DNMghjKkqkHZvuetgMwdCnax9X6pcw3E+22mSZIcIdpyMmoBvwNpA9hXB/AxpZ/DF1JNKzsZ+WY5Nd+WSPooJ9a9bAYX6thoUXrZfqeXiakald1LbkieXvVpCYyOh9a8Y1/A8TTrHJsf7VujmTgjmvYQ7GVHY7hkgZ7V4/f7X8aCL72brofrXXvuThm1ozd1fx94ys5Li0h1y6SGNVVVDdeK7PQri6u9Es5rqZ5pWQFmbrmvLPFyg67drjHzqBXquhIU0OyHOfJXNJRVyqzly2LnU5paRQcGkOSNvUeo6j8aZzDqRiACWzjvipIIJ7iZYIImd267Ru2j14rE8feOPCHw7tfP1y+ivdQA/c6fA4Zi3bcR0/GmioU3J7nQW1hNcQtKzRxQKNzTzHaqj6mvMPiR8d/Dng/zNM8H26a3rAGHupeYYj7euK8S+KXxk8WePJ3gmuP7L0leIrG2+VXH+1jrXBWllPdFVghOM568A/WqUbltxjoaXi/xV4g8W6m2oa/qU95cFt2JG/doPRV9Kg03R7i7+Y/JAed5GCPoK2dO0aG2lQyKbi6YjYgXd830r3X4W/APX/FCw32vb9I0okMMj97IPQDqtPmUSYqU3oeReEfDN1qV/Fp/h/TZr+7Y43oOc/XtX038Jv2cba0ePVfHEwvJ8h0sU+5Gf8Aa9T9K9f8OeF/B3w50j/QYbaxRV+eeTHmSH1Jrg/F3xZ1DVJ5NK8G2pPVXunHAHqDWM5uWx0Rowp6y1Z6vZNomjR/2VYLbWyxpkRR44HuBWVqeuyTq0NqDGq9Wz1rzP4a6TfW2oXV7qF3LeX06EsN3vUvjr4ieHfCED/arqO5vR0t4j0+tZqLN1VVuyOtuJFjha6uJFVAMs7nHH1ryj4jfGnTNG8yx8ORrqt8AVafokJ+nf8ACvJfGnxE8WeOLwwiU22nMdqQ2/y8f7XrWfpfh63tsTXWXk9O1ddHDN6nm4vHxgtGQahc+IvGF895qt3Ky93Y/KB6KK1tL0q1slSK2jad29BlmNXCu1Pl27QPujrj2969w+Fvg230XTI9b1SGObU7pVeFJFyIk7H611zUaMU2eMp1cZU5VseNahp+o2EQu76yuYUfhN6EAV2ngzQPDdraQ6rrM02s3sp/0fS7YZLHsW9q9V8exx3/AII1uG5CzNDbeYjMPuHPauH+HY1JfCETaXa2eiW+D9o1e4AMmO4So9tzw0Ro8HClWSlua2rGXyol8VXAs4ePsmgaX/rD6CTFR65KINLSTxRcxeHdDUZi0my4muP98iuZ1XxtpGg+bD4Nja/v3yLjV735pGPfaT0rgNRvbzUL1r2/vHnu2/ikOacKHNqwrYqNL4Tq/Enj69u7X+zPD0CaHpY4RIh+9f3Y+9cZjMhZvmlP3mJ5PvSHC5Zn2f3iehroPCfg/WvEbGS1tzBZLy91Kdsajucng10uMII869Su9tTBrZ8DjPi2x6t97C/hV7xrpnhvSbW2t9FubnULhWxdXWCImb0TPWq/w7la28aWc7KrEFvl7ZxQ5XjoOlT5KsY+aPZbbSJZg0l0/wBni688EipptSt7KMQabECehcjmqN9eXV/KzSyFYx0WoX2RscfdIHNeT1Z9S5e+/IkaO5nD3U3mMg/ixwK6HwrYWZ06a+ukVowpwSau6tqmnWvhCCxtiryzLyB1z61xiSzxwm2MriIfwg8GoTG1ayJre7a2muGiHytnYfxqGVnklZ5Dliaj7Y7elKOetXsZSdmFJ06jIp1FD0B6C2800DbopDGc/eFblrq0F4ottRjAbosg6596wj05pP4hxQ0NSO2exKIJIG8xNtVhx2wfSo7C6mtlj2sSm37ueK1I2tdQUYKwz9AOxFZ2OhNNFIMp+9XWaCo/smL6H+dcrcW81u+HTP8AtHoa6vw7g6Tbrwc7s/nUs0p9y/gnp09ar3trb3aFJ0BOOornNJPiJfEN4+/fYecVEcnUD1FdU2VbC4CYzuPJJ9Kl3RtGcai0Ry2paNcWmZbcCWP0PUVk9znOe4Pau+yuN3Oe4rO1DR7a6+ZR5cpGRjpTUkZyhq12ONf7xppPbGat6lY3FnJtljLDsyiqoPHy8n0qkzGSsVru1hnAGzD9jWRcwtazmMtn0roACzA84HWsjWMJetjk7Rg+laJWM5rQrD94P3i8DvnBqpcWFvI5bbIR/tNmpn+b73NAZ16cr6U7GSkytFZ2sZGLeIn1IJqfCqcKqD6DFS5Rx/dPtTWVl6rxRZDuJkDjc1AXzJFjXneQvNGRj5c1JZfLf23/AF1X+dGlhx+I9p09NlhbR/3I1B/Kue+JSRr4YknK5MUsbKfT5xXSKf3SY4+QVy/xSP8AxQt/tycbCMdvmFcM9dT3sHG9aEb7tI0tdiS+0l7McvPGWT64ryi6t7i1m+z3UbROnAY967fXdSurLStDuLc4do8lm6niua8beKb3UtFWPTdNt5dU3YDSrkVvBtI8/F0lUqTp9U7GYiFvmbI9c96UvtIEfX19K3dP8I6vNoMN5qF5breldzxL91RjpWAVKTiLBLgkEL0NaxlzI46tOUGtTifil4eS60w64jv9ohP7w9Rt+lVPgwJHsr6Zcm2d8KT0Jr0XXYZtA0lL/VLA3enXH7t4lYZ59a4261yMX4TRtPTTrAYVYVxgnPWvPlW9nV11PrMJls8dgmo6eb8jrdoB47DmihSWQSMoGeuKK9Faq58dK6k12EPoen9a6jw9LNFNCiZO7AI9q5dvunPPp9a7PwvFkxTd9nJr53iKV40oN2949zJH7OVR9zs9NGBIenSr6MrD5TnFZVmHNvOFbccfSn6U0iu6P97OdpPb1ruwrtTXzHWa53rqXNRbbAffivJPFEZOvXZ9l/lXqWryHaq4+XPXPQ15Nr959o8RX5Q8RsoIHsK7qbucFeL3Suyn3NFO3K+CAAx7UjKV+8MemK3OK7fxbiUhpWxjrzT4oHlICjHuelAJXIq0E80xKshCJTEjijbamJZP5VOsRb/XMQR27UFJDVLNmO3GDn77UPbI67ZG/eeo71MOmMYFKfQAUalWRlzxmM4NR1b1IqzBT17kVUFBDFooooJPGv2gMnVtOx/zyNeaxKwCZ/iPFemftCjZq1gR0WI1wN/D5Vjp82PvoDQdtP4T2L4GZHhGfHQzmu+Hp1rgfgZ/yKEv/Xc13o60HNU3KurarpuiWMuo6lcRwwxKWy5xn6eprwzwz4z0fxF8Q7OO1Ls8t78o2fw56n0FenfEvwLZ+NrW3hvLuaCKBtzBTwR7Dua57V08O/DLwmb+z0cPOg2RSmH52b3bqtIcXYq+NUK+JLpUGcTDOPSvVtJbZpVorLx5Qr5t8GN4+8Z64NQeEW+niYSGaZdnHoP71fTulWM97bKyqsMCIDJPM2yMY6nPaguT5tCN1Vj8jA+wPX2p+pNp2g6U2r+JtQi0nTkGdspxJJ7Ad687+JXxw8MeC2fTfCvk67rCgq1ww/cxt7dm+tfMfjXxd4h8Y6u+p+INUmupGOUhYkxp7BegqkrkqyPYfij+0ReXFvNovgC2bSbOT5Hv2H75/Xb3FeDySXV9fNcXEkt3dy/fd/mZ/f61c07SLm7dSVeFGPG7kH6V2PhTw1fahqCaZ4f0qa+vWIVhD85T3Y/wiqasKT5tInM6foY2+ffNtQf8sw2Pz9K9N+Gfw28R+NblYNE05oLMHBupRtjX1I/vGvdfhL+znb25h1bxs6zzD5lsIz8qn/ab+L6V7LrviLwx4J0xYCYLVIx8lrBGAfyHT61nKr0RrDDXXvnK/Cz4J+FfBEC3lzGmp6pjdJc3Ayqn1VT0q345+K2k6GzWWlINQvwNqrHyoP1/pXn/AIk8YeLPGszQWu7SNKzjIOC4/wB6m6JoNhpKtKqqZcbpZZj93356fWsrN7lzrRpq0SlfReIfF1x9r8TXrR25OVtlOMD0xWjdTaT4a00SXDxWduo43D5m/DvXF+N/ilpmleZa6Oov7peDKT8qn1B715Tdy+IPFd6bvUbqWWMnKs3AX2C10U6TZxVasYLnk9Wdr4t+LmozGfTfCayWsUilXujzIf8Ad9K4u10O5vpvtmqTNI7nLMxyze5rZ07TLSwCrGoeU/eJq9/EcfLXfSwyTuzx8RmDn7qZFbW8NrGEhiCD1A5NSlsHrkelOt45ridYLWGW5mc7VRBkkntXTp4f03QY0uPFVwC7crp8DZfP+0R0ra6WhwqnKT5pMq/D7RbnXPE1ilvZPNbpOGmkA+RAD3NfRVxhJpI15VWAAI6AdMe1fPc/jLUkv7SSxjTTbC1kzHbwNt3f75H3vxr0K6+MGk/ZVmj0iWTUCvMe4hCfUH+lceJpSq7HrYDE06V/IvfGXWl0fwo+mMw+06j8uwcME9T7V4rc6nqVxp8Onz38ptIhtSEn5D+FSeIdXv8AxBrMupahceddS8qf4Y1/u/Ss/qwaNCWfouMt9APWunD01ThyyODFYh16rlHYMLu2sMjsg4A98Va0nT9Q1i9Ww023a8uCcbVX7nuT2rrvDngGb7Emr+LLxNG00/MqTcTyj0A613Onq1vor/2Rbw+EtCHD6ldAfabkf3QDzz2qZ1ktEFDB1JSUn8v+Cc5pPg3RPD88f/CRs+sascGLSLb5+e2/HT6V0eqniGHxXcG3j4+y+G9K4Yegk20mjK62Ez+HoTommsT5+uap/wAfEx7lN3P0rl9T8a6T4fWW38Jxfbb5sibV7n55mPqueQK5venI9Dmp0IkfxcGqJY6fHeWdlpdmp/0TT4CN8X+05HU1yvgcbfF1l3OWz7nFZl7dXd7cyXd5cyXc0pyzynp9K0vA4A8WWIGf4uv0rs5OWB5vtFUxEJLuv6XY9ekfcx+XGKjOSPx5FOP3jSV5XVn0LfvSAdckcj7tHPTqDyT70tA689KUUU7u43+JV7t0Paq5v7Fbn7O15AJf7pcZpdRaYaZdCD73lnYfevMPDvhG51RHu72/aKUylS2fmGK5a9f2Z6WXYL6zFnq5wD1A9Oev0pag0+H7NZRQiUzCJdm515PvU9dfMpRTPNcbTcewdqB94fWihfvD60MlbnRQAqqY5O2nKfbnP0pkDK8a4cZC08HKioOmOxftdSkVRHcDzY+nPUV12iiFtLiaE4RgcH8a4Ouz8NDbocJA3Mc4/OoZth5KzTKfjnxEnhrTo7oxiSaRyiJ03HFN8E+KLXxPpzzW48ueM4liPOw1D8UdNXVfC1wrIGlg+ddv3h6498V4/oa6tZ3DNokxeOdfLd4jjaO273rhqV5U5u+x9ZluV4fG4FuDtNPU9413U4tJhinmjkMLMFZlTJB/wqzaTQ3dsk9vMJIpOVK85rzL4XeKLy5uLjw/rc32lirLHK/c9MV1MtvdeHvh7JDG4S4tRwwPq2cV1QcakeaJ4OY4Wpgq/s6i0avc6adY5UKOgxyDkcmuf1Pw+uTPacsOqE4rD8LfEGCfyrbVl8p+nm+pruoZI54hPDIkkZ/jBzmtXFxRwUa1KsmkcFP5iSeW8ZRvSsLWOL5l6nateq6jY295Dtni+jp96uB8V+H761uHnjXz4AoOV+8B704yujOpSaRztIMHvSdeASD6GlH0xWhy2FOKUSsODyKbSUASFQwzHiiFvKuoZJOAjhifYUwcDPepQnnwPG527lK5qbaMuCjzK56f4X8VaR4iWVNKnaU242y5XGDWX8aJZ7f4Y6zPbYEqRAj8DXPfAjQBo8eqzGQv5knGTXUfF1Ub4aa9u6C1Yn8q44o9hSULTXTU497yXUfhh4Wv5jvkeH5j07VjkcAbzjOeOoqfwozS/BDwpI//ADyqCuqFrWPNxUpKrKffU29A1QR3iw3jSNbsduS2a2bXw7DBq63Syh4id6hugNcX2y3Tt9a0l1q+Ww+xsxK4wrd6Uly3KhNVE41Nomf8WPEsE0J0WzKk790rY4B9q8+0mBZdUtoNpYbxznrTdWydRnZ8s2/qa1fAVv8AavGOnRAAHeSSfQCvDqSvWR+u4ejDC5eoxWjjf70dleReVcyQ5AweBUdWNVKtq918uW8w4I9Kr19BH4EfjVZpyk/MD09s1uaBqxtxsZsc8Vh0dOnSubGYKniqajVbXZp7fma4fFSw0+boz0bT9abc+5o3U/3at/2varKZmQow/iJwK8vDSDhJHX/dNNcSMfnnuWHoScV4tLLMfh17KniE0+6d/vvY9OeaUZP4NTsfEfimHeTC25+gVDkZriolf97PL/r5Xy47U8Kq9FRfpTq9XC5dGi+ec+aXnqefiMU6ukNBCBk4/A0oZh975qKK9GTbd5KzORJ9dx5RWG5TzR58qLsJ2j2qPknPSnrID8rLn3qRou20kBQeUBG/c+tWfw3VkvHt5T9KYsjL0kloKua7sqjJ49qhMjPnbwPU8VQEjBt25mPbNOlmaX73y0BclmmjjQrje3qarA5Ge9Lj15ozntigm4UUUUCPG/2hSP7SsiTx5B/OuT8SQiPw5oL4wXhHPqa6L9pLUbS11fT47lwg8vjPeuGk8SPr2l2dm1o8MVmD5UhXAf6UHZTfu2PafgX/AMiZIxHJnI/Wu9HPTrXmfwZvFt/C675UQvKx2FsHrXpkYWaIyRsCwGSB2pHPNagMHdyBs5bPb6VE+nxak4t5bQXDSHIhKBwR6kGrlpAku+S4kSG0tkMtzLIcBEHevCfij+0M2LnQfh3AbSBco+oyD53909qErsOVrU9U8beJPA/w5sg/iC5iub1R+40i0ILZ/wBsD7or5s+Knxm8U+OP9Bim/svSM4S0gfbke5HWvPrqa91O+kuruea9vJmy0sjEvn2rV0/Qc/vL4ADoFB+bPqa0Ubbj5r7GRYWM1zIYoYvmzz3/AFrpNN0WGAI0y+ZOxwoAyCfQepr0D4bfDTxP40uBbaDYfZ7QfLJdyLhMfWvq34WfBXwv4HgS9vEj1PUwMvc3ABVD/sr0/GplUUSoUZTep4R8KPgL4i8UGO+11ZNJ0onhHGJHHqB2Br6d8NeGvBvw30TZZw21hGF+e4fHmSfU9aoeLPiRp+mM1ho6NqN6BgKg+RfbiuMXRNb8R3P2/wASXLxW7HK2wOR9KxblI6EoU9LGx4h+Imq61dNpfg+zc9muSvQetZdp4QjSKbUNbuDfXZG4lzuAPp9K6vTNPtrC3W3tIlto1HJXr+dO1EoLCfy1ySvU9T700kYTquTtc4qONFXBAEfZOw/CvHvjhf6xca1b6NZTSxWbx5cIcE89z6V7FwBuk6jnFebfE4j/AISCF1UD9z/WuihDmZxYqp7ONzznSfD0Nth7rDuORmtptqxjavToq8ZpVGTl81s+BrOPUPF+m2kuNj3KBg3QivSsoReh4PPUxNVRb0PQ/hv8GpNa0ddU164a3S4XdDEvBQds1y2reALjSdfvbfVLyOw0q3kIW5kPzSr6IO5r6l1G/sdE0hrq5kjhtraPkk4GAO1fK3iC08W+OdZ1HxBaafqVzZSSs0XyZRIx0AB71w0a8pztJ6Hr4vBUKVNKmryK03iSz0yJrXwrZm3Qja93MPnf3H90/SuadnkneaaR5ZH5Z3bcfzNIwZSY3XaUYqVPUEdc+9H8q9CMLarU8P2stYyDj7pGeM885qxpdjf6ndCy022e5uDjG0fdB7VXG9jtQZZiAg9ya+h/h14ai8L6FAiorahcp5skuOVB7fWs61dUotvqdGDwssRK0Nup494l8AeKvD+km/1GyiFqwDboG3EezeldT8MYbf7BHP4e0H7drDcy3t0MW9qPqeCa9G8VyY8Ea15z7ke2JIJyDz79DXnPhmeC28DQyeJNcS10cH93YWRxNP6bq5o1ZSp33O94WnSqq236m9GYp9aJtd3i3xBn55pf+PKzb+WBVDxLr2i6Pei61+8bxNrqD93Zxj/Rbc/QcHFcl4j+IF5fWJ0vw/AukaWPlZEG2SUdix61xnyLnA+ZvvOTyTWsMNf3pMyr41JcsDb8WeKNb8T3G7U7oGIcJbK22JF7ADpmsZR+9VFj9lVB8xPpiuh8H+CvEfiy4WLSrQiAHDzzLhFHsfWvoP4ffCrQfDEaz3EQvr7q0kgyAfYUVMRToqyM8Pg62M1qXSufOOp+HNc0rSbfUtSs/s0U5+TecMw+lP8AA2G8WWOMjluv0r2D9qhcadpW1VwH+UdADXj3gr/kbLIgnJLZz9KqlUdWk5EYjDrDYrkjtdHrjgq570lPR9pIYZ96UorDIYfSvN6s+gaXOM7UgJpT6Ywaa3HWktiFroXdI0281SdYLWEsufmc9AKwfiJ4EOma7ZW9hqEkcc+03Kg8cmvV/CUQtvDqN3lOQy9a5343/a28E3tzp8O6+tkRgw67QcmuHE0/aKx7+WVHh25dLMzNc0Q6C1taiYzQmIFGJzzVCujvpG1X4daHqx5Y26GQ+5Fc3muukrQsePXi1UchaQ9KKK0MEPhlkgbejGtO01GOQBH4ask9OOKOOOMH1oLjJo6UEMuRyK7jw382hW5ztAB/HmvK4L2S3HXePSvT/CsizaDbP/CwJA981lI6MO1JMyNFvlXWNQ0nUt6vPKWhD9GQjHBryzxnpd14T8UkQTPBazNvQr90jv8AWvepYYZpVkmt4nli5jY9RVPWdJ07VhHHf2wuBGdybh931FcuIpe2Vj3MmzB5dKTl7yfT+rnlXw80yG/8XR6jbRzCOAbnfb8rk16V47x/wiOoYGcKMD15rStbe0060CWqLbQrnIVRyKyfFN5by+DLu4tnWaLaNjjkOM1WHpeyVjLOMxWPk5bK2x4xb2ktza3EyKGWIAvntn/CtLw54l1PRZw1rI0tuBzE/ORTrG8tZI5LOCJomeGRnJ6NxwKzL60lsZY4btsMyAqF6rkcZr1ZRVlofDU3KlByiz2Hwx4v0rWlCGXyLk9Y2OOa3HPJDY5HPGQRXz/9nuFt1vAGjQSeWsqd2HOK6zw344vdOUQaiDcW4wMjlgKwqULaxPWw+ZKyVRHZ634Ys9RDTwYgn7dga4fU9PvdOkMd3AVHZ15BFelaXqmn6vbx3FjMsgP8GeRVm6hguImjuIVkjP5isItxep3ulTrLmgzyAEbcg5FPRN3PQV0HjDRLXSJY5o2JWU/Kgrn2Yt04rVSucko8j5WOyi9BzTJG3cs2BSYyKBwc/wBKZDjZmtpPjrQ/BOlNca6Zo7eWUIskabhk+tRfEn4l+Edc+FfiGTQ9Wiu3FtiRAfmG446eteX/AB9Zf+EIhOP+XxTn14PauF8C2Ea/CPxVcLbxjzmB9N3NYtK53xl7iPX/AIb+NdE1z4e2PhbTFn+1aRDGZ2lTavPQA962v0ryL9mZgi+IDksjJCMYzjBPevYGVXOVYfStIoxr61beQwdcigcepHoOtSrFI33UY49KbtKsA2QaqUU1uc3M04tK55RrXiLR4dSvBNexxskhDI5w35VU8K+OrE+M9Pt7BJTvkIMhGO3QV5v47Vf+Et1UFA2ZjyfrSeBWePxdpjLtA84YA+teb9Xiqikz7Opn+KqYZUWrRt0PqnG0k5JJP40Us3yytt6cUlek9LHxjac2IRRil9fbrRjjPGMZ603FJ3Hp1Eo5/vN+dK3y53cYoo1sPmb1uH4CiiipsibXCiiihrawNaaBSN0pCyhWZmAVfvE9BVaDUtPuZfKt72CWT+6rc05TSaRpGjKa5kWlJX7pNPBV+o5qM8c0v6UXIbu7Csu35myVpBu4OEI7HdTlZ8kDnOAQenWvG/jH8YJvDHiOXw9odlG00YAklcnCt3FJ6asaTvY9i7nnOPvf7NL9MkdiR1ryT4Q/GBfFV+uh65bLBetxFInR69axtJXcWwcZP9Ka11E1+AtFA56UUCMrXPD+i62UbVrGOeWLhC4zivPvi74L1q4ttKTwZpMMoicrNEowRnua9VOGDdyxzk9qGIbOCcHrz3oNFOx4LofwZ8V3lyt1rPiCGxiDcW0Dncp75r3HTLVbCzS3jdneFQhY/wAdWSxPX7vpSdvxpWIcnc5T466ldWHwd1prSQxSysiO4/u55FfGluisyLnCnGD7V9gftBjd8GNWP/TaM/rXyJp8aTanaQSZ8t5UQgehNXDQ1bukjvfCnhm81K7j07Q9NlvruTHyRLlh756V9NfCj9nKCCaPVPHEq3MoIdLFD8q/759a9h8B+FfC/gjwtBJptjDaoLZHlmKje3yg5JrlfEPxE1HV7g6b4TtQUYlXuXB+U+1ZSm5PQ3VONNXkdfrPiDw14J05bUCGAIv7q1gA3EfhXn2o614s8bTlbXdpul569CwqfRPCIWYahrs8t7fPzhjlVrqkiRI1UqqRr0VeKSj3FOrZe6YugeGtM0lQYYzPOTuaR/Wtw7VOX+duwHagM0nCfKKQFYs7Rlu+KrQ53JyLcEHmaU88nDb/ANKzb8/8S6RVHRetbaIWtzEzbcwZIHrms2+tmk8PTXFurMdxXb7etSXy+7ocC20ZZuT6V5x8U2zrsRAx+6/rXqCxQ22GuJA8h+6i9j715j8VpfO12FtgT930H1rrwrfMefmKXszkW5G1s/McLj1rQ8PWGsapqkSaJbyzX8TDaYx90+tUVVmkEacu5Cx/U19S/DHQNI8HaDp1rJtGo6goZ2YfMxPauzE1+RcvVnkYLBvFSTcrKJX8P+BtY1a1guPHeq/bygG2yiOIh/vdya7KxvNJh1F/D9nsiltoRI0KrgBDwK11XDnnjpXEaaoHxf1VN2T/AGdFn1A3GvFUuZs+vdOFCKSV+lz5i8XqI/F2spGFI+2SkA9AN1ZR4Kj5pGY/KMc/hius1bw/qWreNtakgiEEEd7IWuZvlRV3dT60DUtF8Ll4tAtxquqNxJfTjKx/7le9Tm1T0Pjq0HzuUtrlvwH4TuG1/TbvWZ7fTYPODQpOfmmPoBXulyC9zJGkQc7ypByOR0x718v3Oo6hPqCahNcyyXcbh0kJ+6wPYV3V18YvFM1j9nFjpkVwUCtdoD5uPX0zXHXo1K7R34LFUcOnrY6H42+I0sdKTw3BIrXU7bpwp/1a+hrxnHQSM0mw/dJ4U1NdXM93cT3t1M01xN96Vjksfeu9+Gnwr1DxdEmoXU32bTSdpdP9Y+K6Eo4eN3scc5VMdWtFWOG0rT9Q1m9Wz0+CS7lZhhY16V7b8Pfgmo8vUPFsq3Dghktk4Vf96vU/CHhHRPDNokGm2qIyja0pA3t9TXQMM4rzq+LlN2Wx72CymEFepuVNPsbfT7RbexgjgiXgKgwMVa2/dpNvOayPFHibRvDti1xql9HbqoyFJ+ZvYCuRXm7HrP2dOFnokeV/tUf8g/Sv+uteM+Cv+RpsPq38q6f4t/EJvGlxFbQWItrO2fdC7n55a5nwSGPimy2xucFt3oOK9ijH2dGzPkcZVjVxl4ao9d9aTOKUc/maK4Hoz23Jc1xVYMNrD8aRoyn+r+ekNOVivSkloT8J6foAEPhu134x5ZI+tU9chWbwvq7TLkNbP/I1n+C76XUUNjOdsdum5CvU/Wt/XlDeHtVUD/lzlwP+AGsJfEetRleBz3h2Bbj4Y2NuijYLQFR7gVxf3lJ6FTtIrtfhpMsngXQwxG2SLY31rltatjaapdQt8uJC2PanTk27HPi4O6a2Kvt6UUE5J45pB710Pc4nboLSZ7Uqqx5xge9P+VRxgmkCGrHkZNen+DSv/CNWir/tfzry5izHnivUPBig+GLVQcH5ufxrOZthbpmwjfPyQaeMZrMZLqzdmXE0ROTn7wq1Z3cNx/qmO8dVPWsm7ao7ovlem5W8RaUNYtBbi4eCYZ2Mp4H1rF1TTptK+GkumswklgiCFh35611R5Uq2Bk5K96bdrEYGE0YaJxhlPQ01PuZ1KUZ3b3Pn7S5obfUbaSRjLBFIPNx1K9xV241RLi5na8jDWkjEKR95Rn5f0rvvEvgC0vIzeaLKtvLyWiPKH8q831LTrrTbowX1u8LZyCR8r13qamlY+cqYetRjZo0i0dzp8mm2CkrFGpXPdyeW/KsaaNoJXiY/vEO1s9Mir/h+6S1vZJZ5AFeMgEdiORTGnttS+W8XyJT0dOjZ65quZ3szJ8s0R2k97p0qy2s0kHmDcpzhSB1/WvR/BXjYatdRabfw4uHB2sO4HeuI1Zv7QQC1TzYrfbHGqjgjHP61J8PT/wAVlYHbwS23HUDHQ1FSnFq5vhp1KdRKLO2+JALQ2J6EFq4yu0+JAV0sssVIzj3ri3DIfmGfpWEbdD1sVrJW3QUUgPFFMyk7s87+P7bfBduv/T2p/Q1l+DrPy/gVqj8ZkG6pf2ir6OHwtAJSEQXAO7FN8IXUepfBww6TILlzblGQH+Lms3F3Oi9oog/ZrCmw1luhJj/nXrhO08V84/CXxne+CNbm0TxRpRs471gqy7T94HpX0dbFbmGOSHLq4BUj0q4oio71OYu20jRwl26ZqAhml8xuhPFOvPkIj/hAqKJyGUHkZoaW5nB20Z8seOlP/CZamh7zkfrSeE4zD44sIT/BOo/lU3jYeZ4/vhx812B+tT6fCYfijDF2W5TH5Cudr3j0Y35NZH01L/rG+tJSy/61vrSV1bnm2V2LHkuAuC3oehFfK/jTxd47tfiPrcOmXNyDBMQsEYJATscV9TNnaQD05OfSqmheEbS38U3vieGzw08CRyoyAgr2P41lWlZNm+EoxqVVTlu9jifgT4n8QeJvD0//AAkVnJFdWkgVZZF2+YD0r0FeRyct3q/rFi0DI32dEtyuVCrjP1x6VQByo/SlRqc9NSWzFiaSpVXFdBaKKK1MApD06496WinHcHdadzM8R6Xea1pL2NjLslI+8DjNeUax4d8QeE5ILu9hZcSqFcN97mvZLm7Ww8qYgbi4X2rC+NCLqWhWrW8iyOkgYIDkmvMxVZKukfX5RgHLCOUo76L5G/bv5lvHL9xmjU7fXNSVV0jI0WxDZ3i3UEnrVnNehT1hc+VnC1Sa7Ow5AA4YruAPI9q8V8e+DLVPGd/qOqQpcpqDb4gP4a9stYDc3KQg7S527q2PFXw507xBpEdms0lpOjAtNnkr3ArHENuKUTpy6mpVoyn8KR8o/CzwNMnxShmjjlewtHMsrAYGc/KoNfS0sZDMVcMM846D2rqF8HaXY6db6dpe6M2yD5iBmVvVj61y80UtlM1s/wB6MnI7VVCT5OWW5GKharNx+F7EYxnniipco/3lA+lFbHIFzH5Lbh901Dx26VeuFiFupMhYVELddu7d8p6A0FWK1FSyQyRjPUGo+O9ArHF/H4Z+CusH/prF/wChV8iaRxq9iR/z8J/Ovr749DPwT1vHaSL/ANCr5B0n/kLWR7+en86cdmaPeJ+pV3bR3ngyK2mBMctpGDj/AHRXLaVp1rYW629lAkKDjpyT612MTbfC1txk/ZY//QRXLjc2Gf5R6VzxOjEPVE8Sb4JZos5jO0j1qIhQN8rfhWlp+1NPkjQfNKDg/Ss5Y9sBlYb0Vuau5ly3Qh3N935UpVChlSMZYnHNLFHcTElUCRnu/TFSiS3tci2DXEvcv0U+1BCjYsgbtUDM33kxj8Kqa7NNb6e1tA/lqIhn60WrFbqK4lbBDZIqvr832iG6dBtU96Bt6HDrtVg23MjHljXm3xQ3f21BuGP3Z/nXpHyqf7zdq83+KG463Du/55f1rrwu552YO8DntGAOt6eDyDcpx+Ir6b8WjPi7wblTnLdPwr5k0YY1ixx/z3j/AJ19OeL2x4q8Hd+v8hW2M+OPozDKdITfp+Z6H/Ga4ewG74w6mM/8w+Lg9D8xrt2+9nnrXgXxh8X6p4T+Jty+mRhmudPRGP8Ad5OGrzcPBzm4o+gxtVU4xk+6POviRrmqah4p1W1nuSLaG6dEgj4Xg9T61zGAFAwdvcLxTppJpriaaaTfLK5kaXuSeo/Gm17tKPKrM+Jqzc230uKMhgV6ngD2rY8HeGtU8TX7WmmqE2H97M4+VR35rKt4pLi4itoVzJM4jHtk4FfSPhjRrbw74ettLtUAbbm4k7l/SscTVVNaHbgsH7abueX+LfhTc6L4fm1e11SG8jtk3TxhT+lexfAAGT4aWWSMBjjFZvi64js/B+uXM3EYtSpB7k9q0P2fQw+G1mCfusxJrz6tSUqVz2sHh4UcTZb2Z6Ed3XoaZeXENrbtcXU6QxIMszNgVxPxA+JmheFoTCs6Xl9j5YIznB9z2r568c+PPEHiy5Zbu6a2tf4LeM4jI/2qzo4WdR3ex0YzNaVH3d2erfEP41Wtl5lj4ZUXFwMgzP8AdB9q8M1rVtU1m+a91W8ku52OQXOce2PSn6Lo9/qswitbf5c4aRh8g+leh+HfCNhpoDzoLu465k+6p9q9D91RVkjwp1K2NlvZHH6B4SvtSCzXKtBbE5Jbr+HpXoWjaPp+kxhLOAb1GdzdSayvGHiy38PvFbmBpZ5eikcCneDfFcfiLzkaARXMQB2juDxXFPGc0uU9WjlDp0+ZnQjkbT1606m5AYbOE6U6luVa4Uh6UtJTFJnVfDjH226b/pnXX6mPM0nUEA62so/8dNcf8OT/AKdcL2Irt7kq8Eyc/NG6n8q5p7nqUPgPKfAV5cP8ILK4tWxLb3skY59DVae5nv7qa7vOJJMLiq/wo8x/hHqUDKQ8Gu3O36b6uqqsoMvWinF3uZ4iomrEQDsxHHJ4p+xY+W5PalfKjbGM1Fye+D3roPPHNITx0FNAAGVNLRTAPvV6H4I1O1fRLWz3BZBnqcd687PQ1p2mPIUqSrDuKzkrmtKXKz1Qrtzlse/rVS6s4pzviJt5ByHHc1y+k+I7m12xXR8+HP3j1HtXV2V5b3sfmW0it6qTyKz5WdsaiZXF3PbkRX0fydpRyTVyaRPsu9kaePH3R1x609lRk2uuT702VZI4N0SgsOi+tLQu+hQtl4NxpMwDfxwyc4FJeJpusxNYapbqrkYww5P0NNPkXD97G8H8Q70+WZeINUgx/duFpptEzUZqzR5/4o+H93YlrjSB9oiXJMZ6qK4rkEKVKspO5GGCpr3iN7m0XckjXVt1DqeQPSszWvD2jeJIjPGqw3Pdk4fPvW0MQ37rPKxOXX96B5jot/HZ2F26sDKv3Ex+daXgOOzm8W2NxCzQyEtuQ9zjrVDxJ4Y1LRp2EkTSwdpUHH/Aql+HPzeM7DGGOWHP0rdqPLe559FTjVjGS6o7T4m/6uz3c8nBFcckjKNpGR612PxL4isVHyHLfjXG1zw6nr1/jkO2owyn40w7lIx17UZI5HWnht3+s4NUiDJ8RaFpfiHT5bDVIlnhf72R90+1cF8OfhfqPg3xPcTWeuFtHkBK2xzxzXqToeqtkU3n0oDmdjMvtA0nUCG1G1hu9p3KXXkGtWBzbZ8lBFEiBUUUgHFNoFctMy3ICyDa/r61CUeJ9vb1pgVm+6pOOfvYFc94+8eWvg3T47i/0u61DccfuEJC+5NDGt0eDeKUB+Jc6t/Fdj+dX3RY/i/Hs5T7Sn8hXMalq1v4k8USX1nc/ZTezhYdzZaMmuw8LfDnxvZ+LrG6uJ47u3jkDSTkckVlynbOqrWPoi4UNKxWoqV8bztdTgDP1pRIv3ZF3H1rVaI4o9WWNGs/7Q1W3s+gdxk/TmvTbi0gh1e3hSNfLuoWjxjgbRxXJfDizVtYkuicrHH0rr7m0kv7y2vI7gxLbOSFX+IHtWE/e0O3CxtHn6o5zXbMy6VcAt/x5EjpyQa4dPujnNeoX8Jl1u4t8ZW4h5X8K82uLWRLqWHbt2uQc9q48sq89FR7Nr7i8zh78ZLrr95FRUjQOq9nA61CzrGQJJoombgJK4DN6ba9M80dQPfpQwZW8thhl60DLMEHfiknZNj5W1puc74onLTpaj7o5z79qqaAUOuQfaf3qMdoDdBU/i2WKbVGEHBVQr/hWUDItynlnJLrivnK1R1KnMj9sy+jTo5dCE1tFX9banoepxLFMrRLsBUDb2xVWtC9Jm06CT+JODWfXuYWTcD8jzSn7PEyS66mj4bUNrVqrDKl8Y9675hkbZP3hLHHsK4TwqC2uW+P4CWP5V3Q4C/SnUFgroCcR4xghhz61xfjRNutFguBIua6fWbjyI4XH9+sDxzhrm3k/vJminuPE2cGznypooB5NFbnnFmzmUr5bgEdqmdR5mG544AFUCQwGPlapI7mVRxhvWgpMtDcOP8AWD06YqG8g4EkeGX+LB6U4XUZHKHPc+lPhWH7O6x7mVutA9Dg/jqP+LI697PF/wChV8eaV/yE7H/run8xX2V8dY1HwN8QbAQA8Q5/3q+NdL/5CVl/12T+Ypx6ly3ifqpD/wAivb+v2WP/ANBFcx8zKWlOFHQ+uK6eEsPC1rtGT9lj/wDQRXPx224CS8by0/hHqa54m9de8i1EfLubW1xjCE59d3NEUkdpaGOSPzPNJOM9Kridpb+NkHCkLn2qTVzGt2qKc7Bt/HrVWMm9NCvNNNMowdkWPu+lRqQvyx8k0nzMA7HCnkCpI1dyFijyD1b0oJuM+XLNIct6VW1Lc+nSheBjpWlLapFbl2OWrPvI7i5sZVhTtindC5W7nEqVU4Xk15x8UN39uQhsr+544969l03RUjAaY/P6GvLPje0beJrWOHau2Hn866cK/eOHMoONBS6nFaQ6pq1nuIUiZCc8DGetfQ+va9pupfEHwhp1jcR3EsalpDG2Qo4r5v27mYZHA5J7g12PwQAX4maUVUruOME5OBXZiIp2b8/yPNwVZwlyLrb8z6A1/wATaha/FjRvDMOBaXFq08pPU4OMV4z+0oP+LlDbnP2JBwe2a9M8Uf8AJw/h7/sGv/6HXmf7S/8AyUkfwn7ImWHU89K48FaNS/ketmbnUw8tdpKx5mgAbC98A1JBHLcTCC2hlmnJwIkXLH8K29I8LXd1anUNSmj0vSwMtJJ/rHX/AGB3NWpvEtnpsBtfC1r5DAYN7KMzOPbPIr0nK+x89GKStI0/CWh6dout6feeJr+OGbzUaKzT5myTwWPb6V7pc2832st5eQ+W8zOEYHoc9q+UJpJpJvtEkrS3DMWaSQ5OfWt648a+KZtM/s99WlNpsAIH3sema562EnV1ud+FxlPDps7H40+KobrZ4b064E2x993Kh+Un0rnbb4g65p/hCLw3psrWkI6zIPnb6elclgg47tyRnLNXd+CPhnrniApdXm6w089C4+Zh7VShTpU+WRkp1sVV56ehxEMF1eXe2NZLm4c8nOST6k12vhzwSdon1cnbnPlLx+deg/8ACFR+G4t1hbh4MYL4y31NQcscNnj1rGriG1aLO6jgOV801dkdtDFbQrDbxpHGBwoWpAM/eY4780uc0fXkVy3197sdvKuR+RznxHtLabwhdXUtuHmi5ikHVRXCfCi4MPiyCLPM8bAkcg4Fe1p4fi1bRrq1uCVW4UrHn7v+c1wfhD4a63oOux6tqFzbi3tt21EIOQeBXzs83oLEOC7o+rw9OTwXvdjr+ASp/KimL8wLEFX3Hr3FPr6JLXTY+Uu0mJR1paAOQOvsamL0HJO+hd0zWI9De4vpgPIiTfId2MKO9YWoftK+Ehp07WOn3FxNhkVc4z2zmvN/2hPFX2HTIvC9nKPtVw2bkxnlU9K8u1Lw3qGh6NYajfJ5K6gxKR7eQuKxmtT0KEnZI+jfhfr/APaHghp7YeVFdXcsjR9cEnmtwktnJxgda4P4AjZ8N4QOT9smyW7DNd2gyQCpYE9q1jojjr83M7Cq5jUHPB9OaeNsnop+tee+JPiBLY6nNaabaq3kNtYt611fhrUn1fSVv5LcQu3BPapVVOVjetg504qfRmqysvbimggjg0qORwfmFKUDcqMVocikkrsaeRitOz/491UYAPrWZjBrTsRuhT8aTKimtWiXjAZeMjkVLayz28okgkaNs568UxVCqC3WhmzwKCk+x1uleJIZSsF4dr/3uxrfQh13xsGB5GDXmJw2FbAx371f03VruwceWzNEDyh6ms3BdDohVa3O6ubaG4X98u5/7w6iqUi3Fmux1N1b/wB09qXSdastRGA3ky91P8R9K0/m6LjHcGo1RupXMm2XH77TJyTn5oGoYW9xL/z5XP8As8AmrdxYxyPvhbyZv7w6VUmZQfJ1KE+0y07j1WpIbp4wbbU4FaE8b8ZU1l2/hPTYPEFvrWntsEZLGMdDkdvStLdcW8XzBb6zPRRyRTrKKFpQ9ncEKesZP3T6UXa2MpUoTldrY5/4nbTHYYOWy2a4mu2+J2dljjAPzZria2hsctbdsKmt445D+8faO9RDGeaQdTimZE9xH5J3Id0fY01Srj0pscxTg/OD/D6VI8Cyjdbtz3HoaBkLKQT6etJ8uODU6x3AG1o+O9BgzzuAoFYrj7pBUc+oqy8cf9mtDNDFKjjBR1yCKdDHCp/eOCQc/hS3sfnETRt8goKOQbwD4NbVItSGhW8c8TB0EahVDDviulydvGFPt0pKWiwnvcQKNuNox34pSP5ZpD0okOTj2oBOx2PgktbeHdRugvt155rrvDysukW+7klMknua4bS9Rt4PC09k2fNldcY9MivQ9NQx2NvEBjArnk1zWPTowcacZPY828T+PLex+LA8KxW7faxbCczbuMY6Yp/jqJPtkV9asDHcRhnVT0avPfEjbv2uzEdpEtksQB91rrX4knt5GYlHZQD9axoYeNBP2atdt/N7l1F7aVn2/IrWshjlBjO7vg9CfSvkvVofGnizxdq15NqlxbtZ3sgjHmFdihjgAV9YIm6RYtpUlhVPV/hxZ3WtQapbzpbgODdxCLPnD6+tYZnmcMHCLe7M8swn1n3mtEZ/w+Ooy+B9Jm1Pe90YT5kj/efBxk10Noh3luw7+lXNXYWtw9ukSogACgDgDFUtwW2EecEnn6V1Qre3oxnT+0Z0acada8umtjhtWPlajN5hwxck+4qikzLdRyKPlVhnn3rE+I/ia40/xvdwxRxtbLGigZ74rnb/AMayyRBLa18otgfU+tcqyuopXR9rT42y6pgnTqP39U1pq/vPoqNw2jMwbJLAj6GqmKZ4e82TwjZTSD52t03fWpE4JPau3DLl91nx2Yz9o4VO/wCRt+DzFBNdX05Ihhi+ZgM4roNK8QaDqduJbHWLGXnBQTDcPwrxfxi2q2975tnNcR28lsySBHOw9eorwK3leGRpreeSFmY5eJtpJrpoUXiHJdjzcXjZ5fGHu3ufafi7WNHt47e3l1S0M8koCRJICxz7VS8Yk+ZaA/8APIEV8oeEbiVvF+n30kksssMgOZDvzivoXSfFFx4oLTXFqsLwnyxtOdw9falWgqE40+rHhsTPF0JVHGyui9nBOBRTvLA5kOKKCRlLSUEgd6BigZODwO9S2khjkKj7tRopYegp+VQYUc+tAXOc+PIDfArxFj+/F/6FXxZpZ/4mNp/12j/mK+z/AI1Fm+BfibPOGh/9Cr4w0z/j/tP+u8f86cepru4n6q2rMvhi1ZR/y6x/+giuZdmlO64bgdBmukhDHwpbAdfskf8A6CK5kKOC5OfSueJvX3QoLNxH8q+tGSXwQWf1qaOGWfjbsQVZPkWiDkO/Yd6owW5DBZscNMcf4VJJcRxfu7dTIeh21JbwXmoNtC7E7k1tadpdvZD5RubuTSckbwpN6mXZ6TcXZEt22yLsnetPULeK30qVIkC4Xr3rQbgdse9UdbdU0udnYY29fSoudHIoxbOJXoD3rwr4v/8AIy++z+te5QyRyRCRGDJ2I714d8YAf+EmKgbsJ2+tdeD+M8jOP92RxnfHvXZfBT/kpmlHvuNccRgt/s9a7D4LHHxK0snsxr1cRbl+8+ewq/ep+aPZvE5P/DRPh8dv7Mf/ANDrkvj1qeiaT47Fw2nm91Y2qhBKcRIueD7n2rrfE2T+0P4eYdDpj8f8DrzP9pWRX+I21W4W0QN35zXm4VXqK/Y97MG4Yeb/ALxwOr6pf6vc+Zf3Duw5VSNqKPQL0/GqffNGcYVsFexPWp9OtLrUbuO0sbeSeeToiDJ+tepZR1Z86uao/dIDjjLY28kEcfnW14X8La14oufJ0u1O0nmVuFUeua6i18H6J4X0461481JFQDdHYxkHI9T3rjL748eItW8QRaZ8O/DSR6ZbEK4xt8xR/ePpXHWxXLpFnqYTK+bWpoe9eCPhfo/h8Ldagq6jqG3l2+4h9h3rux9xVxtVRgAdMV5V4J+LmjajeRaTd39tNqW399Aj/wCrPcD1xXqFpc213EJbeZHQjg5rzZTnN3Z9Fh6dOjDliiQ4IwcYPXPSsPWPDcN5unsz5Uvcnoa3QMjJHy+p6GgZPB6dhSUrGs4qSPM7y1uLWQx3CmMj+PsaiHIHy8f3vWvS7u1tryIx3USuOg9RXI634bubUNNbZkh6hR1FWpxcW5OxxVKcktEX7GXfYWxHTG3FPvgv2J49uTiobJPIhjjcj5FHA9TUet3UlvaKVQ/OdufevyWNKc8f7v8AN+Fz7N2hg1fTQ5rG3cOpz3o69KcFMjMR1/i9KdlFX3r9dTaUex8LUVoiCPAy33aVZMHEQGPUimFmY5J/Ck/8d+lESrnzZ8WvDWvaB42fxVbLJqlhNMHMeNzKAeRXU/F3WI/EPgbw9rMNu0EXmnEbDBUbcYr1q/teZCqo6SD5lYZH4V5v8bhBb+BWkaMRJDKpVFX1PQVM0bUp+8joPgYp/wCFb247m5lz+ddyDtIOcbT2rx74DeNNGn0caAt2IryKV2KSHGQx4xXscMfm3SxdNwGM96T2M6kveZ4/4x8P6ini2VbSzluftcodFVeMk4PNeupa/YrG0tHTyzHCqsgHAYDmrHjPwXF4itrdYdZvNFuoulxbIGbHpg07wx4OtdC0k2H9pXeoSli7Xdwfncn1HaueMPebPVr4h1KSh2Kx/wBrgUnBKqc4z61em0y6jJ+UOmMjb1NQWc8dnp1zqOqQC3SPlVl4YKP4vpXRKeh5kaEr6rQleNIbB7q/khtlU4Xe2M1btGU2iSWxR0I+8h3Cvkv4veMNa8eeKJ4tPu5rTRYmCD5iu8juParXgbxl4o8HiJbG7lvrdT88E5zx7VpGjUkrpE4rG0VJQi0fVfucfgc0ZPauP8CfErw74tRISyaffnhopDgMfauydWjYqwx/h61LTTsx3i1dDcD0pe9IG9iPT3o/yfalcm93YVTtO5SQR3HWt3SPEc1tiG9QzQnoR1FYJo7cErScbmsZNHpFpdQXkQaB1kT+6OoqWRQy7JcMv90ivN7S5uLWUSW0hjI5OD1rqtH8Sw3AEV4uyQcb6hxZvGp0ZpGzmtnM1g+c/ejNR27Wkt2pMLwT5+YdAT61oKysvmRNlf7y0FEaRXIDOO/fFSzZJdDkPiePksgezNiuKrufiVF5kdmVYZyxwa4ZvlOD+dbwascFXcKKTI9RRketMysGcfjVmyDQhrjt0xUMUTSEAL061NettVYV4GMmgCKWaWRshiB9ajOQ33jR09qPrQIl3IwwR+NC74x+7OV64qIZxjFKrMhHIoGizthuF4+WQ9qiNu4PzMBipLVVdzcHK7etQzeY0jOc4PT6UD6DhFEPvSZpc2ynKgk+9QYXPrSsATmgResrgNOsZyuWXA25B59a9etmJgV1XgKAB6mvFYpGiljkAEhjbcqHgE1sw/FHUrMPHeeEbyaUE+W1mC647ZzXPUUYu7e56OHqSqpU0tjzn4gzLpv7XmkXbACNzEGI/wB3nP413/i23W11+6jjxtZ8qwbOQea4Pxvoer/Ezxpp+u30CeHYbJf3bxNmeQ/7QPSuoaMwkxGZ5imB5jnliO9KE7z5SsXTcaaleyfUpeJ9SudN0Se/gx5kJG3PrXYeGLq4vdCtby7w0siK5K+4rjPENv8AatCvYcFsxMwHqQK7X4eWrXnhHT5WD26eUFcOMHIFfOcUZfVxXJ7JX9DtyXEwp058zs0zkdS1B08bXWlXeV3DzIHY8fSrIbaS542cvmrnxK8NQX99ab5Ht5EcSLKvU47GqN8r/YJ1XBzEwDepAr3ctpSoUKcGtkeXmbo1q060E1I+d9Shk1/4hTWiEt59yRn0FZMtqYdV+wt96O4WP/x6u4+Denx3Xjy8uJuXgZ2A75zWPqdiqfFeezYgKt6C57DvX0Xtelj5J01UUajVndX+Z9BW7mCwjs8YVUVR+AplK+4tyMA/dPrRgivNcUpNn0Vao6nuvS2xm+KW2+Gr9vSJsH04r5y0SzF2LjaP9VGzkV9F+Llb/hFdSIzjyTXifwxtRcvq67ckWbsM/Q12YWXuS6Hj5rCUqkYvUqfDKIXHjWwjcZRznFfQun2lnp8TxWkezcxLEjnNeBfCaM/8JxZZOCit0r6EP3vmrLFW5om+WNqlJJ6XEBz15+tFBHpRXOd4oDE47U/ZHHyeTSGTjCnFRk560APZ2b7vApuePekooA574yr/AMWI8UZ9Yf8A0Kvi/TP+P+z/AOu0f8xX2n8Yvm+A/ivPbyf/AEKvizTP+QjZ56edH/MU47M3tblP1Vg3HwtbbT/y6R/+gisCwWPJa4PIFdBbBm8LWqqMsbSP/wBBFZemaNNKN9wSFz90+lc0TorRbkiLz7i6+S1iwM4BrT07REQie6JaT0rTtLaG2jEcMaoP51N1+tDZpTpLqCKEXCAAUpOKguriK3XfLIqj3rNuLia5iLh2tLbuzfeb6VNi3K2iLl1qCQt5ceZpD2HasXXjusJZNQmO8r8kCdCPerVsruWTT4TEpHNw/Umk1ZbDS9GnvL65jiCoTLcTMAB+dOxF207nJ6f80K5g2Y6R1498coVh8RwfKoUxfOFPI571h/Ff9o7T9NWTTPBMYvroEobx/wDVqf8AZ96818Ba5rHiS1u9U1y/nvb15PnklPKj0FduEi1LU8rN2vqyOmbgKNu3oMV0/wAKry1sfHmn3l3KsUIkwXboo9a5gZ3MypkHn8PWkJRUDbl2jnK9vrXqVUpLU+ZVb2Ek0j034qePXl+JMGseG7hEawt2tRMeVcE5JFed6rqF3qeoS3t/cPPdXDYD9cn0FX/DHhfWPEVwIdPtgIl5e4cEJGPU+v4V0uu6r4D+FenG+vRHrusn5U2nckbeoA6fjXNz06EbnpRw+Ixkk5P3Sp4a8A317bf2nrk6aRpiLmSRyA7L32g96qeIPi14X8NpN4e+G8NvPq5+VZ5ATvPqT2P0rhrvxP45+K7XEmsK2meHVBYSBvLKqO4HGfwrjo/FHh/wdctD4X0lbq8XKzajdr86r0+QetcE8RKq9D2cPgadBXe5s3dpqtzro134m+JptP8AOf8AdwKwaSX0G3oBWN458Ra4HOm6PYxabpcnyxfZRlp892I5BNMi8JTeKBJ4gi1OS3sd58+fUGwc/wCyPT6Vt6NrGm6Po0uk+Cb6KTW2bD3N9hsn/pl6fjWbVjdyvsYFh4Ml0m1TXvFV5cafbDDmO2bNwT2H0Neg+BP2hrrS9Titr7T2j0mMCOGSI5kCjoXBrgPDuj+MdR1G41K9mlgtI2P22a9BKv6jHp9Ki8TXngKNhZ6Xpsu8HMt4D8it3Cj+7SFzNH3J4H8eaH4qsI5rG6hnBGSyNwPqPWuuUq6b4mDLX59+BtJ8U6bejXfDmtrZaYp3TXchKRbe4weT+Fe8+B/2gdFj1WHSb2+XoEM7/wCqlb1XuPxqXE6IT5tD6MGOuOaq6jceTEI1kJeT5VA9ag0fWdP1S3Wa2mBZlBALDmrVxZtc3Vu3KFG3cd6xrw9vH2Z14ecYVlzS0seB+MPjJqHhrxjq2gDR7WdbJlVJcnc2Rnmqvg34oa14w8Ww6ZeWFtb2hVpMQEnnHfPevLfiHcfaviHrtySD/pLLn1xXY/stxR3PxMPnxLIv2d8A9uK1w3DuBw8PaKjaff8Ap/ofL1M1xNfFypqXuXPXmlLryNiZ+XHU03PNdJrHhowlp9OO9cZaM1zjKY2ZJFKyf3T2rdyu+U9F03CXLIDRSDp3/GlpmKd1cQ9MGqepabZahbPBewxywMPnjZchqu0evHBHJppXHex5tcfBbwk+uW+rWc15pjxOJfJt8bCRyMk84r1LREH2yKOP51hX7x71UbB4ycdDj0pbbVNPtdTWzl1C0S7kiLQwbwGfFRLyNopcybOwbrnOc80122Iz+gzUWnM0unQSOwLlPmI9addnbaSn0Q1jbWx386szyTxX8ddF0nWJtMt7G6uLiE7GwOBXC/ET4ky+JdMXTbWOaCNz+/Z+CV/u1yvji0S38Y3pEe13kJYgcn61lOhaX5Fyx5wK9bD0YWvI+Tx2Zz53TTshsflxjy1jAA4Vcdq2PDHh/XfFWorY6JYSXErEKX24SMe5pmn6M8kfm3h8qHPHvXf6B4m8RaN4an0fQ1nt7aTh5Y4DuI9jit6jja0Ty8NCnOTlUTfocd478A+JvB92JNSsWhUY8u6hyU/Md63PAPxc1nw8E07XUbUbDjDPyVHrmtiPxn4iXQrrQZ7mW5tXUBVuVyy884zzXCahoa4ka0wUJyVPrWCpKSO+OJeHd6O3Y+lvDmu6P4jsFvNIvI2DD5o2PzL+FaR4yMEf1r5C0+71bw/qP2nSryWxuV5HPBr2bwD8YrW/MOn+KEW2uyMfaf4HHqfeuWdFpnq4fH06697SR6tSVJAqXFut3bypNbv9x0OQacIcj92yu3cVjqnZnco3V0yIfdpDt7ZzTihjb5uv8qPvZ4zTZOxf0vWLzT2AjYyJ3Q9q6/StWstRUCOTypP4gfWuBPTFCMVcGNmSQdCKzcTSnVaZv/Ettn2AR+rZPrXJx7bmJjMu0DuKt69fXd/b2tvO5YpnaTVKdvKtxCnB/i96pKxnN3dyMfY19WNHnKo+WEEVCvSlqyLky3My/NGoC+lPMkd0u2QBX7Gq1NPLAfrQK5LLG0I2t8y9jUfHarNtIWYo/wAyY70wyQRyELCGHagRDznlSTTjFI38OBTjcSDO35B6U3zJG6uTQBLcHbEkatgdzUXmMp2nlaa3zfe5ooGO2LIMx/LTdpFL3FPjbcCjDJz970FAbjF/+tWlGxs7E4Z97jms7SbmzuZLh7eUTC2fY49Gp11I80zu5wBjaK5KidSaXZnrYaawdBzfxT29CfS08yYyHe2P7xqvctuuJDnPNT6d8ski/wARXdnsBVaQgs0g5BNVTX76ZGIfLhKMN1dv8riBd2F9eKXRviDLNeXHh2z07Mdsh2zDoGFDD5f3bESHhB/tdq5nw7p82hXF42p27QXc0hbB54PenUTexhhZKMJp/wBX1L+l+JtY8Ra1f/2pMkkdq21FX+EelbETE4jb/VsOPxrK0XSI7Wa91SG6hle5b54UOCh989a1UzuViBwQPY1dC6aUjLFTi+ZRPIvhqrwfFTVYIvlYF8D15qx8YfC8i3r+J9MDiVsCdV9R3qx4Kt2X4uavMI2/dhiNyEc+gNensscsEkN3GHt3UqxbHINdsqiU0eZCl+7cWc18O9cbXvDFvMWDzwDyXHfj+KulChRlzk1xPhrwnq/hjxHqWoaQ6zaEYjI6Z5X0FdfFJ50EdwoO2SMNjuKxlZu5104PlvIp+KmL+G9SCjAEBryX4Fwma+1dG53WbKP1r1rxCDJ4fvwDuzbtx+FeY/s7ReZq+pGQbcIoI/ugmuijJKEjzq7lOtG5z3wxQwfEaKJv4ZHX8jXv56n614X4aiNn8X5LcjB+1SY9gTwa91cbXK+h6+tTX1UWXl7tTt5sSiiiuc7hMUhPOKdQOuMUANops8kUSlpXAA5NY19rJOY7cfL60rjG/F0hvgT4sVSCw8kkf8Cr4s04j7daf9dk/mK+v/GnmSfAvxjvYniE/wDjxr4+08/6ZaY/57p/MU47M0e8T9XtD50WxH/TrH/6CKucYweKp6J/yBbHJx/osf8A6CKS71COH5I1MsuOFXrXKz0pSjG1y5K6Kp3kKB3JrNmv2mYw2S7gOrngCq1xl/3l/Jkt92BOrexqaKzuLpAku2CDtGnXFOJm3OT0KyqvnlQDe3I6E/dSrsFgX/f6hL5rDnb0RaxvG3jPwp8P9GkvfEGpwWUKLkR5zI59l6mvj740/tNeIPFay6X4Ujl0bSXyhnz++lX1GOlUotibjH4j6P8AjJ8dfB3w8tntVuI9U1fGEsoGBwfc9BXxh8Vviz42+JmpOt/dzW9kTiKxtyQgHv71zmheGdU1eR728LpFI2WuJTl3+g6ivW/hx8Ob/VLhLfw7p3nOOJLuVcKg9z3reMEtTGVWUtLaHlWjeFWbbLqWUXtCv3jXqGhaXNpumxLLZtaI4zGGGCy+pr6J8H/B3w7o8a3GpAX+o9fNI/dhvQCs34geBTf6xb3moalBY6RDGcyMcE89PataVZJnFjMJOtT5UeOWVrc6jdpaWMEtxMW+VYhnP19BXcDwv4f8IWJ1rx/qVvb7BuWxVhub2I71h+Ofixo/gqD+w/h/pS3d/ONhvYo95z3AYda88vNL1DxFA2ufEidpbmJS9pYwTgTyp347fQ1VTFSbaRhhsuhC0p6s6rxX8Vdc8bQf2D8MoU0u1jyp2rt+X1D9B+NcHos3hnwlqM7a1qz6xrE42zKx3wRse0n97HtWTL45vIGOh6Lo8djphG2SzWP97cD0J9as3Hg7QNMsbfWtfvZNLt513jSD81wwPQg9h9a45e87s9O66aFbXI/HPiDxBbQoXuVQhrBrc7baNPUHoo9mrovENnpfh3R4dT1+xt9e1sH52tSGiT2kxWfL4g/t7QF8MeC5n0nOc6fnDXg9S39Kb4T8Laj4Xspda8SXIstOBxJpqnzGuT6Oo5Ue5pt6WFbuVbbXtQ8e3EWhalpjzW4P+iG0GxbUe56bfrV+x8OeEfD2py215qVtrGsxD9xbI2Is9lZuhP41Sm+IUMgutJ0fSJNM02+O0raf8fDfUjt7VC3gXSNIgTU/EOrRRaY+DHbqpFxIf7pHVT7mkgVkJd698RNc8VLZRrciVP3UVoi4gVPQtjBX3rT8Q6b4S8JvHcazYC51vaGawtv+PYN7n+IfQ07xZ4g1W90OK38Ezk6KqeUqL/x9r6q3cit74VfDfxNr1jH/AMJTA0GhKh8kTDNwPZT/AA/jQFkzznUdW8TeONTgsoI2ljGBDZW42wRD+Q/GvTfhN8J/Dl1eTf8ACQazaXt3akNLYxONyH0J7j6VsfEvQfDHhbw3a6NoPiK30G7uWKvGo3TTqeodh938a888FeAvGt9rjW+g2UulRxH97qLvuJB/ukdQaGy4wseveNPi54b8HTpofh22a+vrciPyrbJEf+zXtnwn8Xah4isbOW+06a0ldfuv2GK5H4dfBvRtLaLU7+xhbUAgEspX7zf3sGvYdJs4LWaGOCNFOMFiMcY7VDWq8jeMpcslc+E7q2utX8UarDbI0sst9OQB1IDtXpH7KKAfEwbeotn5/OqPwYs/O+NV7asocPcXSlSOmWbmtD9neFtH+Oz6RJ95TPEfwBNetUk3T5fI+Rp07V4SbesvyZ9R7uQQcNjg9jWdq+j2epLuZBHP/wA9B3NaI+6vtRXlRvG59hJ803No8+1TSbzT2PmKZI+ocVng5GR0r1B0WRCrqrqeqmub1nwzvZptOO1jyUPerjLQ46mG5VeOxyYIJwKURlu/y1NNA1rJ5d0DG3piomY5wF2j+dWnc5r2JIgQRHblfPbiMt0Ddq+LfFMGvr4/1H+2Zrm01RLl8STEqcZ42npivsqRWdSAxQnow6j3rJ8U2PhvxZYjS/Hekxs8aeXa6rCuJUPYnuaaVmW9TS+BLXLfDCw+2Xkt3LnHmytljXY3n/HrMv8AFsNeeeDdY8OfD3TYvBt1qLXKQjfHdbCxZT0z71ual4+8Ix6c7RayXkZSABEcisaifNc7KdSPIos8q8Z/DrxB4g8S6jq2lwrFYRxgtO7hVLAdOa5Gx0u3s8KVDyKeXzkMa9D1D4heFdQ0rUPD2prfx4cTW0sMm1JGxjDVw67S/wAmwJk8L2FethpS5NUfKZjGhGtpud/8GvCR8R6nPqM9t9rtrMhmts4yew/GvpDw9daHdW32fT4YIGi+RrdowpU+mD1+teP/ALLl/bwRataSSIsjMrJubG4CvV/FNhpc1sdUnJju7YbkngOXP+zx1FedXcpTse/lypwo3R55+0B4JfVxYzeHdHEupbz53lYX5Md/xrxjX/CHinQYVuNX0Se2tm43A7hn3x0r6F8Ny30Gorr/AIglu47ZxiGMygog9WFWviX438L6Z4Xuo7m8t7qS6jZY7eIhyxI9B0+taUqtSDSSuYVsJRrKVRysz5NvLe3uoszRLJu+VTjkGn698LvElr4ai1yG3TUdPcbisDB2T6gc1JI6jfLxHuJKg/wiut0f4saP4N8LNp/hWzmm1SYYuGnO6Pd6gV6FRz+yjwacad3zv7jzrwZ418ReEbsCzupbizziS2mP3R3AB6V7x4E+IXh/xYohS4jsdQ/55ucfrXzlczT6vrMtxKsK3NzJudgNiZPbmmalpd3p1wjyqYyDlJYj8tZTwt1zdTow+YOEuXofYZYgbJl6fxdc0ySEqoaM7lPpXz94D+L2qaMyWfiBXu7AfKso+8o9K918O65pOtaWLzQ7+ObePmjz861xSpyjue5Tqxq/Ay4IZD/D+ZoCH7rMFPr1qNmbO2XcT2Jo54GAPpUpot2vy9SK+8mNoizbtucH3rOkcyOzGreprwKo96Zm7pijp70tFFBLQUjdMDrS1NarAX/enB7UAO/1Ft0+ZuKrDip7xkZtqHIFQ0ADc980gzS0UAFFFFABQPvZzgEdKKQCgaOM0i+fwp4gvdNmtpXj1WTzopApYbumM9q6ddQQ482M46Ee9XSRlVJ4Q7gu3PP1qA28RALRhWbJIHepjFRlc0nWc3Bv7Ksvx/zMjXPEsmgalpuLVrq2ut0cm3qhJ4rTsdU0zUT/AMS68ilUjIQH5h7Ypxs7cMrPEJCmCpYZVTUVl4f0iyvGvrGwhium6yhuD+FTGCU5S7l+0/cKn0TuizLGtxEc5UdMjgg0yWOadI47uQTCMYDj77D3NTtnJDfe7k9KUZPAFaI5krJruVDp1nvRpIElaM5V3z+f1p13dfYzG7WlxcBz85jOGFWgqL9/k9RStI7/ACgrtFE/eSRcJcjuZeo6rfX13EEtRbW0CEKdv7yQnpkiqz+Y4GVdhnIQ+tbfzf3v0oycdj9RU8pVSfO72MNpdejLWOnxxRwXDAzTN0Cj+HFbse0xqoPlPgKT2xTec9RSj71OwVajqWueX/G3V/GOB4a8LaNKUvVw96p4AzzVT4U+Hb7wFZ6jqOv6tEwmiXzNxxtC8166r4Uoyh1J5GOaw/FfhLSfFGjyaZcswhY5yDgimtE0S5JyUrHh/hHxPJ4l+MT6nY2TPamTDSKOFUcA/jX0SCpHynI9awPCXg/RPC2nix0u1WL+9Iw5et9doUKvReMelU5NpIzjCMVZC0UUVJQm4AFm4HrWdfarDCpWJtz+tZd5qVxcsQmVQ9qpAAMepPvQxolubiW5bdI3+FRj2AP0pyqz5zwKcWVF2qMn1pFWE8Wp/wAWM8ZDB5SI/qa+OtOx9ptMnH75OfxFfZHifLfBDxlu5Plx/wAzXxtp5xeWpA3fvk49eRTjsy2vhP1Vthnw7YfvhEot48se42CoLeOV2Is4zEnO+4blj7Crmlwxz6Jp6yruX7PGcdh8grzH4xfHnwZ8OrRreOZNV1MHalpbvnaR/eI6VzJNnfOKumz0qY6Zo1o+oahdQwIoy9xOwAHvz0r5w+NH7VOl6abjR/AMYvr1cpLeypiOM/7IP3q+efij8WvG3xN1Fob66eC0c/u7KDhAvYNj71Zvh3wP5iJc6o5CZG2AcuxraFLuYTrX92JnarfeKvHutm81S5ub+Z2yHlY7I/oO1dl4Q8C5vFWOB9UviQMKM4PoRXrHw3+EOr6xHFJJH/ZGmZ++6/vHHsP619AeEPB+g+FYFh0mxCzY+aZuZG989atzUdCFRdTc8v8Ah98FmUpf+K3CNgNHZRnp9W/pXs2n2dlpdhHbWVvDa2yDLLGMZ/8Ar1heM/Gvh7wrbCXVdQhDknarMAVP0718zfEb4yeOfGusvofg3TpLO3Vv+Po/KJB/eJ/hFZOdzoSUFZns3xV+OXhLwTDJbrcG+1DkC1i5x+PY188eNdW8bfEqE6zc6qdK8Ngf6SZW8sqnpg/f/Cs+Sz0KzLanMkHiPxWufMhWbEUbDv6Oa5uw1fxj4i1f7Gtl9siL7Ws2j2wx+xPQVPK9zCU5PSJraZ4t8KeH7OXQ9BadUl4i1aeMsEbuVQ8isyDwb4ovNUOsahqiwWykOdYnlwWXttB6/Sr2tWvg/wAF3xlmt5NT1raG/s8v+4tmPfd0Ye1R3ovfiUVTTXkt5rdP3mnE/wCjoB/ErdBmqFc1PFmtW+iWsLeHLC31BxHh9bZQxz/u/wAJrN0G01TxcvneKIQlpEpzqc77GjHoufv/AEFXNJ0+y8B6O99cTDxDfscNYWzbre3Pq5HDH2rLste1vxtO+i3mjvfWLvlYLT5RbD1JHTFBNi9puoeFdNtXsfB8iSawpPl3t+P9YfVM/cNUPDuheNtS157ue4aASN+/ur98ROO/X7wqzNpfgjwbqqSaldnxLeow22kI2pCPVnHUj0pniaPxN41nNxo+ovqunHCpbxDYIPZ1/hA9aBlvxP4g0jwnfFPDukxnUFx5mpXEfyM/cxqarQ6VJ8QGl1rU5n0u4VMy6hcf6mQD0HrV23u9E8G2aW/iqaHxRfniOwTlLf38zv8ASsrxRNf+K4hNod+LmxQYbSkTyzEf9z+L60BKOhqxy6f4W0mS68CINZuyuy5vyPmT12xdR9ag+HXjv4h/2tNYWL3mqreErKGJYxE9SD2Nb/we+CfinWLqHVr2abS7QEZjTKvIPQj0r6s8FfD3Q/D6iW3soIZTy2wAE+5Peky6cOp4r4D/AGfo77W/7c8Rzzag8nzGOWTIXPqe9fQ+haDp+kWscNvFHhFCquOFHsK1VRUXairsH3cDHP0pTwfmUA+1SbpChg2cklsdDT7dv3yFhvx055FRr8ueea5vxzfeJdPto5/DdhHcMvLgtyR7U+vyG1ozxL4OWgj/AGi9bBx/o3mOT0HLf/XqW3jg0b9quCa2lVop5JGVl5B3LirXwr0HXX+KWt6/qWkT2sN3AQASQcnrXTw/CLyvG1h4ks9Rlijt5d/lyHc1dntLSt5HkLC80IP+8/zPXGXDNt4UHGD1zSU6ZtzmQcgk+1NPYetcd7tnsN6yiHb+tGT+NB468UBWPQZpJA4vZ7FTVNNtL6PbcIpJ/j6FT/WuK13S5dKuAhYyxsMqfatrxP430fQd0Uf+n33QQocqp9zXHW2q6jrMkmoam23J2xxr0RewrWK1OStyWstyf+Lb0PWmMqMoWSNXH3fmHanDlDg5PrSj7y+mas5k9TyX4hRJb+I5Yoc7dgOCc81g3MPljbKpXKhhgetdB4+LP4ukX/aVfzNT/ELT/sV3ZbBhWtlycdwKTZurRseUeJk1LTbhLvUNNnj0yf8A1FwqEx5/2vSpNM1WSFN1vIssLDAwd1e8fDu+f/hCUsNTsYNW0e4c+ZbyICy+uD2rlfF3wTtdQSbXPhZeBZTl5NGuGwVPfaT/ACrpp4m2h5mMyt15c9Pc5nStZ3FZLa8ktJwPmAfbxWwut+IreESNrGqohPDGUhTXl081xY6i2m6zYS6dfxna8c/GT7Zr1j4ffE6xsdLXw74v0WLUNIJ/4+kX97H9PWuuTpuNzyqbqU26dX3SCXV9euY2LarqMtuP9b+9OzHpWBe6laWLGUO80/Tgc49M+ldL8QvibZ6ppr+HfCeiwafpR4850Blk/wBo+leZct829m4wTmqoQUlc569WEfdjK6LdxdXV7MY8kl+ka9qdp1hDcSNbzXgtrgH5VcYz+NU4pJLeVZYDskH8XWtj+0rHUIhFq0Co/RbhBgg+/rWqdlc5YQi9mPkaO3iGm67Y+VGOI7lB+R96mT7bp9uWXy9T01un8W0f0oP27T4PLnA1bTiOD1Kr9e1MtoSn+leH7oMD960Y8AfTvUe9e5vaNrEEum2mpRtNpM+H6NA/r7e1UNKvNY8Oah52nzPZ3AbJXOFb8K1V+x6jcbQzaXqa+g2o1PuZ2A+y69aCRBwt1H/PNJwVQuFSpD4GeoeA/jBp+o+Xp3iiM2l30WfohNeoI0ckH2i3dJomGVkTkGvkfWdPhgC7LiO6t35Q5+Za2/B/jrxB4SmU2tw95ajlreXpiuKth+TU9nC5lGXuS+I+kdUziMsMA9wc1UwetYfhz4geHPFawiKZbDUnX5oJGwH/AN2t6RWj6qcVzHoc3MrjQc0tICCAR0paCQpKWigBKPwo7UsaySHCgn6UAITz049aMj6/Sp/JjjH75/wFCzJ0gjB9SaB2IBkn7pxRnmrQe4OcQ8fSq0m7fhsZ9BQAgNLmkwetHegQvzbcLk88gH9aGO1if4SPvChRuOORjkkVwvxC+KXhzwdGyllv7/GFgibOG7Z9KQlG7O6AYbd2ApORk8H6im7VUngDHTjA/CvkDxd8UPF3iS8eZr6SxgBykEJwV/EV1nw3+OWqaIY7PxJH/adhnAkx88f+NA7an01GN8W2Xle0jcfpSnKr+7wRWL4d8Q6R4msFvtJvlu1YZ2bsMnttrURiDhSTjqKYCFtxwQaCBUgKyLk4HvTduxc/eHrQAn40lFLQAUd80UUAA46HFHcEAAj0oooAcWUrtk+Y9s9vpQyYA2jim4Hfk0AupznigBpz7CipRsf7wooA5K6sZ7aQqyMw/vDpUQCIOWDH1FdjK4aMxEAoaxL/AEcYLWY+bqUPShjRjvJngdKQdKGVo2KSKVcdfSg8AZ/SkVcs+IBu+CfjMf8ATFP5mvjOzZYXt5H4WN0ZvoDX2hrS5+CvjPqf9HU8e2c18ofDjwL4o8eahFaeHdPeRCQHuXUiKP6mnFaM1anNRserfFn9pbxH4i0tdB8KodG0zyEhaYnE0pCgHn+D8K8m0jw5qmszi7vJmVZD8003LH8+tfW/wq/Zv8IeGrYXfiZP7c1Rx9xzhIT7ev41v2vwT8Nw69JdyXMjafkMtoVAXd6A1MJKK0NqkJSaueB/Dj4a32oS/Z9BsPMyRvuphhfrmvo3wF8KdB8OeVd3/wDxNdS6mRh8sR9l6Gu5srOw0uyFvp8ENpaRgAKvA/E15v8AEr4zeHvDDXVjp88d9qcSHbbI3zFvSplO440+Q9G1XUtP0mzkuby4iggjXLlmxkfTtXz18Sv2jbJL0eHvCMcl3NI2zz0GSme6n+I+1eV6x4s+I/jq6bVNavBougRk+Ysw2qy+nPJNZn9paHZ2Msfw5t7aPUpQfPuZ/mlcdxGp4/GosDqB4q0G8mk/4Sj4ka1M1lI2Yoo2zLI3UAp/B9aoTeOLfXrRfDdvaz6PYg4tXtSXnf8Auhj1xR4H0Xxjql6bi/k8mzlcrOdQ5WQ9wuehx6U/VPFOieDtSuLXwfoaR3avi4u7sZJx1VQeAvoRTSM73IIfBFj4dvheeMtcFjCGV/Ls23TyA9AQOme9WfHOveIbpETw/bQQaXwkRsG3uR23sOdx9KiTwwvjO0fxL9pfSISczm+b92T38snk1duL+28J6DM3gJRerKm291STkwn02dAPfrTERQ6RBa6Vu+Iu2GPbvtYl4vGPuOpB/Sq0niGz1vS00PwtGNAw2wWu7LXB9fN65P8Ado8J2eveLLJn8RQmfQ4ssb+6+Vrc9yrdW+lOsvEXhHwnePB4dsW1GSQFX1W4X94o/vInSgVh3hPwldaNqAufE+tJpIB3CxYjfdfUf1qHxP401u01QWeh6cmhwtJ+6SFOZT/eLdcH0qGXwdqniMHxD/a5m0mR/nvrt8eUfTnpVu68Z2PhrTm0jw7t1G8X5f7SuYwxQ99oPBHoaYNq2pJdeG9Gm0oa54yY6DcFg0lvCd0l377f4c1i6143b7JJpXhez/sbS8Yby2xLL7s3X8KyLCx8QeL9bEVus+o3jnDucsqk9/YV9EfCT9neFZINV8TD7U6ciA8KD/Wk3YcYuXwniPgH4d+J/GtyPsMJigkOXuZVwCP9n1NfVfwj+Buh+FIku3V5bxl+eeQfM59MdhXqmhaBpWi2ax29vCgC4G1QAB9Kmu9RwBFFjA4B9KV7nRSpcurJoorHTolWMBSB0qrNqEzOWiVQnvVKRmkbLsWpOKVjRvU1LTUEfiXg+tXgQ4ymCPWudx6cVYguZbfHOVpCNkfXNKMg/L1qC3uoZlyCFPpVjDdvwoAT5d24DD0Hr70HbkDGW74oVQCRhsdqBoBwQcge57Uq7jkhCD69SfpUc8kVvC811IkEaDczSHAxXn/in4jLHI1p4chaS76C7f7ij2q4xuRKoonaa3rGm6JbG41C8SEkcRk5Z/b2rzLxF421fXGNppML6fangkn5nHsayItPv9VuTd6ncPcTMfnkbkfQCty1tbe1UJCnTueapKzOWde+hladoUcB865LPI/JY8n8a3I2WNRGApUDjAoX5c7OGPfrSH8Pf3rS5zsf5asQUOPamgnhWGMZoHy9Minq6spjf7wUnPsOaQjyDxFuufHLxA7i12i/gCK3vi6cXlrEP4Vb9K8/v/G/h+x8TS6290J4Y7lmMcfLccYx+FbvibxNY+L7a11SxWWKGRT8sgwwP09KRrFnffDiJofCdsoUEsWJ/Otieyj84XFtLJaz9njODn3ql4NRIvDFkqspcRnIBrX/AIQO3cUJXJe5k+KbPw94ushpHxC0pGIG2HUrZf3insWIrxfxz8JfE3g2B9V0Kb/hJfD3VXh5khH+0BXvzKrp5bKGX0IzVazOo6VO91ok+ztLauMxyD6GnCTg9CaihWXLM+VLK8gvVLByrr8rK3ysD6YqyD6A49MV7v4z+Hfgjx8TNax/8Ix4mPSaPiKQ+46DmvFPGvhzxR4Cvxa+K7JjB0ivYhmKQeua76WNjszxMZlLpe9T1XYpdTzSk7TwoY/3T0psEkdxH5kToyEZBU9aX+H5gef0ru3XMeM7ryLenajc2Lbo3LqfvRnpipNQvo5Z0urO3NpMOrLwDVBV/vdO1AGTnr7E0pQHz22NpdSs9RiMOrR5fHy3EYwR7VUm1G5WBrFZlltR9wuOao7t2BuAx6iqWo6jbWeVdvmx931qOaMFcuCq1HZIufdw3C4656Vj6n4ghtiVtx50ozuz0A/rWLealf6rdpZ2sUskjttjhiBLNXtXwu/Z1vb/AMjVvHly2laeSG+yLzNKPQjtXFWxl1ZHu4PKbtSkeW/DrRPE/izxppyaBbTyzRzKzXABEca55ye1fZbMbd1jY7nijEcm7ozDqRW/4S8N6dpNgNN8MaRFo+nLgbgPnce561vapodhqEHlmMRyKMI46g+tef7S7ue79X5IWRwLIGAaPgEcL6VGQwPz/LWjq+j3mmsXZS8Z/jUVRSRW/wBZlh69xV81zlcWhtApzocbkIZf1pnXoaYgRC7CMetW5pFt4vLj+/UFk6LKWkOPSiZg84YdPWgB8UTMvnTdKUzrnbbx5NLdyBgqofl28/Wm2skcULMeGxQO48JdNktIE9s1WkL7trYLevtSs0kg3tu9j2NQ3E0FpbPd3k0cEKD52dsY9/pRdLcNx4IzhdxA5J7VleKfEmi+GbI3euX0dvGRlI8/vH+gry74gfG6G0dtL8Hwi7uBkfaSPlU+o9a8mmt9U13UG1LxJqEl5cSnOxzwPoO1aQoym/dMa+Ip0Y3kzr/HHxc8SeJ3k0vwzbnTrD7plJxI49fauV0nRYIbtbieQ3Fy7fvHl55/Gr8MaQx+VFHsC9cDoK0fDdhcarq62em2st5M4x5cS7mB9T7V208OqXvTPDr5hUrvlpqy8jN1/wAMWGpKZYttrcJ0YHCNXFapomr6dCbq6sZo7bO37TsPlk+ma+zfhp8BjN5eoeMnJjHzJZJ0P1Ne1zeEfDlzoJ0G40ezl08rt8h0HA9c+tcWJqU27w3Pby/C4lwTm9PPc/MXw9rer+Hrxb3R7yW2mzu+U8N+FfQPw4+OOn6x5Wm+KEWxugMC5T7jn/a9K2vjT+yq0Bm1f4dyOIjl30+U5x/unr+FfLutadf6RqMum6vZTWd1Fw6SJtrGM+ZanZOi47n3RBLHNbR3FtKkkLjKsh3Kw9c1KrsBhvnT0Havj7wB8TPE3g2ZFt7h7vT85ktZTlQPUHtX0f8AD74jeH/GKLDa3CWupPz9lkbBb/dqkZHZlVfndtPpTCGXqMUuNrENkEdSemacsob5W78Kff3oE7dRg5pazvFmsWPhnQ7jWNQk/cRkKqj7zsewrH8J/EDwt4jaKG01FEu5OPsznDhvTFVdDVpK6OpopG+UkcEg4x6UpBB56VIudfeFFBBAy3X0HWj35x70WQP3XYKKKKAEC96GPvt96WkPWkwK97a290uJFCn+961g32nXFqxYDdF2NdMOtIQBncMg0Oy6gk+qOcNzaN4J1jQ7sPt1AxhsdSgPzAfhXrvgez0DT/C9lb+GYbWOxjhVW8kAHdj+LvmvKfEkWn2do1xNNsDjCr71y3hvxBfaLffatGunZd37yFjww9MVL3snuddJ1Iw5uW6Ppg9MblX3HWl+bGcNtTBIOMH864Xw18SNJ1OzlF8WtL+GEs0XaXAzgV4p4s+I/irXmuElmuLawLExwx5AUDpk1z1f3LtJnpYag8Rez2PYPjd4f8Wa9oc0Gg6y2n7l6CvkjXfDtr8OpoLjxJY3Ws60+XjEhPkof727rX2p8Km1Sb4f6VJrL77llLfNySv8H6VN4t8H6J4ms57S/tYpVnXaQyjI/GtE/IxnT5puF9j4VtdU1T4j3qabqVtczT4Plz2/ypCg6bhwuB+dT2Np4K8H6oh1C6OvajG20C2OIY2/2iOcivWfjJ8JvFGkaILLwUiWmmqP3tpGPmuD3+bqPzrxa28HW+g24vvG1z/Zyk5j05ebiX39MVdzis0i34gsvG3jLWYZ7G5fVLSU7bZrZtkMJ/unpyBWlrV1onhizTT/ABTbReI9dtsGMH5VtwOikj72PxrmtZ8XXV1ZnQ/Dlu2laW5wLe3yZJj6nHQ1v6ZpsWm6HHJ8R5UitNv+i2rENeEdiCP4T780riUrle5ub34pXqW9uZ4dRSP5bYKEtQg9xV/wpp3hvwnfD7Vq9tqGvrnybQOfsgbph/U1kr47hFlL4f03STaaRLlQLVf9JYHux9fpUl14F0nR4Ita8RaobbTZgGjtFBNy59z0FGo7kN1qXxG1jxetpDHMmogfurVEAgWP3x8p4rflsPAen3aHWmt5tcxmW3gb/RBN/CGPUH2HFULjx7a6lov/AAi9uZ9Dsc7YbiPBeT/ro3XH0qp4V+EnizxBqQhhtdmnZ3G/bJ8wf7PfNMI3fQyfHmoeKb3Vo7bVopEiIC2tnAMR7exAXg/jzXd/Cz4Ea94imhuNa3WVm3zCBR8zr/hX0N8JPhDaeGNJjgupWvHz5pM6hm9OCeler2drb2sIht41jQcgAc5qWbRordnI+Avhx4e8K2EcNnYRW2zGVxyx9c9a6qa7itkMUSqKq6hczs+xwQvY1SOM880GiXL8KJZriaZvnYD0xUX3eMde9cf8WPGq+CtDguYoVnvLtzHbxt0GOSfyrlPhT8UtS8R6/wD2Vqlirb1Yq6A4Q9qhzgpcrepsqdSSckj1qinHg0VUXdO5imncb14PSlHXA5FFKqlsKqkn1pDEXG7KnaR2rT024mlGxgcDvTLTTSTuly5HOz096XW9Y0jQrEXGoXQhH8Kx/eY+mKdmJtI0EVt/lghQeSxrmfFPjTSdEDW6M17eD7sKHI+pPpXEeIPGur67/oulK1hYtlSw+++ayLbT9N0ny/7UvLeB5OAs0g3P79a0jGz1OedZvRIn1W88QeKLjdfzOttn5bfOIlH16k1d0/S7ezjHdvcfLWhDLH5KeXteEgAKpyox3Bpxj3DdG2B6VbVmc3M5DScegHtSDaOnOaDkcEUUNEpi0UUUWAPxxSEsYvlXBIKk+oPFLRQI87sPhb4P0nUpLuPR0mkMm5XkJPOc9Olcd8XfEMumeKEtIdDl2tGFhMUWEz+Fe6HGc96X7w+aOFvdowT+tFikzyD4W+IviPc6vaWuqeE2tNIJwLgjtXr5AydvQmniZlGw/d9B0pNisN0fFLUTetxn4496Bx8y8Y6t60pDA/MOe1Jn/a2n19aaa6gkn0Ibu2guoys4Rwe68MKZHdXVrZNpmqWcGu6OwKm2uhllX2PWr1na3F1MIbeEu5744rrdH8Lww7Zb9vMkHO3+7US5b3RtSUj558YfA211K3fXfhhdyRgsWk0m54+b+6leQTzXVjqU2k65Zz6bqET7ZYZlxg+x7ivve/0e1uSjQL9mdOQ68Z/KuM+IPhHQ/FentpnjPS4p0x+4voUxNH6cjqKulipwer0M8TldOvFy2Z8h7V9cj1qK4lht4zJcNtXtz1rvfGnwP8deH3efwoB4l04g+WUP72NfQ5rg7X4SfFfxBfrCPCt8rFgDLIQEjHqa7ZY5cux4VPJqntNXoc1q/iGR1MNuoRP7/eup+Ffwg8YfEGQXgjex0rd899cjarL3xmvcfhf8BPDvhaSHUPFDjXtXBDLbIMpGfSvdLbS5rqJPtoS0tkwI7WEbQo9wK4KmIcz6HD4GnSS0OA+GHw28KeB4BD4b0walrHSbUbpAdn+77V6Pa6SgkE99J9pl9HPT6e1aMEUcUYjhQJGKcO/y45rC53pJbAOny/Tb/dFBz90Lu96KKBiFVdSjKHU9UNc9rXhiGfM1k3kyf3PU10VH6e9NOxMoRaPMbm3uLGcx3EZjb+92NMbY4xt2t/P3r0u8tre8hMd3EJEPQ45FclrPhme3Bms285Ooj9K1U76HFUotanPSIVUcUnbA6U9XdGMcqlW6Mpo2hwBDguD8qnrVqxg7dBg+UUoG5sL1rI8VeJdE8L2cl7rl9DAP+eW7LsfYV4F44+LHiLxTJJpvh6OXStNbKmYffkU9eaaV3ZEtqKbk7HrHxE+KPhzwgHh83+0NTxgW0Jyin/a/+tXhHiXxN4s8eXG7Vbo21iDmO3QlVC+3r+NUNN0W3tX+0XDNdTnqzHP862ApZd3Hso4xXbSwn2p7HkYjNIq8af3lPT9PtrNcWsYB6F2HzH61YZticsuScDAy2faul8CeC/EnjO/NpodgzqpAknkUiNR3ye/4V9QfC34HeHvCwi1DVUTU9THJaQZSM+wq6mIpUlaD1MMNl+Jxcuaex4Z8MPgr4l8XNFdajDJpelHB8yQYaQeq19SeBPAHhjwRpyx6XZxRyBf3ty4G9/cntWxLreh298mnNqVrFOR8sO8A4rlPiRZeIJ4xLaSeZp+OYYjyfcmvOnWqVX7+iPoqGDpYWHNBczRb8S+OLazLWulqbm4xguPurXAvquuahf8Anrc3DzpztTgAVSsY7iS6QWqMkyuDg8DH41v6tq8a6rFKqxySoo82RBgqR2q4witlfzOKeLqVnzRlypG94a8eOCtvq8UkYX5fOIwKl+I3wy8F/EzSh/adnC0xX9zewgCRD6+/41yPinUbfUljuobyRx90xbRwfwrZ+HWn+Ilv47iF3t7A8srZ/eVlOnbU6sPipOShJXPkj4x/s/8Ai3wA8+oWME2saMpJMsIyyL/tD0ryCCWSGXzLeSSKQHKGMlWU/wA6/Vu6urKOX7NcTW/zjBSQg59sGvDfjN+zj4d8YmfWPDyx6Nq7ZbKD93IfcCs1UWx31cNbXvsfPPw3+OOo6XHDpvilWvrRMKlz/wAtI/8AEV9A6FrGl+INMW+0m+hurdsbip+ZD6EetfIHxD8CeKvAeqnTvEmlSwAn91cqpKSD1B6Y+tZ/hjxBq3h3Uft2j38tvKnLDd8rj6VqpI45RcHaSPob9pyHULzwlp1nYRu8jSu5Az9xRkt+FeS+Hvh/qQ1XS7611BULOkobJBJ61654D+KkfiHSUfVdJ8u9iyvm4BUluCee1MiimsdUmvHjDxwqZ1H8DH2rGvGpGSSR0YOvhYwq88l7iuz1oIUhi3ZIEa8+pxzUNzPBa2z3Fw+1ACaZoepf2hpkN6q/LIvK9lPpUt/p9nqdv9lu1Pl9SAeo9K2a5Yu/Q5qTp1Upx2ONt/iNpcl+ITayCIv5az+tdquCoZSSjAFSfSs7XfAHh650NkstP8hkG9Sv3iRV6zRlgjjX5SEC4PUYHeuXD1vaM9jNcHGgqcovdElFSKiqu2Q/NRXVc8W6I6aetOpp61Wo7PoH16UpbHQbhSA06NHlkCRjr1rPnp06bnUHDmqvlRz3ivSk1O8sjLP5cSON47EVpS+FfDVu0c1rIWlJycMCD9a6caDC9m8c/LSKQD6ZrD0nwU+jPPcxXklyJByrnO0D0rwFm+EnXSUz6KlhqlLBWkjl9Y8OKrJdQ5UKSTjqn19qtvbafNpW2O3jMbqDKVHIXuag+I2rjTtF+zwyEXF43l49F9awm8V2tno0FrZRedceWBz0U17WJy6WIUalOVzwcv4joZdOrTrdj6A8IX2l32i266TdJOkMaxlc4ZcDA4rUGSjBVDKOrHqK+UfDmtavpusC7trp4LiVuin5W9sV7f4P+Jdnf+XpuvJ9kvOiyDhG+tbzoTpxSJy/NYY1SqwO+ZIpYWiky8cgw6noa8x+Knwe8PeMLZna2WO8A+SeP749h2r1BGEqBkdXQjhl6GkJIBGCQKw1WjPQ0aPijx34N1b4W2pbQNBNyW+/qsi7nj9sV5tpHh3XvFVzNql7OYLdTumv7w4WP8D1/Cv0W1bTbLUrd7e8tY5kkXGWGQ3sRXhfxu+B9z4ktI/7JvWthGhEVvGcQAj1A6n0NNMxnSPCIm0rRNGNz4CMWt6gmRdXk4/exn1jB7fhWB4bvPF3iHVf7N+y3GuvM/723nXhAe4PQV6B8NPgD4pm1tb3V5n0yOBtkXkn95Ljrz2H1r6o8IeA9H0GANDZwRzFQGdVAZz/ALR70+YI0zxD4d/s7WC6gmparA0obDG3c5jjP90/SvofQdA07RYEis4UUouF44T/AHa1EURxKke1No5VBgUo6cceuaGzZRSAs3IDHawww9aOwA4A6e1FKOlSnqNyI5YVmGGUH0rOu7Fkw8PzjuB2rVyRyOtKpzII1GF3fMaocpKKPnn9pFGn1fwpa+SJGNy3ykdARzmum8GQ6Do+pxw29vb2ssibQNvzE/WuR+OWuPqXjvyo4QkWnnYh7hvWuZu/EV9dRWXmqFntZRIsq9WwelKWWTq1YVVsea+LcPhadWhLdaf5/gfSJOFz3zjFHcjqB0I71BoE39qaVaX1uN6XEQIPvjBrfs9PW3A7so+8emKc1ebt0PQg4uMZr7ST+XQo2tlNMu8rtTvn0rQItLG3M1xIkMKjJkc8Vz/irxvpOijyY/8ATbvoiRHgN715zqd1r3ia6LajIYoSfkhj4jA/2vWqjTM51bHU+KfiMrFrHw7H9oYceew+UH2965CDTb/U7w32pzyzStyWc/MPpWpp+mWtqAOGceg4/Crw+ZuDtxWlkjjqVWyK0t4bUERqpYfxEc15b4++E1n4u1W81O71fVINQKt9jhZiY3IHAGOlevadaSahewWVvgNLksx7V1+l6JPBEttJdQyMSQSRnaK5cXV5Kd13OvBUuefyZ4b8C9O17SPBA0zxEZDdxXDhFkbcVUHjkV3g65BOfStvUPCd1p1m1zYKJLZZGLovBzn730rEHJx0fvW8Jc0UzkqR5ZtEgbdxJwaR4yORyPamdsHk+tKjMvQ5HetCBMilp37t+nBppRh1OaQgoozRQAdqTAzyTilooATjPB496MlTwpzQ3HD4I7Yq/pOjXuoSDylMQ/vt0xQ3YqMeZ2KisXxGULM3GB1rc0jwzLcsJL1gkI6Ljmuh0nRLPTx90Sz92PQVqnLLtbAArGUjsp0CvZ2dtZQiO2jCj+93qwCf4uT60gzj6UVHMdCiloHOc5z7HpSOqspVlDKeoYZFLRRZPcevQx5dFaOYzabcNbseqZ+WmDTNXmbZcaku3u0QwwrbPSrFvbMy+dI4SBRlj60/dBWfQz9O0yG0UtDGXf8AikPLMfWrIVgehHrxg1SudSv7yV4dHjW2tlO0zsOS309KamtahZ/udatBcRdPOjHOKkdi8QDkck+gpc5A9uKlgSC8g+0afMrJj7ncVDzk7hgjtTCwUUUUCClpKPpxQKwnXkHn9KAO/QDqadjd1UHaMsx6CvLPix8dfB3gGB4Y5BqurEYS0tmBA92P9KEr6EuS6ndeJbDRjYvfalcw2MCKWNw7BQAO/PWvl/4j/Gm1tbubRfA+3UZ0JX7Zj5T7ivPvHXjbxt8TrvzdcvJLPTCcxWsLbUA9CKzrHT7awjWOCFQe79zXfQwrkeHj8xw9PSnuU7iz1LXNROp+Irx7q4bohbgD0rVhWOCIRJGI07oBwPenNu4XYGyeMcn8vWvTvhj8FPE3jCSK6vEk0vSiwJmlGHkXuAOoru5aeHjeW54V8Rjp8p5vp1hf6hdpaadZy3NxKcRxxDdu/LpX0D8Lv2epZFj1LxrIEQ4YWaHn6Ma9q8A/D3wz4Jtlg0mxVZyPmnZcu3411nOQRya8/EY+claOx9Dgslp0mpVtWYck/hvwVoIVltdNsIFwqrgcfTrXjfjP4yXutXw0XwqVsIp5PKF5L1IP8Q9q6b41/DfVPFV5/a2lahIZIogrWbNhGx6e9fPmq2F/pd49jqVubW4Q42uh+X3Bq8PSpy95vUxzPEYmjJU4rlgdUngDXdQ1QteamvnZaRp3LZOBnOa6PwF8UdX8PhLXVt97pynbgnLKB71c0DULCLwlpqX+qmea6g+fc3zIc4x+VcNrOmJa68+naXI9xE+GjWMbjk/SuiaVRtTOBTqUZKVOd79D6Bhi8K+O7Jb7SbpI7nGcKcOp9xXLT+DvEUV2LWO0Mx3f68EYx61V+FHw01m11SHXtTvZLEAZEMR2u3+97V7NNfWsUixvN8x6Ad64JzdN8sdj3IYdYiClVjyv+vQ5HRPB+maNH9s1W4jllHLZ4UVmeIviFvc2HhmAu/KrJwFOOuK0fiP4a1DxBGk2m3jjYvzwhsBhXlh+26S8lnc2qwSngKw5X3BrzMTiKidkfcZBlGBlDni+aXYlvLXUNSkN9eXrySAeYzc/Kc/dAra8J+Pb/Rz5N9m6tgcAH74rOaS41iZZNLmaOdVG6AHHTuD6e1WXhsY7UNq7I943AWFcHjtjv9a4lKfxH01WnQqw9liKenZLVHpkq+E/iHoD2V9bW1/asMPFIAWQ+1fL/wAaP2V9QsjNrHw/ma9iyWbT5DhgOvymvZfBHg3WZdQj1SJn02137lUNguPcV7EG2kDAyOp9RXpUptpM+GzPC4ehV5aMrr8j4C8L2s2n6FBY3VvJbToCLmJhhlbvmtpL69SyNsJBJDJ8hRuyn0rvvjvod5/wsi9mihAt5YVcPkKB6/WvNL2b7Fp0925yIVLKfXFfS06lOVJNrU/GMwoYnDYqSV/edvU9F+FOqRfZJdJmuAJFfMQY4yPQV6NountqF8tvuI5ySPQda+cND1I+JLDTL62gk042V2JpZAh/fDpjNfUfgGRNQtDq2nRtNalvL3K4Gxh1zXj4itBzaPv8ty6tRoxhJ3sbcmiw/ujHIymMEbu5HvVXWPD8cyPNZAJMF3N/tV0AwBVWe6htpQJpNhcYB9q40o0tUe7Uc8UlGXQ84O7cRICHBwRRVu+8mTUrgKDgN19aK64u6PCnTcZNFQdfWhunvT5EKYIwQe47Uz5i3TnsPWq1lJW7lpR2bEU7ee9amgQs9wXGCIzg+/euR8V+KtJ8NQ+ZeXCvPjKwp8zZ/wBodq6vwXqG7wpaajfKttNcnO0nrnp+leFxLXlHC6bzfL+v6Hbk3JKvGH8mv6fqdKTmTHJWlZcgr6jpSR8xxsepFN3HcPmAr8thLVVFv/lqfa8vN7q2R4P8TNJ1W98RyPbp5sCIcAHlBmuHLD5tq7Tur1fxZ4pstF8Z3uj6tZy2UNwh8m5IyrceteWXSxNPJ5JLR+YdrDuK/d8kxP1jC030aR+HcUYKFDFycHo2JDNJBPFMFeRkboO9eq3Wh2+o6fb3CKVZ4wxB/hNc18NktbhbuOaJZZQQyZHQDrXpVqmLVemPT0p4qtz4tUO0f1PW4dy6tHDLGOXuyfLb+vQ57w74q8QeFJkjkV76xXho2OSB6ivWvC/ijSfENvv024USn79u5w6muBu7e3uIzGYwvo465rl73RbrT7kXenzNDOp3eahxn61y2urnu0q3Loe/bcFlYbHPr3pOq7WUAYwRXmfg/wCJTrssPE0ewr8qXAGQfqa9Jt5obm2W6t5VlhcZDqcj6VnKB2RmpDkREO5EVT6gUpAPWjtntSn8/pUWKsHfPeg0H8D9KKoAoooosAc9utOH8JP8R5pnODjrTvu5xnoMA8c0oysyakbxPln4sDZ4/wBWAkA/e9DXOwRtcYihXfKw2qo7mvZPjl4YsY7ifWI4syzJuJ9x1rxzTLt7G9t7y3ZUeJ1YMy7gD2OO9exhcQ62Hnb7Gh+dZ5l8sNi4zrfDN3+V9T3XQPEb+Bfg9C1w0VzqMOUgt84IzzXI2fij4laxYq9yBFYXPzDy0wyg9s1Yez+22kT6lKglP7zzWX5Tn0WiHxJrtrcLpr+UNLiP7uRI+WT+lfN1q7dVM/YMDl7qYS9COlvd/RdS5p2hQwsJpiWdl+fJySfetuA+WgjVQY6ZbzRzQ+ZC20NzzzuH9Kcc9uB6V6XN7SKaPlKkakH7OotevkPMat80ZqNsjr97tSjruHHtUiMrEBxj3pt3E0ldI2fBEPm64wztxDkY7HNdcbNYL+6uogWjiiJ2j+JsVzfw4i/4nzyfeQRFT9c13VmynUJ1AGF6ivJzCLm4xXdHq4H3YNj9KjS40NT5bKZovmVuxIryC+Xy7+5jHBWQgV7emNxA+7gYHpXjfiSPydbu1/j805r0KfxnJjF7iZn9zxigUp60Vsnc5ZbiYGc04NjrzSUHHQnFBNxxRZOQcY9KYQ3pSKSpyD09e9XbO1muz9zanqaVy4xciphiQqDcxq2um3bxb1Tt0rasdPt7X7uHbrzVrJ3ZDYHpUuRtGjoUvCWjw3bzSXikNEQAh6GuxRYwm2NAif3R0rM0WOVXkl243cj3NapwWJHrWTOqFPlEHAx2oNFFI0FpKKKACiiigA+nWqNzqOoX4/s1LJrSMN80zHIYVePQ0oPzHk429znmkA1UWNQij7oxn1pTjBDcqeooXhQKKYGfJYywTfa9Nk8icf8ALMcK4rR0+9g1XdDInkXyffXpu96aR3PzHt2xVa/s1uAskU3kXScpKP4v9mgC1IpjJWTII7Cjou7rRpt4NTj+z3SCDUI+GB/iHrSlSkmwqfYYoAQZ3Kcgeg9a53xz418M+CNNe+8RailueoizukYegTrXkf7Rnx7vPA2sS+EvDFkkurhMy3cgysJPZR3PvXyRruvat4g1l9U17UJ9Rumfc7yOSP8AdA7VcafNuYVa/s72Pa/if8fPFnjqaXSfCsLaHow43bv3sw9d/b6V5rp2jQwzG6uS11cyfO0jdc+5pdI1GxniWKPbAf8AnmegP1rd02xvtUv47HT7Wa5uZD8qRrnd7/SvVoUKMY8zZ8pjcbiKknBIrDlNxZcD0GAK6HwT4I8SeNL1bbRbN5lLfNckbY4x7nvXsvws/Z8aZo9V8aSbUzuSwjOOnqa+itC0jTNGsls9Ks4rS3UfcjXb+frUVsco+7A3wOSVaj9pW2PLvhh8DPDnhQR32qj+1dUByXcZjU+gWvXRsjiwAqKo4A4CiqGvarZ6Jp8t7eyFY1BKgdWPpXG2EPiDxwBeX0j6bo7HMdvGdsjj3avJq1pTfvH2GDy6nCF1pHv/AFudddeI9Is2Mc1/Fv8AQNmqQ8Y6KQQZZRz18s0R+HfD2k2zzfY0dYULF5fnYAe5rz3UfilYJO8en6Bb3MIyA7EL09qwdVRR6eFwKxV1h4SlY9Jg8S6HOcLfxIT/AHztqHxR4T8P+LNP8vULeObcvyzxkbh+Ncj4O17w14uujY3mjJbXhGQoTI/OqXiDVLXwjqbt4b1iS5aP/XWJbzVOOoB/hNXTrO+jM8TltNVHSqe7PtLY5mb4F6nDrOy01aM2GeGkXJVfQe9eo+FPBvhvwbbebDAZbnHzTy/MxPtTfCfj3R9aMVvcu1jet/yxnXbz6AnrXT6npyXoD7mEgHHPH5V0yquS3Pn45fTw7coK7+/7jOub65ux+6xFD/e6Gqr28O3Em5s87++aS4jubF8TIZE9qlgmVxlCpHdW7UQWg7yk7zIoprqwO6N98We/PFSalY6N4jt/LvbdVlI+WQDBzTFOJT5SmVjxtxkCr+n6ViQT3Lc/wgHgVFSKZtha1WjO8Dzm5+HOsWWpr/ZN0PKI/wBYeqD0rsfDHgnT9LkF1eN9uvMf6yTnb9K6wj+LuOMCsXxh4p0DwlpLah4h1OGztwMjeQCfoO9YKij2a2b4mtBQm7JfebSKB8gxjHQDgV5v8WvjN4L+H1nL/aF4t1qCKTFaQnLO3ofT8a+dvjJ+1BrmuTS6L4AhaxsjlGuyuZJR/s/3a858J/DPXPE16NW8QXE6iY7i8xLOwPUc1vGDR4kqycuWmrs73xB8RtX+Ilyuuapbx2MGWNvbKOVj7An+I+9UIRa3TRRzYMDttZG9DU2p6Fb6TqA0uHckMMSiMMckL9aveEpNJ0vVkvtXha8jVsCMDg+ld86ChT5oPU+V+tYitiZU8QlKmno9kvRpXbPVPAXhex1ONLXSlt5IYwC8a42qPceter6Rp+jeD9BbTLd41EjmQgd3NeU6BbWumatLrHhuaWxhvk3SQZyM+1X5NQEMgvtRmZ4kIMhP8Poa89KUlzSWp9Sq0U+Wm7o9MRtyrJ2NZXiSFJPJkYDAapND1jSNQsEltdStXQjgeYAfyqDxFdWrLFCt1E8mdwVGycVjXi+U9PBSTqxOMus/aZNpwN3ailkGZ5Mc/NRXbTXuo8eo/fl6v8yGW6gsbZ7y4uYre2QfPNIfl/KvK/G/xSEiSWXhuMp2a4bv7rXBeKfE2reIrhpL6eTy8/u4B8qY+g61kxfPthijaSduFjQZOfTFepRocjUmfLYnHe00he5KGuNT1KMXM0kss0gBdj8xOen0r6W1ZLhrjwhpsMLyRKqyzkD5VUDGD+NcN8LfgrrV8kfiHxEW02yiIkSBxiRse3pXqnxU1PUdC+D8+raGqrdQuB5jRgnaK+Xz2jLFzhGntG+/c+oyDCzo0ZVKm8vyOnyVk56rwR2q5plutxdvDhSTGSM18tL8evFzW6othaj5eZGPLV6J+y74x8R+MPG2py6zeJJBDD+6hUY2mvjsJwxWhU5qjVvV/wCR9TUzCE4XjdHpni3w/omteGtWsda08XJt4WmRiPnBA7GvlSB8qWhUouTtT+6PQ19Z/FJlltLiys5/LuZbchyDjFfLxh8hXjYAOh2njoa/QOHlPC0HRqd3a3bofA8XYJYmVOstLp/gaHgK5eHxBH5QCpIhVia9biJ8oDk+4rzb4d+HZfEfiiCwt5NogHms+cYI7V30/iGPwX4lOk+MdCmh0yTiK/58sH61tiP95VRb2t+JpkuGVLK5Rcvt3X3WLrdlofkYbG3uTXQ3GhW+oWA1Tw3eR39s43Yz0Ht61z5VkYq0bKQcESDBz9KLnVUio6mZqeiw3SnEIRiOA3RvpWbpGq674QvN1jcM1vn5rablT/u103I5bJ9PaormGGdNsyCRT0J7GgcZSS0Oy8I+MdK8QKI1b7Fen71vKcc+1dIdyseQrDoB0NeE6roDI4ngdww5VkPzA/Wt7wp8QL/TClnrytc2qkKtyF+ZPqKhxbOmlWXU9WwB0GM9frS1Bp9/ZanardWEwuI36Feufcdqn5zwu5u4XoKjY6k+bUKBjHNGM9Tj2HWs3xFrmk6FaGfU7nZ/cjXlmNNCbUdzUAZzgnHp71yfivxxpGhbre3Y3150MKHIU+57VxXiHxnrniBjaWCvYWbfLlP9Y6+/p9ap6TocUKFpuWPXcck/jVqn1ZzVKpm67ruta1rkX9rSJ5FxC0cMK9F44HvXnF9YS27NBMoUoxG0fXivQ/iFIbGTR7i2jAMczcfh1rgrxbnMuszztOLu52bMcLzVwlOjJyj8L3PIxVGGMcYtNzUtO1nZf5nZi6murSAzElIo1UJTi0jYTzP3Z7elU4rmNZYbQn5wgY/SrR2l8tkBjkEfyr5qtNupJ30b0P6DyyjRoYSEYr4El80uv6m94TuNyy2vVk55Pat2vK7241vSNY/tXS7iG5hxtkts84rr/CHi+y19jatDLbX6rl4XGAPcHvXu4K8afvM/KOI6f+1TrRj7r3/4B0tAo7kckZ4J70nXiuhKx8/FNKzO2+GUK7JrjeqPnGG9K6HQr6yvr3UTZ3Mc7wy+XJsP3SO1cv8ADq4Rbx4Dz8hOPwrC/Z1ydR8azZJzrUuOfYVwVablVUuh6uHko0Wz19Tibd6rXkPio58RXn/XSvTdauJba3WaN9h3AdK8t1kmfU55mkG5mya6MPNKbuY4yNqCkUqKTkD5uOaBlpNqgtnoK3tY4WtRTxweadDC80gSOMufSr2n6S8rb5DtH901twQxW6bY4wo7n3qeZG1Ok76mfY6TGo3Tncw52+laa4WPYigLS8uQFXJ/nV+005pcNKdo9Khu51RgkUoYTM+2NT9a1bTTkTDTckdKuRRpEu1FAxThUXNIiL8vCqBS896Wk/X2pDYUUHcOgBJ6DNKEZmCoGL91xxQAlFOdJIzmRWUZx0poyGx96gAooooAKKKKACiiigVwoO08MN2OQPQ+tFBGRQNFa+t3lZZoW/0yM7lcfxY/hq5aXY1KzknhOy8jG2ZD/D64ph6HtWbrv2yytrnVNLwLyKEtsxxJx0xRH3nYnm91yPEv2jvg7a+MNbOu6aZLW+aPZu/hlI9fSvk7xZ4Z1rwtqEljrNlJbuD8sm3KsPb1r7d+CHxGvfGc+paH4khii1WKRmjTHWP0+tdH4w8C6P4gsZLa4sormNgd0brll+jdaubdOykczcKtL2sT859zIvy7jnvnpXs/7PvxuX4e3xttZ0eG+0+Vh5l0q5mgH+z3I9qt/FH4DajpM0954aV7mHktbH76j29a8RuoprOdre4jlilQ7XSRMEH0q3toYODoyvbU/T7wN418OeONOTUPD2ow3SKAZI8gSR59R2rpxz6Yr8rPCPibXfCOsR6r4f1O4sLmM5zGxw/sy9DX1v8ABP8Aaj0vVhFpHjxV068YhVvR/qnP+0e1ZyjbY7KNeMt9z1X4pKt54s8O6bcuws5pv3gzxkc81rfEfxBceFtDWWxtjI8jeWgQcJ6GneMNIt/Fmi299pV1DJMgEtpPE2VJ6jn0rM0rxFY6xaNoPi+2WC9T90QeBIemVNck07n0lFwrKjJx5ow+JL1ep5nJ468VTJ5UupxSLKSjIIgd4/u/WlsY7W10e4j1qyjHmHzLaHOyRW9D7d69Jk+GumWyvNpMvlSt/qyyhtn/ANf3rDf4UX0ku+fVi7HJLsMmuOdKq3e59FSzfLWnGHuLTyf4HA6xq1va6BHb6DNNFqc0hKALhnY9MN1wK5/wv4+tvCtg2h+KNKubPUoneSaZ4d3nbjnO+t74x+Hbv4dXHh7xNGs1/YW8zreBU/1akD5vwqzba94L8V2630Wr6dIXIYpNgv8Aka7KELbny+cY2OJrfuZXj+Jy3ijx3D4pgj0vwxpFxfX7yo9vdYKCMqwJ5+gr6Y+HXii38UaEsgLrdW2IrlCMbXHWvDrzxD4L8KQvfT6pZI38EcIAZiO2BWt+yn4usfEWq+I7z7RHDcXdwWisycMVB+8BXS49jxuaMHvqfQLRLIpV1BBrLl0OFpt6sQvcVqKSPvGkQyE/M2Oe1K7Q3FT3I7W0htU/dLk9z3pbmSK3ge4nkjiiQFnZ2wqD1NedfFz40+Dfh1BJFfXqXeqAfLYwNuk9s+lfHfxG+LHxC+Leptp9nJcWmms37u0tiVOP9siqjFtkyqxgrI+gfjL+0/ofh1JtJ8HeXrOqAEGcf6pD65718zTL49+LGuNqWu3lzcRs2fNfIhQf3QvSuz+HvwehjkiudY23EwIY269Afc17VpOjWtjEqrCI1ThYlXCitVCxxTrc25wHw++F2laLGlw0Sz3R5ErDcE/CvS7SzgtxtVdx/iY9Cfb0qxgYwAAPbij0VepPFVsY8zfurb8Ty/4ipt8UysvH7paxbu3aAQsw+WVcj61ufEloz4jkKNuwgDYNP8UWqR+G9GkHEhBya64JRXMmeBOhGpUmovQ7LwTP9o8O2rZyygg03x1J5fhS6K9WUKaq/Djd/wAI8HPRpDt+lP8AiIdvhW5/3gP1rnnLmk2z2sNUlUpqct2eV2cs1sii2nkibH8LV6J8GY3udWvL2a5lnljjKqJGzivPo0zCzY+VcYrqvhVPPHr8qxyFVMOSB9a56tPnjZHp4XEKlUU5bI9IlyrZbIdslqKcMng8iit42Ssccppyb7t/mfPfgDwD4m8cX6RaNZzC2B/e3Ui4jUexr6o+Fvwa8OeD0S8uIBf6moyZZACFPsK9D0nTdP0qwjsNPtY7aKNcKiLjirbyLGo8xgKVfGTnoth4LKqeGXM9WQ3tpHeWLWr/AHXHJ6Yrn/FuhWOreDL3w2EMguLdlVQO4HB/Ot9jPNnaNkfY+tS20axfKv3B3PXNcVru7PWi3y2Pza1CxuNO1G6024QrNZzGJkPUYPQ19E/sR2En2nX9SI/dkqgOOM4ryn4+SaNN8X9efRJN8DS5uWHTz/4se1fQP7GcFtH8N7qaHDSy3J8z8OlWktSNpR7WL/7StwdK0C1m09vKvr662u2edgHSvEYdGv77w/ceKRKBb2kwjmU/8tGbj9K9t/art/8AiltGm25K3u0n0BU1yfgGzXUvgJ4isoU82eO7aRox94Dsa6qVo0+Y8LHReIrVKL6J2+Yz9mxQfHUp7C3YsPU9jX0RrWlafrWnyWOq2cF1byDBSRQa+Zv2fdUsrHxskV85QXEPkITxtc+tfTLST2q5mHmxA8Y64qK+9zoypRVBR7Hi2s/DfxV4FvZNa+HF9Lc2wO99LlbIPrsq54c8ceGvGsh0rWoToXiOP5ZILkbG3fyr2eKRJBvVs/TqK434i/DTw54yt/MurYW9+vMV3ANsit2JNJTXU6Xh50W3R+afU5PWtFvtLO5lMtsfuyjkGszII9V9Ko/2r47+FMv2LxXat4h8LkhY72IFjAP9oda6zTI9A8W2H9p+E7+FmIyYifmz9KtHM4xvzW5X2/Uw0UryWwvpVTUbKC6Q7Y1Q+w+99avXUU8ExS4hdJQcEMMflUVMlprU5u0Or+HL37Xp1xLFzkp/yzau30r4n6a8Krq2n3ME4+80Y+RvpWXKqOm2Vdy1nT6NbTNubGOwpWNIVWkbOufEqS4Vrbw/ZSRbuDLKOa5a20u81C8N5qV1LJIepk5GPTHpWraafa2nzbQ3pV0HjgYFFhVKjZFa20VuMRIFPTA6VI20nJz9acM9utRXdxFa2813JxHGhJFNPoZybSucZ8V7iFraytN372NmkbHUKRxWNdxrD8L7a6lVR/pe4euM9a4/xJNq3jfx7b+GtLumh+0KZXnH8KDtWh428Dav4f8AC6X2meJby+jjO2S1usbWI7LirqVG4cplhITpYlYtvSNnb5l+7vIbTxLaXM0gRJrUbc9DzXTxtuVJEw0f3l9K47xB4e1a98AaJ4klCRzGMqYiecZrmLXWNVs7OSBJnjB7HtXkf2cqmvmfoy4yw+X1JKrFuMkpfOSv3Oj8Ss0OtkwyBHb5iytxWz4f8V2aW62+pWojuk4huEXBJz/FXmMd1ctKZHuG3453960LK/Eu1GUb8jH517KwShFHwEs/ji51HLq9j6QtX32sUrElnUFj2J9ql71V0on+ybRhhgIhmrWOd/TNZtWdjPRq8djoPhyA/iFhu6QNx71n/s2N+98Zxt/rE1qUOvcHiuN+I+p6hpPgm/1LTLprW6gXIccHGa4H4beM/FWifDrxVrelXii/N0kruRnJJGT+VYTjqelhp2p6n1Z49lb+x22naQQRXmW7c5d8sx71wPwh8e+KPGl7rLeINS+1LCE8tAMAZrvadOGphiZOU+ToiRdrAhucc59q1dAk02bMcM0ck6clR1FY4GSMHDevrWh4Y0mxuL176BmN2DtZV6CtJMmjaTOhHuOamtrSa4OdpCZ61ftNPRDumPzelXl2gYVcCsWzuUUiG2tIoFHG5vX0qxn1H5UlFK47BjFFFFIYUoBYqg6scCkpJN20iP8A1gGR7UALqGoaZpb/AGeRWubnjMa9RnpVNPEOpKT9n0BxH2JPNXofJ1CJL6NI2uEUxzAjnjvTc9lyKAIrXUNSv3zd2otUHRT3qXr83Q0uc0lABRRRQAUUUUAFFFFAmFFFFNMEKMZ+bp3pBkKdwV+uAfT0oopddBqyXKfN3xRtW+G/xp07xRZoyWF5IGk2dMtwRX0dbTR3VvHPC6tHPGskbr0ZTXmv7Sfh9dc+HFxOsf7+yPmIw6+lXf2fNcbXfhXp3mPumtGNs7E87V+6a6JLngjzcPBUcTOnLaWqO5vrO3vY/LmXdgY3EYI+nrXknxX+DejeJbN5JLbDgfLNCgDr7tXsVKpwSQxjOPvYzn2rnjLS56SSmuWR+eHxD+F/iTwhM0z20l7YHIS6iXIx6Guc0iTRpLVrHVLcoG/5bDqhr9GtZ0Gx1WJklhjywIKsuVP4V86/Fr9n63vGlvNFRbC8ySsWP3Mv9c1rGSOOphrO6PJ/h38XPFXww1BYdH1garpLEMbaViyEemeoNfWnw7+KXw5+LlnFZ3EkNnrCr+8s5iEkDY5KHuK+EfEnhvWfDd9LZ6vYvbuD0I+U+4NZtvLJBcxXNpLLb3MJDJJE21lI6HNKUE9RUMTPDz0ep+mR8HXFmgGka9eW654QkMPzNSjSfFGB/wATgYU9SBk18p/B39pzWfDpi07xsjarpoAX7Wn+vj9z2Ir648IeLPD/AIy02LVPDuq295DIoO1GG9fqKw9mexHMalTeSb72/wCAY+o+CrvWbaa01rWJri0m4aHYCMelcNrH7NHga8YSW9vJbH+9FIVP6V7ksf0LeppxxjIGSOwqkkiKmIq1VyytbyPE/DH7OfgPSLxbmay+2SKSV8+Qtg/Q1yPxT+C+oaPqH9v+CJ5LaeIiRYY/lBI9Md/avpO6uLezha5u5UhiVSzO7ABR7k185/Gf9p7w/oouNF8GQx63qK5Vrhv9TGfbuSK0hUdN3R52Jw9OcOWb06Fj4cfHr+z0fSPiFbS2l5bLzcFeW+o9a82+Mv7TPiDW7mbQ/AsE2nWhJQXe3Msn0FeU6fJ408X+IZdZvQZYpzmR5E+RPpXTabbf8IvrEV5qWkrdQnkOV4x/eHvXX7GnUXP1PM+sVcN+7ese5j+DfhfrniO6OreIXuEEr7iZ2LSuT6Zr33wp4I0/Q7FIrO0jjX+MkfMfqa0vC19o+r6Wl7pkqzDHzeqH0IrYRmXoSRWcocptGrz6jI0WNBHGqxqvA29ad2wWbHqakBRxzw1IwZe2RSQPcaOap6vfx6Zp8145GQpVc+tW1Ofm6VwvxLuJbi4ttLjYruXzD784pq1/eInKUYtx3MPw3ptz4h1zz59xj3FpT2X2Nb3xSSOHT9NjjXaiMV/wrf8ADdtZ6PpsVuCPO27pW9c1kfFICXQ7eaPD7JgeKtOKOP6o1T0+I1vBEXleGbVB9RVT4mNt8KTe8i/zrR8Jhl8O2fGMpmsr4oMB4Tm3f89V/nWcmm7o7aKagk9zz+GPOg3E392RQT6V0PwtX/idzt6RYrIs4t3gq/lP/PZK2vhR82pXDf8ATOkjo6HowooFFM53ue3Ty+W4jXlm6E9BSw22CWlO8n8hTbeeC8jKr+IPUUoWSHoxZB271yHt9bjNUtZLq1aGGd7dsfKy9jXkPx4+I+oeA/BNxZ3aA6rexmG0niPB9TjqOK9mjkWQcfeHbvXxN+2D/wAJEvxgsJvEVnN/YLBYbSe3+6Yiw3A/7XWgr2vKtrnlVraag2nyatNDK8M78ysD879+e9fRf7Lesanp/gzUrfS44HuHuAI4pQTz+FR/H/8A4RqH4PaDpvh1I0tkCtAEXDbcfxH1q1+yXqmmaT4ZuPtdozXd3fLDGcZG49OaibfQ6MPG81endWv/AFqd18brfUH+E32rVpE+1LOJMIPlU9MVjfs3qLKWX7RzHrJaCJDyP3QyxP1BrvPj1ZzXvw2vbO1CLcEKVjbvzXKeEbK48O+CNCvHRFu7e73Njn5ZOG/St/aWp2PGqUpPHyruNotdNjiPjZ4MuPCHidNV0tmSxu382NwOYXB5BPv2r3X4X+KIPFfg+11DcvnIojnUdmFO8V2Nv4p0WfSdQVBbXKny5QMsD2Irzb4H2954f8YT+HbeZJ4GjaS6/wBkg4B/lVOpzR1M6WCdGTqQl7r6HtT2hLGW1kMUnU/3TSw3Q3GO4Ty36Z/hNWl9OvtSTQxzLtlUMP5ViendvcZc28N1btDNGkkTLhlYZUivHfGvwduLPUm8Q/Dq+bSNRHzNbbv3Mp+nqa9aKXVm26MmWH+6e1SJcQSjeJAmfl+Y4OfQVcZuJlUoQnueHaR8SrW4vP8AhGfiZpj6Pq6fuxdFcRuf7wNb2q+H7i2iS6s5FvLNxuEsZzgds13XjHwbofizT2tNasI5hjCyY+dD6g15Ha+GPG3w2u7ldH1o6p4ZjUtJHKpkkiX+6PU1tFqZwyjOCfMtCwjZJypA/unsaMZ9j6GsDw54y0LxJPJHbSPbTBz+6mO1h+FdA3+0OQavksc8XGT9x3AYHvSClpKm/Qp6PXcXkcjg1YsbGHUPtWmSpv8AOhKAn161XG3Pzfd70n7xdpjmMbqflYUpJ9CoSi372p5Fc6WPC/x3sY4y1nHdWRjSQ93AJwK6DxhcM1qbO8k8k3DqrOv3AfXFO+L+g6lqemxa7Yyb9T0eU3MBxksv8Yx34FUdLW18TeGodZspDOzn99G3O2TuCO1F5WsylGHM1bQx/ix/bumeD9GYoUstPlCS4B/eK3Qg9O9crqsLpbMGQrvTKkjoMcHNemeO9aupvhnrWh3uzy4YAWDLkg8YwaydKt49W+Emkz3UIM7W0SMw4bBbGQfWqpvkZtWquclzO+yPIrdjJCY7hyzJ0Yj+VJpt3J5yyCFgoPy7uNwBrd8Y+GovDdxHJa3c00MznmZtxU+mateM47X/AIQXw/dQ2wVjIYpHXjJ616PNzx1PlpUXGrOL3Wp7J4S1CQ29gPJmUXEO7DnI/CupHB5JHHPsa81+GWuRah4Rjs5GK3mnyDBJ58vtXpCN5irMvzAjJFcM7Js9ujW9rTUn1OZ+LKl/hlru5t2IBn25Fee/Cy3+1fC7xLFghX3MD3OBxXbfGHWNOsfh3r0N1IEkmhESgnknIORXM/AOS3vPh/q8cUgdXZgDn2rCVztptezKH7NbMNQ1hW+95UYOO/Fe0Yrxr9nxfJ8Ua5Ce2R+XSvZaqOhnWl71xR97qAPervhfxZp+j3D6feWpgEjcXAHf39qokAkYG5h2PSo7q3iuVKzKG4wQR0qmrkQfK9D1S3uILm3W4gkWWJv4wc5/CpDnA28145Yzax4em+1aNcNLEPvRSHK49hXd+F/GumauRDcj7Hd9GDcAn1FYSgztp1k3Y6jndjgfWloYDAbqD0bsaO+O9TZm6dwopaSgGFHUMuSMgciijp83bpQBTnW4s7j+0LOMP/z0iHRh3x71oW01rqkH2izbDj/WRHhlPpUQ+UcMao3mnSNKLqxm+z3nUOvAP1FAF/G04PX+73pcH6exqrba1E7i11iE28/Tz16N71fltnVBJGwlhP3XXmgCGiiikJuwUUvb2op2Ks0riUUUUE7hRRRSGLSUUUxWKXiCzTUfD+pWMg3LJavx74NeLfsmXTQt4h0RzjZIGCemD2r3fGQy9mUqfyr5/wDgAPI+M3iu1TIUO4x9DXTS/hTPPxSSxNKb31/Jn0BSZPZiKBRXNtFHoK80gPc9W9e5pkscciBHUc9QetSAZzhd3qK57xJ4t0rRv3RP2y5P3YYznafehRuKUlHcxviB8P8AQtd02X7fawNCAS3mgAr7g18e/EP4XjTtTuJPC1w+oWoJZkIw6fQ9K+oNRvdY16XzNVujDa5xHCvTHvTJtOsnh8l4I1UDjaOtaxTSOWpWUj4YmikgmeGZGSQfeBGMfWtjwX4v8ReDtUTUPD2qTWcwOflY7JPYj0r6J8f/AAv0zWkaVYlhlA+WRB0+vrXgXjDwRrHh6RvNgaaDPEijOf8ACqZzSk73PrH4LftP6L4jMGi+MoRpOqDCm5ziCU9sdwa7/wCKnxy8D+ALEvcX6ajfFN0dnbMC7A9DnpX50xwtPOkEcbySE8IDk5/DpXpngj4Warrzx6lrUksVvkIWkJMpA6Cp5TqWKaiXPH3xW+Inxc1FtPgaa0sHOBa22QuM8bz64rd+H3wcWAx3OtZuZRhhbL91T6k16l4V8F6dotukVvbLFgfMRjex9Sa6iONI49kahR/s8CrirbHPzt3M7StDtbC2VPJjUDoqjim6z4e0/VLN4JYVCt1AHWtXrwSTS5wPmHFHwvmW5lKKceW2h4hqNnrHw51/+0LHc1kx5TqNvcV694b1qx8QaZDfWEgzIuTFnlD3BqXWNOtdUsWtruJXBUgE9q8e0q6vvhz4yNtc7m0y5fDv/dB6EfSujSaOSpzYaamtYs9sBBG5eh6U9ZCvXkd6jjeOSJJISGjdQykcjBpaxatodraeqJSm/wCaMgD0Nc54p0CfUr20vbZkSWA7SG6EVvjOc5INO3blKyDgDORUtJqzBSa23MaS0mViNqsAMFvWqWr6dLf6c9moK5Oc+9dSqKWTdxCRVuSK18o5AC9iKOVWsNSalzrc4LwydcsLhNPuYPNtweJB/CK4b40/E3To7lfC2i251S53hrho+dmOwr2YbdxX5dvPUdR6Vz9h4I8LWupvfw6NBBdTsWaQjJJ9aSSWiHzNu8jg9Ammufhbc3V7Zy2DT3AAhmOGAHQ/Stj4QKxubs5AZU5FcV8V7X4geJ/Ff/CNaPYtb6VC6lJhxvPqT6V6N8LPBM3g3TJhf6k2oX0+GlkPTPoKaKk9DssnClR1HOaKVeu1vTjFFMyPaZ7SK6/eQt5EwP3h1NRR3s9q3l30ZC9BIKskKr8/u5OzZ+U07KODHOuc9cjg1yHtWFaNJk3wsN3aQc1heMdBsfEmiPpmq2VvMjjCO6hhE394ehrTa0ntPmsmzHn/AFZPX8afbXlvM5hk/dv3RuhNARlyvY+fPjD8NtN8N/CXUPsM13c3cTK3mzPuUDPUDsKh/ZBh0zUvA19YzNmcXIdSvLI399fQ1714x8MWPibw/daLqDSCzuVw4jba3tz6V88+HP2f/FPgHxcur+EvEM81sH3JA0hUDn+IfxUJIc6tSU1K/l8vI7XxN4X8d3mrFPEOrI/hhGwjWqYuAPc9a6i40e1j8DTW2lytNa2sRkWR33N8ozyfWu6sY7p9Ph+3bftDIPOAHy578VlX3h5Q0kumzi1kk+WWMjMcinr8vv61Oz0NaM3ZxlL7yr4UVtT8O2d9bSBkkgG1u4OOa5/wd4Z8OeAbjUtRutba61C7cmaVnyVGc7QO1bM+iix0/wD4mmrfZrKIEpBa/utv4jrWbpPh+HXbhLm4tTbaep/dLJ/rZj6seuKXtHsjaGCotc05XijuNF1C31SyW8tiTEx4JGM1eNV7OOO3iWGJVVF4CoMBfap856VS2OWbjd8uwvGMGuB+MvgCTx14fFjZa5faLexHfBcWzkfN/tY6131NdcnqRxTTsQ1dHzTpXw3+PmozWOja94++w6VYv8t1atiaVAejkdSa+irS1SCzjgAJIQIzd2IH3j7mrfl8degpoj4PzHB6073FGFlq7nlPxP8AgvoXiaR9S0b/AIlGsgZWeLhWb1YDvXkc2teKvAd8ukeO7IyWwOyLUIlyCP8AaNfWJT1P/wBes3xHpOkatp0trrVrBNbOpVhIuf19a2p1eXRnn4jAp+/S0Z4tp99aanZR3ljOlzbkffiblfrVgfUEdjXj3xLhf4b/ABEkh8KfbLOwk+YxTA7H9hmut8GfELS9aCW9+y2N0eBu4Vj9a6lRcveieZDFRjL2c/iO1oowwAyvXp7j1orHWLsddtLiElSpG0n37V514l8F6xo+tyeIfAMwhklO+70yU/uJT3Ydg1eikK3DDI9qAO2SV9CelDGmeKeKF+IXje3XQ28MJokEhC30/nBxIuewFWde1qx8Ita+FLRbi6htFiM42ltiZ+8D6e1exlmOecZGOK8r+MfhC/ub5PEekRyyKEEdzDE2CVHt3zSY7lf4n6fZ3nh177TSsscuLiM9E2D734ntVLwBptr4q+HNzpN8Nwhl3R7W+cPjIwa1vDml6kvw5a21G1aJzKzxQyDpEe3tXF+EfEF54E1e7stSsgsExMgjxh8dmHtit41UkYToSniFUS0e5Z+F2oQ6Z4g1DRr+aOFrlTCZXP3SOmT617B4U1rT7+2NpDqNvNcW7eVsSQbn28ZNeAXTeI/iV4iK+GtBj0+zV8PcyJjcf72a9j+HXw20jwnL/abSPc6tIu2SXonPXArFu7ubU6MaUeTsVfGvwttvFviSPVNW1i4ktIhzZRkqD+PeqHxAS68E+EBZ+D9ALyXZMaiBfuZHU+/vXqZyWzx0wMCgFlKkYyueoyKVgUmlY8t+AvgXWPDFrdaxrt4ZLzUFVjGTyvtXqNKOBnq3OSaSmFRuTuLRRRRdgxB1IzkVTvtOtbsbj8jj7rDsauDg8UcelAtVqhui+Kdc8O4t9Q339jnAPUoPUV6NoOvabrlusljOhcfwZw4+tedsMjGMj0NZs+mvBMLzS53tLgHJKd6hxOinWtuezj7xBJJ75pBwTXn3h/x7JC8dr4ihKMPlE69x7ivQLaaG7t1ubSVJom6Mp5/GsmmdcakZdR1FLg9gPxpAQemfxFTc1s7XCiiimIZPFHPGYpokkQ/3u1UI7XUdLcyaVdMyHrDMcr9BWl3zQfXqe27nFAFe312znfydRhayuOm4j5SaNd1DTNDsft2pahDBZscecTnJ9KkubeC6TbcxLJ9R0rkfHXgOx8SaI2myzTiDO4R7zgN600k3qRU5uX3VqdRpmoabqUCzabew3cbjKiOUOfyHSrbh1IR1IPoDivmXUfhL4u8OzG48N61eQY6CNyox6U+z+Inxc8LlYtVsRqtpH12xbnx7tW7oRkvdZwLGVacrVFZH0r7cHHHC4pa8O0n9orSndY9b0iW0k6HDZIH0rt9J+LngHVAuzWDAzHAEiY5rP6vOK2OiONoSekjuqKzrTxB4fvFDW2vaY+f4TcKD+VaEbxSgGKZJB6qciocWuh0KUZbNfeLRTzFJ/dH51WmvLGAkXF/bQY6+bIFxSswcordkztsikkPIVGY/gM14D+zmft/xU8U6spJSSRycdgTxXb/FX4neHdD8N39vYapFeX8kJVFt23gZ46iud/ZUsbW28IajrEl3bme6lO9Q43ooPUiuulBqjK/U82dWFbEQSekb3+49o3BfvcH+FcZLVU1bU7HSLY3N/OsKkfdzlj7AVyuv+O1WVrLw/H9quRwZiuQlcoLWa6uje6pcNd3DHkMfkX6CudRtZM66uIVPSJr674r1jWM2ulRNZWX/AD1/jYetZdnZQWr7h++uH+9Ke9XEfaNuPl9Kcyqy5yB6AVqo2RzTlKauQ9yM5I60UrK4OGXB7UAHIz17VRjYO3oD1FZuq6DZanAymHk9QehrXVFU7pDz6UxpGJIzhPQVJSOI0z4eaLY3puItMtIZM5Mm0ZrrrW1t7VcImT61OcFdpGRnvSnpheBTHzCdaWkAxS0EhSHrRmkNDt1GpNdAHBz6VyfxN8OprXh6RkTddwgyKfauspRlvlIHKkH3HpTpuzM5RTpunujgPgnrkmpaJLpdw/7+xP3T/c6Y/Ou/7DPbp9K8f0JR4c+M4tYzst7tyrjoNpGcfnXsPQnIzn9BWlXuc+Eb5eXtuPhgkk5QcU142jYhh+lS2s0kcgVTkHvUt5LLG4xtKkZyRmsbM7LLcqI2D979Ks2siSJJGw5NRrcnHzQofwqS2ng8zPl7aYLcrPGyn6Ugq7dzRYyo3VW2qU3BufSkD3G7jjHak74oOR2oAJIUdTQFwPHSin+Xt/1jbaKYj2hehWMFl7xv1/ClBAGFy3+weop8qlMFgSvYjrSLGZGHbHIPeuQ9oSJhGx8ssf7yntTp7W3uAryxcg5BXrUhCxhnYgNjk1HJI2MtkL/Cy0ATqAMLg8DjNMliWTkjBHcGmJM6L+9wVJ4YVKpHB3bgT27UAQkvCMNmWM9+4qDUr5LOye8CvOqA4SNcsT6Vf45GODVaa3wC0Pyt69qLXGpRi7y2PPLW38R+KL9tQurD7HaI37mOc4IPqVPWtDV9C1qG8sdWS6luRaybpYEbbuXHYDr9K7NJcfLICp9T0NTAdWz2rL2Nnudk8fPSKWn6FDR9VtNSiMlrJhv4o2GGU+hHrWirbh75rE1DQra4b7RDIbe5ByJE4yfcd61LGO4jt0FxIJJRwzdMire5zT5HrDYtUh60tMcnOAPxqjO1x1Nzn+IACoLm6htkPmyjKjJHevNPiV8VNF8M20gmuVMxB2W0Zy7/AF9BVU6UpvQyq14UleTO91jWrLT43kklUFRySflX3J7V4D8VPjlb28sll4dlF3djKtMRmJD7dia8i8ffEbXvFjPGZ3s7HtCjEE/j3FcWuFA2nluCoFenRwSj70z5vHZzKTdOkaGu6zqmuXj32q3c15cMchpHPyf7q1WtLa4vrnybSGSWYj5do6H19q6Xwn4G1TXXSV0NvBnO9u4r2Twz4W03Q4UWGJWlHViOSa3q4iEY8kTz6GDq1pc8ij8M7HWbHRFi1i6lkOPkWQ/d/wCBd66ykcnPzKcdvajNefJ3dz3acHTjZsWikzRmkUhaVSysGQlWHfqD9abmjPFDGMuo1uYZopmYpIpBJHP/AAGvMLL4L6YPEj6vrGsXepRs25UZyTj+6T2FepE5680AYzjv1pWDma2IrG1tbG1W20+1jtYE+7EvTH171KcA7gDg/wAHYe9HbHajNML3FopM0ZoELRSZozQAtFJmjNAC0UmaKAFpq53HtS0ZoAjnt4rgFJolcEYye1VLCTWPDtwZtHuWlizlonPBHpV7GTnNLz68UNJlxm0dZ4X8aaZrGLW6b7DfdxIcKT7V1WSQMnPoex+leO32lQah8rDy5OqyDirek+J9X8NFYbxXv7NTjcDkqKzcEddOv3PVqKzdD1zS9cgWawuFZj96InkVpN3DN8w+6tZtWN1NPYKKBnHPXvRSKCjoc80UtK1wSuIWPfB9A3Q1UutOsrj5ZoI2LdVX5R/9erdFUk49RSjD7SOR1j4e+HdRjYS2Ntk8Y8gA/wDfVcTrHwG8P3OWt08kn+7JXsppK0U5rXnMJ4SjPVwX4Hzpe/AK5hctZXssQHQocmqDfB/xtBnyPEusKo6BZWA/nX02CQMCkLN03Ej09atYmWydzn/srDSeisz5i/4VV8QXznxTrQH/AF2b/GrEHwS8TXZWO+1rUrkN18yQ8V9FavqllpNubrULpbZcfdzkmuC13xbrGsAwaYr2Nmf+XnPLCqVaq+hE8FRhoecy/C/wr4dOzUJpNRvGBCwxtjB9yK4bUvCfiXw9NNeaTJPbo+GEMcp5HofWvabKwhtyZGzLK3LSMclj61YdVkUrLHuB9apVG9zmqYSlJfunZnm3gn4kWJ8vS9atxp1yvBmUfKT/ALRr0iGSKaITQSpNG/Kuh4P0rjvFvgLTdXjkeKIRSdeBjJrgYZfF3gK53x7riyBzsYkqB/SteWDMFWr4fSauj3E9KQe3WuY8HeONG8SxrGsgtLw/eSU4DH0X1rrTtjwq4Y9x2/OudwkmdVOUZ+9cVQzgGTjHehvlH7sb/f0qJnLE5z9KFbaeKC2IevXJoJPcYqT5H9jTHU/hQIbTqQe1FAC0lFFACUUtGaYxKVtwKmgdeOtOGfM45dOfbHeiOrsGiizyP4lIE+KeltH8rsV/nXrk2PMbb0wK8fvnTxB8bLe3hbdBbPgt6ADP869fLEklsDcxz7DtWtb4Ejiwid6kl3E+bAVerdK0JIXlgRT1ArPwQQQamF1KE25rF3O1P3EROpRinpTeMZxTvmYknrSHHR+vtQIOPwoHynj8KVR2/hp/yRjg5oAcuWX5xihwAB5fPqfSonYvSKWU8flQAfNn5vmoqTdG4+fj6UUAe5Bv3YY85pH+VGI7DNFFch7RWeRhb/aOrZ/CnHiESJ8hPXvRRQA1yIohIqjB6qelSN+6RZE43dRRRQBMrbowTSSE7tvbFFFBUUnuRSjcQrcimRFlk2ZJFFFTJ6GdFtqROQqEYUcmnEfMMnPp7UUU1sU1YeKzdfvpLGFGjAYyHbz296KKFuLofPvx4+IWv6LcrpNjIkbyjBuP4wD7dK+dJppb67kurqR5pmbl3Yk5oor18EkfJZ1JrqEkY3jBIr1b4X+DtKuIlv7kNM4+bawGKKK6cQ3Y8/K0nLU9S+zQ2caxwIFj/ugcCgL8xXPHWiivLkfTzVloKFxxkmjaKKKERHcNoo2iiigb3DaKNooooEw2ikxRRQNCgCjaKKKAYbRRtFFFAg2ijaKKKADaKNooooANopCKKKADFLtFFFACFAalSJcE9cUUVPUY05mPJ2hegFRqq7WYjK5wVPQ0UU+gmY9/Zrp8n23T5ZLWQfMdh4Nd58OPEl7rsJtrxEzH0kH3jRRWMztoHYA5J9jiiiioOoKKKKUthMKKKKSbKiLSUUVoop9DN/E0LXP+OdeutB0cz2kaNI3GW7UUVU4qMbpCrrlp3W55zbxvqn/Ew1KaS5ZvmEbn5VNasXy7Y1ACH+HtRRSjJ9zyueTluE0KqNykjnpQVyQMmiitjWatFMTyweNxqKbTLW+Ro7iMNxwSM0UUQepFL3m+Y8e+InhDTbCWS8sWlt5lO4lDjJ/pUvwu8a6xNeJpF2y3MA4Bf7350UV6E0uQ8KnJ/WbXPYNvAPYjgelGBRRXAe/LcNg696dG5J2HGKKKCRZYlBBFM2CiigA2CjYKKKADaKNooooZSEKjFY3jnUJ9I8IahqFrgTRptUn3FFFVQ+Ixrfw2cH8CbCG4udQ1SXLXJ53H3r1URhgCSeePyooqq/xk5f8A7vINgU0BRRRUy6G0fhQMtPSJSNx60UVIAxydvSm+WM0UUANYYbinbARuoooAaQDRRRQB/9k="/>
          <p:cNvSpPr>
            <a:spLocks noChangeAspect="1" noChangeArrowheads="1"/>
          </p:cNvSpPr>
          <p:nvPr/>
        </p:nvSpPr>
        <p:spPr bwMode="auto">
          <a:xfrm>
            <a:off x="15875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36312"/>
            <a:ext cx="9144000" cy="5121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is Spring Boot?​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352800"/>
          </a:xfrm>
        </p:spPr>
        <p:txBody>
          <a:bodyPr/>
          <a:lstStyle/>
          <a:p>
            <a:r>
              <a:rPr lang="en-US" dirty="0" smtClean="0"/>
              <a:t>Spring Boot is an open-source Java based framework used to create a micro service. It is developed by Pivotal Team and is used to build stand-alone and production ready spring applications.​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52400"/>
            <a:ext cx="6907213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Spring Boot Main Components​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Spring Boot Starters- combine a group of common or related dependencies into single dependency​</a:t>
            </a:r>
          </a:p>
          <a:p>
            <a:pPr fontAlgn="base"/>
            <a:r>
              <a:rPr lang="en-US" dirty="0" smtClean="0"/>
              <a:t>​</a:t>
            </a:r>
          </a:p>
          <a:p>
            <a:pPr fontAlgn="base"/>
            <a:r>
              <a:rPr lang="en-US" dirty="0" smtClean="0"/>
              <a:t>Spring Boot </a:t>
            </a:r>
            <a:r>
              <a:rPr lang="en-US" dirty="0" err="1" smtClean="0"/>
              <a:t>AutoConfigurator</a:t>
            </a:r>
            <a:r>
              <a:rPr lang="en-US" dirty="0" smtClean="0"/>
              <a:t>- reduce the Spring Configuration​</a:t>
            </a:r>
          </a:p>
          <a:p>
            <a:pPr fontAlgn="base"/>
            <a:r>
              <a:rPr lang="en-US" dirty="0" smtClean="0"/>
              <a:t>​</a:t>
            </a:r>
          </a:p>
          <a:p>
            <a:pPr fontAlgn="base"/>
            <a:r>
              <a:rPr lang="en-US" dirty="0" smtClean="0"/>
              <a:t>Spring Boot CLI- run and test Spring Boot applications from command prompt​</a:t>
            </a:r>
          </a:p>
          <a:p>
            <a:pPr fontAlgn="base"/>
            <a:r>
              <a:rPr lang="en-US" dirty="0" smtClean="0"/>
              <a:t>​</a:t>
            </a:r>
          </a:p>
          <a:p>
            <a:pPr fontAlgn="base"/>
            <a:r>
              <a:rPr lang="en-US" dirty="0" smtClean="0"/>
              <a:t>Spring Boot Actuator- provides </a:t>
            </a:r>
            <a:r>
              <a:rPr lang="en-US" dirty="0" err="1" smtClean="0"/>
              <a:t>EndPoints</a:t>
            </a:r>
            <a:r>
              <a:rPr lang="en-US" dirty="0" smtClean="0"/>
              <a:t> and Metrics​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676400"/>
            <a:ext cx="9143999" cy="443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MongoDB</a:t>
            </a:r>
            <a:r>
              <a:rPr lang="en-US" dirty="0" smtClean="0"/>
              <a:t>                       ​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389120"/>
          </a:xfrm>
        </p:spPr>
        <p:txBody>
          <a:bodyPr/>
          <a:lstStyle/>
          <a:p>
            <a:pPr fontAlgn="base">
              <a:buNone/>
            </a:pPr>
            <a:r>
              <a:rPr lang="en-US" b="1" dirty="0" err="1" smtClean="0"/>
              <a:t>MongoDB</a:t>
            </a:r>
            <a:r>
              <a:rPr lang="en-US" b="1" dirty="0" smtClean="0"/>
              <a:t> is a </a:t>
            </a:r>
            <a:r>
              <a:rPr lang="en-US" b="1" dirty="0" err="1" smtClean="0"/>
              <a:t>NoSQL</a:t>
            </a:r>
            <a:r>
              <a:rPr lang="en-US" b="1" dirty="0" smtClean="0"/>
              <a:t> database which stores the data in form of key-value pairs</a:t>
            </a:r>
            <a:r>
              <a:rPr lang="en-US" dirty="0" smtClean="0"/>
              <a:t>. </a:t>
            </a:r>
            <a:r>
              <a:rPr lang="en-US" b="1" dirty="0" smtClean="0"/>
              <a:t>It is an Open Source, Document Database which provides high performance and scalability along with data </a:t>
            </a:r>
            <a:r>
              <a:rPr lang="en-US" b="1" dirty="0" err="1" smtClean="0"/>
              <a:t>modelling</a:t>
            </a:r>
            <a:r>
              <a:rPr lang="en-US" b="1" dirty="0" smtClean="0"/>
              <a:t> and data management of huge sets of data in an enterprise application. </a:t>
            </a:r>
            <a:r>
              <a:rPr lang="en-US" b="1" dirty="0" err="1" smtClean="0"/>
              <a:t>MongoDB</a:t>
            </a:r>
            <a:r>
              <a:rPr lang="en-US" b="1" dirty="0" smtClean="0"/>
              <a:t> also provides the feature of Auto-Scaling.</a:t>
            </a:r>
            <a:r>
              <a:rPr lang="en-US" dirty="0" smtClean="0"/>
              <a:t>​</a:t>
            </a:r>
          </a:p>
          <a:p>
            <a:pPr fontAlgn="base">
              <a:buNone/>
            </a:pPr>
            <a:endParaRPr lang="en-US" dirty="0" smtClean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419600"/>
            <a:ext cx="376517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                     Postman                          ​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US" dirty="0" smtClean="0"/>
              <a:t>Postman is an API platform for developers to design, build, test and iterate their APIs​</a:t>
            </a:r>
          </a:p>
          <a:p>
            <a:pPr fontAlgn="base">
              <a:buNone/>
            </a:pPr>
            <a:endParaRPr lang="en-US" dirty="0" smtClean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810000"/>
            <a:ext cx="6049963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19400"/>
            <a:ext cx="805973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USE CASE –1</a:t>
            </a:r>
            <a:r>
              <a:rPr lang="en-US" dirty="0" smtClean="0"/>
              <a:t> </a:t>
            </a:r>
            <a:r>
              <a:rPr lang="en-US" dirty="0" err="1" smtClean="0"/>
              <a:t>Hostpital</a:t>
            </a:r>
            <a:r>
              <a:rPr lang="en-US" dirty="0" smtClean="0"/>
              <a:t> may to have record of all the appointment as well as prescription given by doctor alongside patient details.​</a:t>
            </a:r>
          </a:p>
          <a:p>
            <a:pPr fontAlgn="base"/>
            <a:r>
              <a:rPr lang="en-US" b="1" dirty="0" smtClean="0"/>
              <a:t>USE CASE –2</a:t>
            </a:r>
            <a:r>
              <a:rPr lang="en-US" dirty="0" smtClean="0"/>
              <a:t> For patient to keep record of all his/her appointment as well as prescription.​</a:t>
            </a:r>
          </a:p>
          <a:p>
            <a:pPr fontAlgn="base"/>
            <a:r>
              <a:rPr lang="en-US" b="1" dirty="0" smtClean="0"/>
              <a:t>USE CASE –3</a:t>
            </a:r>
            <a:r>
              <a:rPr lang="en-US" dirty="0" smtClean="0"/>
              <a:t> For getting patient record so that proper prescription can be provided by the considering all previous prescription​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Controllers​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296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0969" y="2057399"/>
            <a:ext cx="8784431" cy="409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"/</a:t>
            </a:r>
            <a:r>
              <a:rPr lang="en-US" b="1" dirty="0" err="1" smtClean="0"/>
              <a:t>doctorappointment</a:t>
            </a:r>
            <a:r>
              <a:rPr lang="en-US" b="1" dirty="0" smtClean="0"/>
              <a:t>" </a:t>
            </a:r>
            <a:r>
              <a:rPr lang="en-US" dirty="0" smtClean="0"/>
              <a:t>- which will GET requests along with request parameters. ​</a:t>
            </a:r>
          </a:p>
          <a:p>
            <a:pPr fontAlgn="base"/>
            <a:r>
              <a:rPr lang="en-US" b="1" dirty="0" smtClean="0"/>
              <a:t>"/save"</a:t>
            </a:r>
            <a:r>
              <a:rPr lang="en-US" dirty="0" smtClean="0"/>
              <a:t> - which will receive POST request along with appointment object in JSON format as Body.​</a:t>
            </a:r>
          </a:p>
          <a:p>
            <a:pPr fontAlgn="base"/>
            <a:r>
              <a:rPr lang="en-US" b="1" dirty="0" smtClean="0"/>
              <a:t>"/</a:t>
            </a:r>
            <a:r>
              <a:rPr lang="en-US" b="1" dirty="0" err="1" smtClean="0"/>
              <a:t>viewprescription</a:t>
            </a:r>
            <a:r>
              <a:rPr lang="en-US" b="1" dirty="0" smtClean="0"/>
              <a:t>" </a:t>
            </a:r>
            <a:r>
              <a:rPr lang="en-US" dirty="0" smtClean="0"/>
              <a:t>- which will receive GET request along with request parameters.​</a:t>
            </a:r>
          </a:p>
          <a:p>
            <a:pPr fontAlgn="base"/>
            <a:r>
              <a:rPr lang="en-US" b="1" dirty="0" smtClean="0"/>
              <a:t>"/</a:t>
            </a:r>
            <a:r>
              <a:rPr lang="en-US" b="1" dirty="0" err="1" smtClean="0"/>
              <a:t>saveprescription</a:t>
            </a:r>
            <a:r>
              <a:rPr lang="en-US" b="1" dirty="0" smtClean="0"/>
              <a:t>" </a:t>
            </a:r>
            <a:r>
              <a:rPr lang="en-US" dirty="0" smtClean="0"/>
              <a:t>- which will receive POST requests along with prescription object in JSON format as body.​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Training and code </a:t>
            </a:r>
            <a:r>
              <a:rPr lang="en-US" dirty="0" smtClean="0"/>
              <a:t>coverage​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438400"/>
            <a:ext cx="792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cases were made for each mapping using </a:t>
            </a:r>
            <a:r>
              <a:rPr lang="en-US" dirty="0" err="1" smtClean="0"/>
              <a:t>Mockito</a:t>
            </a:r>
            <a:r>
              <a:rPr lang="en-US" dirty="0" smtClean="0"/>
              <a:t> and </a:t>
            </a:r>
            <a:r>
              <a:rPr lang="en-US" dirty="0" err="1" smtClean="0"/>
              <a:t>junit</a:t>
            </a:r>
            <a:r>
              <a:rPr lang="en-US" dirty="0" smtClean="0"/>
              <a:t> with code coverage.</a:t>
            </a:r>
          </a:p>
          <a:p>
            <a:endParaRPr lang="en-US" dirty="0"/>
          </a:p>
          <a:p>
            <a:r>
              <a:rPr lang="en-US" dirty="0" smtClean="0"/>
              <a:t>Code coverage:-</a:t>
            </a:r>
          </a:p>
          <a:p>
            <a:r>
              <a:rPr lang="en-US" dirty="0" smtClean="0"/>
              <a:t>Classes – 100%</a:t>
            </a:r>
          </a:p>
          <a:p>
            <a:r>
              <a:rPr lang="en-US" dirty="0" smtClean="0"/>
              <a:t>Methods – 91%</a:t>
            </a:r>
          </a:p>
          <a:p>
            <a:r>
              <a:rPr lang="en-US" dirty="0" smtClean="0"/>
              <a:t>Lines – 88%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851648" cy="1828800"/>
          </a:xfrm>
        </p:spPr>
        <p:txBody>
          <a:bodyPr/>
          <a:lstStyle/>
          <a:p>
            <a:pPr algn="l"/>
            <a:r>
              <a:rPr lang="en-US" b="0" dirty="0" smtClean="0"/>
              <a:t>Introduction​</a:t>
            </a:r>
            <a:br>
              <a:rPr lang="en-US" b="0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143000"/>
            <a:ext cx="8305800" cy="3581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​</a:t>
            </a:r>
          </a:p>
          <a:p>
            <a:pPr algn="l" fontAlgn="base"/>
            <a:r>
              <a:rPr lang="en-US" dirty="0" smtClean="0"/>
              <a:t>​</a:t>
            </a:r>
          </a:p>
          <a:p>
            <a:pPr algn="l" fontAlgn="base"/>
            <a:r>
              <a:rPr lang="en-US" dirty="0" smtClean="0"/>
              <a:t>​</a:t>
            </a:r>
          </a:p>
          <a:p>
            <a:pPr algn="l" fontAlgn="base"/>
            <a:r>
              <a:rPr lang="en-US" dirty="0" smtClean="0"/>
              <a:t>Hospital Management System is a system enabling hospitals to manage information and data related to all aspects of healthcare – appointment, prescription, patient's </a:t>
            </a:r>
            <a:r>
              <a:rPr lang="en-US" dirty="0" err="1" smtClean="0"/>
              <a:t>informations</a:t>
            </a:r>
            <a:r>
              <a:rPr lang="en-US" dirty="0" smtClean="0"/>
              <a:t>, and more.​</a:t>
            </a:r>
          </a:p>
          <a:p>
            <a:pPr algn="l" fontAlgn="base"/>
            <a:r>
              <a:rPr lang="en-US" dirty="0" smtClean="0"/>
              <a:t>​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Documetation</a:t>
            </a:r>
            <a:r>
              <a:rPr lang="en-US" dirty="0" smtClean="0"/>
              <a:t> and </a:t>
            </a:r>
            <a:r>
              <a:rPr lang="en-US" dirty="0" err="1" smtClean="0"/>
              <a:t>Dockerization</a:t>
            </a:r>
            <a:r>
              <a:rPr lang="en-US" dirty="0" smtClean="0"/>
              <a:t>​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Swagger is used for interactive API documentation of the </a:t>
            </a:r>
            <a:r>
              <a:rPr lang="en-US" dirty="0" err="1" smtClean="0"/>
              <a:t>microservice</a:t>
            </a:r>
            <a:r>
              <a:rPr lang="en-US" dirty="0" smtClean="0"/>
              <a:t> </a:t>
            </a:r>
            <a:r>
              <a:rPr lang="en-US" dirty="0" err="1" smtClean="0"/>
              <a:t>amd</a:t>
            </a:r>
            <a:r>
              <a:rPr lang="en-US" dirty="0" smtClean="0"/>
              <a:t> its architecture.​</a:t>
            </a:r>
          </a:p>
          <a:p>
            <a:pPr fontAlgn="base"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dirty="0" smtClean="0"/>
              <a:t>​</a:t>
            </a:r>
            <a:endParaRPr lang="en-US" dirty="0" smtClean="0"/>
          </a:p>
          <a:p>
            <a:pPr fontAlgn="base"/>
            <a:r>
              <a:rPr lang="en-US" dirty="0" err="1" smtClean="0"/>
              <a:t>Dockerization</a:t>
            </a:r>
            <a:r>
              <a:rPr lang="en-US" dirty="0" smtClean="0"/>
              <a:t> is the process of packing ,deploying and running application using </a:t>
            </a:r>
            <a:r>
              <a:rPr lang="en-US" dirty="0" err="1" smtClean="0"/>
              <a:t>Docker</a:t>
            </a:r>
            <a:r>
              <a:rPr lang="en-US" dirty="0" smtClean="0"/>
              <a:t> containers. </a:t>
            </a:r>
            <a:r>
              <a:rPr lang="en-US" dirty="0" err="1" smtClean="0"/>
              <a:t>Docker</a:t>
            </a:r>
            <a:r>
              <a:rPr lang="en-US" dirty="0" smtClean="0"/>
              <a:t> is a tool that ships application with all the necessary functionalities as one package.​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 descr="data:image/jpg;base64,%20/9j/4AAQSkZJRgABAQEAYABgAAD/2wBDAAUDBAQEAwUEBAQFBQUGBwwIBwcHBw8LCwkMEQ8SEhEPERETFhwXExQaFRERGCEYGh0dHx8fExciJCIeJBweHx7/2wBDAQUFBQcGBw4ICA4eFBEUHh4eHh4eHh4eHh4eHh4eHh4eHh4eHh4eHh4eHh4eHh4eHh4eHh4eHh4eHh4eHh4eHh7/wAARCAFf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L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SRlRGduigk/SgBaK8rkj8T+NdX1B9I8TW1tpNvM0O23ZhMjjsT0p6fC3VtuX8f+JNx5OLs4oA9Roryk/DDxFHKWh8fa6ydg9yTT/wDhAvG0fyx+M7ll9XlYmgD1OivLP+EH8eqQyeMHJ9GkbFS/8Ip8RkjCx+J7YnuXL0AenUV5XN4X+KWR5PifTwO+7fQPDfxYAA/4STSj+ElAHqlFeVt4c+LW07fEmkZ7ZElQv4c+Me35PEui591koA9aoryVfD/xoAwfEegH/gElSDQ/jNgZ8QeH/wDviSgD1aivKDofxozx4g8PY/3JKRNF+NiyZ/4SDw2V9DHJQB6xRXlsek/GhWy2ueGz/wBs5Km/s74zf9Bjwz/37koA9Mory46f8a+cat4YP/bOSkis/jeqkNqXhcn/AK5vQB6lRXmkcHxqVcNe+Fif+ub0ksfxrXGy68LH1/dvQB6ZRXlsg+OKsNs3hZh3/dvTg3xtzy3hfH/XOSgD1CivMvM+NP8A1LH/AHxJ/jULXHxtDcReGSP+ucn+NAHqdFeTG8+OQkINt4aK9sRyf405b342/wAVr4c/COT/ABoA9Xoryr7b8a/+fXw7/wB+3/xo+2/Gv/n18O/9+3/xoA9Voryh7742ADFp4eP/AGzk/wAajk1H43qRtsPD5H/XN/8AGgD1uivJl1T408btN0P3xG/+NTf2p8Yf+gZo/wD37f8AxoA9Toryz+1PjD/0DNH/AO/b/wCNNi1r4uhj5uj6YR/sxt/jQB6rRXmUWt/FHnzNFsvwjb/GnSa98TEXI0G2f2Ebf40Ael0V5a3if4mpgnwwjjuFjOf50q+LfiLgbvCMnviM/wCNAHqNFebjxd43wM+ELvPf93/9eoZPG3jhHKjwPqDe4i/+vQB6dRXlC/EPxwrHzPh1rLD/AGYh/jUsfxG8XD/WfDfXz9Ih/jQB6lRXl0nxI8VKhYfDTxE2B0EQyf1qncfFbxdFHvHwl8VyH+6sK5/nQB67RXjX/C4fF4b5vg14yI9oV/xpJ/jN4riQMPgp43k56LAuf50AezUV5/8ADb4lN4rv5tM1TwtrHhjUo13i11JQrsp6EAV6BQAUUUUAFFFFABRRRQAUUUUAFFFFABRRRQAUUUUAFRXfNpMP9hv5VLTJ/wDUSf7p/lQB5j+z8myPxWMAf8TqTt/sivUa8z+BP3/Fv/Yak/8AQRXplABRRRQAUUUUAFFFFABRRRQAUUVBfXlpY2z3N7cw20CDLSSuEVfqTxQBPRUdvNDcQrNbyxzRMMq6MGUj2IqSgAooooAKKKKACiiigAooooAKKjingldkjmjdl+8qsCR9akoAKKKKACiiigAooooAKKKKACiikdlRSzsFUDJJOABQAtFRWtxb3UQmtZ4p4z0eNwwP4ipaACiiigAooooAKKKKACiiigAooooA8ttrhpf2kb+1K5EWjQuD6ZY16lXkGhXQk/az8SWfeLw1ayfnIRXr9ABRRRQAUUUUAFFFFABRRRQAUUUUAFFFFABRRRQAUyf/AFEn+6f5U+o7r/j2l/3D/KgDzf4E/f8AFv8A2GpP/QRXpleY/AP7viv/ALDL/wDoIr06gArK1PxJoGmMy6hrFlaspwRLKFxWow3KV6ZGK+fvG/7Mej+KvFN9rV54n1oLdyeYYRdNtU+gHagD0/UPit8OLAE3XjTRIz/dN0ua43xL+0r8LdFtWn/tkX5HAjtSHZvoM1ytl+yJ8MLNJLnVJ9VuwqksTc4/pXlX7E3gDw3rXj/xZPqelwX9rptw0VotwgcAB2APPtigD0PVP2rpLht3hvwDr1zGfutNakZH4Guj+Dfx81jxr4wXQNU8F6jpodNyymBgoOcckmvbLfQNDt0CQaTZRKowAsKjH6VYt9N0+3m863sbeKXGN6RgH86APmv9rb4keMLTxnoPw78AalLY6veyKzvA2HIIyB+lfSGgR3kWiWUd/IZbtYEEznu+0ZP518keAJrXx1+2tqmsyc/2Iojiy3AZSyk19ibh6igBa+X/APgofr11p/w20rSbO5aP7felLhFP3owhOD+Ir6gr41/bOuP+Ek+N3hHwNCN7tJFIVPI+bNAHv37MWm6npPwX0O01a4knuPLLhnOSEPKj8BXplUtBtBY6JY2SqFEFukeB7KBV2gCO6uIbW2kubmVYoY1LO7HAUDqTXyj4W/aW1HxJ+0Xb+F7WKOPw7Jctaqx+8xXPzD2OK1P2sfiHrera/ZfB3wMSdS1Uhb24Q5EcbHBU45Brzv8AaC8G6b8G7P4cX2mWqm9trndezqPmkfYA2T6ZzQB9xA5AI6UVV0eYXOk2dwDkSwI/5qDVqgDG8beIrHwn4T1LxJqW77Jp8Bml29cD0rC+DfxI0X4neEx4g0aOaGPzXjaKYAOpU4yR71wf7beuppHwP1K0aTadRBtwM9c4r5p8GXnjz9mjxFo+qaoGvfDetRJJIkedjKy7uM9CNwz60AfoRVbVJ/sum3Fxu2+XGWz6cVT8JeINM8UeHrTXNHuUuLO6jDxupz+FZHxj1L+x/hZ4k1Tn/RtPlk49hQB87/sWal4m1z4pePNQ1LVby50+OZ0hWRsqW81uB9Bivb/2jPG2p/D74V6h4m0iGGW7gZFRZc7eTz0rzT9gWyk/4Vhe61LHse+1CZsnqRuzW3+3TN5P7Pmp8E77mFPzbFAHa/s++LtW8cfC7SvEesQxR3N1HuIjzg/nXoFeW/snIE/Z78If7ViD+prK/ag+NGn/AAw8MPa2ciT+IbxCttCDkxZHDsPSgDI/aL/aIsfh7f2/h3w7HBqfiCWVFeNjmOJSRnOO+DxXuWh3ct/pFreTQPbyTRK7RsMFSRXzD+yR8GTd2k3xF+IdgbzVtSlMsEN4u8xjOQ+D68EV9VAYAA4AoAKhvmnSzme2VWmCExhuhbHFTUUAfJ/hH9pLxP4c+Ik3hj4s6INLhmmK286RlQozgE5PTpzX1Tp17aajYw31jcR3NrOoeKWNsq6nuDXA/HH4TeHfih4amsdRto49QVCbW7VQHRu3PpmvnT4CfFDW/g741l+E/wARWkNkk3k2d22dqc4GM/w0AfaFfLv7XvxfvI3h+GfgKeW416/cJcNanLxA44BH45rp/wBqD44W/gvQIdD8KyLqHiTVk22ohO7yVYcOR3zWd+yp8E5vDqN478aD7Z4l1D96vnfMYAfc9zmgD0n9nrwZqfgf4Y6bo2tXr3WoBN85LblRiScL+ddV4x8UaH4R0WTV9f1CCytUBw0jgbjjoM9TT/F3iDTvC/h291zVJlitrSJpGycbiASFHucV8b6JY+LP2qfiJJqOqNcab4F0+T93GMhZMH7vH8eD1oA1/ib+2Kslpc2vgjR5gWJjiurlcDOeowayLPx/+0b4E0a18aa/byavo1wQ8kUoZjEhPcduOlfU2l/Cb4e6fottpMfhfTZILcDYZIFZiR3Jx1rqNc0uz1LQLrSbi3ie2lt2i8tlBUDbgce1AHP/AAi+IOi/Enwfb+IdFk+VgFmiP3on7qa4D9svxzqvgn4VtLol89jf3svkxzxth06HIrz/APYwhk8OfEnx34OtpGawtb5yozxkAYqD9u908QeI/BvgyKUiae9DOoP8JFAH0N8GL/WNT+GujXuuuz38tupkdurccE/Wuwqj4dtls9A0+0VQBDaxx4HsoFXqAPMP2k/ic3wt+HsmtW8Mc19M/k2qSfdL4zzXQfBzxRe+Mfh7pniDULdILm5jBkRPug4HSvAf+Ci8jzeDfDunxAtJJqPyj1JUgV9DfCjTk0v4c6DZou3bYxFh/tFBmgDp6KKKAPFfDf8AyeR4r/7FWz/9GV7VXivhv/k8jxX/ANirZ/8AoyvaqACiiigAooooAKKKKACiiigAooooAKKKKACiiigAqO7/AOPWb/cb+VSVW1Z/L0q7kPRIHb8lNAHnHwAbcnis4x/xOZP/AEEV6hXm/wAA4WXQtUumxtu79pVPqCBXpFABRRRQBgfES6Nl4H1i7DbTFau2a+eP2ALVjpHiXVCOLq9fB9cOa9o/aHuJLb4LeKJojhlsWwa8y/YBiA+CouOC8l7NuPf71AH0XVLXbr7Fo15d7tvlQs+70wKu1x3xtvG074SeKL5WKtDpsrgj2WgD4W+Evwx8VfEnx14r1rw3rr6XcWl7LIsoJ/ekyHjr716svw8/ah0wbLDxJFOg6Fimf1Na3/BPBvN8Ma1csP3ks7Mx9ctX1dQB8nWmh/tdxoFXxBZKPRkiNeW/Dq38Xax+1xpQ+IFx9r1rT7hdzKAB8pIHA47mv0Dr4q8IXSy/tw3u4gYmKD8HNAH2rXAfHj4jab8NfAF7rd3Kv2plMVpED8zSMCFOPQGuu8Ta3p3h3RLrWNVuY7e0tkLu7tgfSvg7xFB48/ai+JNxeaCgt9D059tu07FUjX1HqTigD2X9j3wQ7C9+LfjKZH17W2aSEzOPkibBzg9Oa0v244NA1r4Pz3g1Wxe802QSwokyszEkDAAOaztJ/Zr8VvZ28GrfFHWBFHGEMEartVfQVci/ZD8B/PJd6pqN3O4JLSd29cZoAzvg7+074Fs/hzoth4ivbpdaVRDJDFbvJjBwOQPSvpXQ9StdY0m21SzLm3uYxJHvUqcH1B6V8Lfs+6Xpnwv/AGgb3wP460u1Pnufsl3N91SBlNp6HORX3ogVUAQALjgDpigD5J/bEvh4m+MPgj4eO5eB7pJ5I1PXORz+VfRPjTwB4f8AGngEeE9esxNafZ0jQg7XjKgbSCORggV8teF2T4hftuT6koby/Ds23DdzG5XP05NfadAHxP8ADnxB4k/Zv+K7eBvFEks/hLUZsWdw33eThWB/hxnmveP2r9Ygi+AOuz29wkkN5asiOjZDgjse9a37RHwzsfiX4AvNNkiA1GGMyWcoHzBwCQv0Jr4t8Y/EvUbr4KWfwd1iKSDXtL1NbR+MqLdVx19c0AfYn7JWk/2P8DdDt8EeYvncj+8Aa5n9vVmHwBvFHQ3kGf8AvuvWvhfaix+HXh+1X/lnp8K59fkFeNft+SMvwTkjH3Wuos/99CgDy7Qf2ktN8JfBHw34N8ExG78RJaral5RsSCQk4PzcHrXa/Az4B3mta1F8SPirqC6zq0zCeC2WUPHGTyCcHBHtWP8AB/8AZk8E+MPg1oesahJNBqWoWomkmjGSpOeBS3nw6+OvwfuGn8B682v+HYkH+h3EnzjHYKBmgD66ijSKNY41VEUYVVGABTq+XPC/7W1hp6i0+JHhfVNDvFO1vKtmYE+vzYr1r4W/GvwR8SdYuNL8MTX001uu52lg2JjGeDmgD0miiigArwr9r74WaL4x8AX/AIlZBb6vo1q88dwvVkUFip/xr3WvPP2j9QGn/BbxO5/5a2EsQ/FTQB8w/sJfDWz8TanL4+8Qs9//AGe/l2SSsWCSKepz1GD0r7hAAGAMCvnD/gn1aNb/AAZmlbH72/dh9MCvo+gD5H/bQ8RX3inxv4b+E+kyOYby4Rr4IeR84HP4Gvpf4d+EtL8E+ErHw9pMKRw2sSoWUYLsByxr5N1G9ttI/byuLrXZBFaz5jtmk4BYhQAM+9fadABXK/FfxVYeDfAWq65fzCNYrd1jyeWcqQoH41F8SfiR4R+H+ky6h4j1WKEoMi3Rg0z/AEXOTXy1A3jT9qTx5E7xXGj+A9OmDnKkefg5GAfvZxz6Z/IA9A/YY0DVG8Pa5431uFo7rXL0zwlhy0ZHX9K4D41ytrf7cHhiyLfuYFgUKfXDZ/pX2Poum2ej6VbaXp8KwWttGI4o16KBXxz+1bbTeCP2lfDPxFuI3GkkxI7oMncobP8AOgD7QiXZGq+gAp1UPD2qWWtaNa6lp9zFc288SurxsGHIzjjvV52VFLMwVQMkk4AFAHyL+3Xc/aPGfg3R+u66jkx+JFfVXhiPyvDemR/3bSIf+OCvjr4m35+Lf7W2i6VoEb3NhoUyR3koHyrtY7iD3FfadvEsFvHCv3Y0Cj6AYoAfRRRQB4t4aGf2x/Fp9PCtn/6Nr2mvF/DH/J43i/8A7FWz/wDRte0UAFFFFABRRRQAUUUUAFFFFABRRRQAUUUUAFFFFABWT4zk8nwfrUvTZp87flG1a1YPxH4+HniQ/wDUJuv/AES1AHPfs9lZfhJoV4pJNzbCRj7139eafstg/wDDPvgwsxYtpqHJ+pr0ugAooooA5v4naFJ4m8A6zoMO3zLy2aNN3TNeV/saeC/FPgnwTfaZ4itWtU+1yeRE4IbG4/N9DXvFFABXB/tCxvJ8EPGEcal3OlTYUdTxXeVHcwQ3MD29xEksUilXRxkMPQigD5O/4J0XMLeGtZtA376N9zL6AtX1rWP4a8MaD4cSZdF0y2shM5aTyowpYn6VsUAFfG1p8NPHUX7Yy6/b6VOmkrefaprtl/dtGWPyg+vSvsmjvnvQB88ftgeDviJ48XRvDvhhf+JRNIftpXPTjlvavU/g38P9L+G/giz8O6au9o1zPOwG6V+5J/Gu0ooAKKKKAPC/2q/gvJ8RdHg1vw9ILbxNppD2zg4EgyCQcc544rq/gL/wny/DWK38dRqmqwp5cRAIdlA6tnvmvSaKAPj79kfR72L9onx7fX1pPG4mmG51wD+9Jr7Bqvb2NlbzyT29nbxSyHLukYVm+pHWrFABXzV8fv2Zx428c2nivwxeWunXLzK2oJKCBJzksMD71fStFAFHw9YnS9CsdOLbzbW6RFvUqoFeWfteeC9V8b/B6+07RIfOv4pEmSPHLBTkge/Few0UAeQfsjR+JbT4N6ZpniXTZrCayUQwpKuGKDua9foUBRhQAPQUUAcz4u8A+EPFcbrr2g2N67jBkkiBb86r/Dz4ceEfAcUyeG9JgtGmOZJFQBj+NddRQAUUUUAFcB+0JoF94k+EmvabpsbTXbWrtFEoy0jBThR7139FAHj37IfhTWPCPwfs9O1yyksr15DI0LjDKCB1r2GiigD5x/a6+CGoeOGtPF3hOQxa7p4z5a8eZg53D/aBAxXlGh+IP2pr+yTw7Ho97B5S+WbqaJg5HTO7PNfctGBnOBmgD5K8Cfsu63r+qxa/8W/Elzqk4besCylsf7LbhX1NoGjaZoOlw6ZpFlDZ2kK4SKJQqir9FABXGfF/4daH8S/Ccug60hA5aCZAN8T+ors6KAPjCx+Fv7QPwpuZLbwbrQ1jS2J8qDc7Kg7cdjWhJ4a/ae8cQ/2XqWqQaDavxJKC6Er3FfX9FAHmPwF+Duh/C3R5RbySX+r3Z8y8vZiGdmI5AOPu16dRRQAUUUUAeL+GP+TxvF//AGKtn/6Nr2ivFvDJx+2P4uHr4Vs//Rte00AFFFFABRRRQAUUUUAFFFFABRRRQAUUUUAFFFFABWD8RlZvh74jVVLMdJugABkk+U1b1NljSWJo5FDI4Ksp6EHqKAPLf2Z9S061+Avg61udQtIZ49MRZIpJlVkOTwQTkGvRv7Z0j/oK2P8A4EJ/jXF3Hwg8HyXk1zHaGEysWKpwBTf+FQeFc5CSg/WgDuF1bS2OF1KzJ9p1/wAao6t4r8OaWwW+1mxhY9FM65/LNck/wh8PpDN9nmuVlaNgh3DhscGvI/COkaL4VudV0r4j+DdT8RX63Oba+NoZVePHZsigD6T0nXNH1WHztO1K0uUHUxyq2Prg1dE0J6Sof+BCvlD4mDRI9EfVfAOj+LfC93ajzDBbWojt7j2k5JxXd/DLwbJ408HWfiCPxn4rsXnG2SF2VdrjrgY6Z6UAe7gj1oryO9+DWqXClU+K3jKDJ4McycfpVJPgdrquW/4XR48IP8PnpgfpQB7TRXip+B3iDJ/4vb4+H/bxH/hR/wAKN8Qf9Fu8f/8AgRH/AIUAe1UV4qvwP8Qhgf8Ahdvj44PQzx/4VoW/wh16JcH4veNJPdpk/wAKAPWqzdR8QaHp0hivtXsbeQHBSSdQw/DNeDfGfRvEPw68GS65F8U/Ec0wkVEW7lUJhmAJOB2BzUvhub4B22mRf8JJ460LxPqbKDNeX92ryyMeex/CgD36wv7G/i82xvLe6Tu0MgcD8qsV83+HdAvde+JU158M9S1XQPCyWZSbYNlvNNu+/Gec8V3p8C+O88ePtTx/10/+tQB6nRXmcfgzx0vXxtfN9ZP/AK1UPEPh74haXot9qUHi64la1gaVUeThtozg8UAet0V8++BvAXizx14f/wCEi1b4o+J9PubnKC3sZl8qLGDkZHXmk8S2vxL8B6/oWh2/iy41TQ793STU9Rl/fQsACAxAwMk4FAH0HRXlsWhfFVcH+3bNxjvK3P6U59G+K+Dt1iwz2zI3+FAHqFFeXRaX8XYyM6lpL49ZG5/SpHsvi9j5brRPxkf/AAoA9Nory+OL40pj/kXHx/elfmnyv8awv7u38LFveV6APTaK8qkuPj0rfu9P8HuP9qaQVzPiPxz8brHxRp3hWHQ/CUmo6hGZN0c8pEUYOGb6igD3eSeGN1jkmjR2+6rMAT9Kkrwu/wDBGn2Om3194y+LWow30wMjXDXaKtkT2iJ6Ads1k+AfFHxq1CC4s/CNtomu6JaMUtdW1iaQS3QBxnK8Ed6APoqivE5NU/aYDHZ4d8Ale2bqbP8AOp7XVP2jMf6V4e8EA/7FxNQB7LUaXFu8piSeJpB1QOCR+FfPPj3xJ8Yn1Xw74Q1+TRfDcHiS9+xDUNLnf7RHxn93u4zXY6t8Kryw0T7XpPjTW49Vs4zJ9peQZuCozh+Ohx+tAHrNFeDeAPH/AMZvFWhrqNroPhYqpKOvnSbgQccj8K6lNZ+MW0b9A8Pbsc4kkxQB6hRXlT+I/i9Gfn8NaMy552NITU8Xin4kb/3vhmzC/wCzvoA9OorzSTxX8QEGf+EYgb6B6h/4Tfx3G5EvhFiP9iNzQB6jRXmSePPF235/B93n2iauZ8f/ABw1bwbpQvtW8I3tvFI4hjnliZYUkbpvOeF9aAPc6K8M8Na14g8W2Kap/wALF0OCaZdy2+n3m6NSe3PNZtx8YPFHg7x3F4N1aytvEzXCg2raUWmuAcZPmDoB6UAfQtFeRf8AC3Nc/wCideJf/AM0sfxa113C/wDCvPEa+5tDigBugWyr+1j4muuNz+GrVT+ElevV458MdP8AEWsfGzXviBqGmT6Zpl3pENhBb3ClZPMR8lsemK9joAKKKKACiiigAooooAKKKKACiiigAooooAKKKKACiiigAooooAKjlghmIMsSOR03DOKkooA82/aE1I6X8Nb7T9MWFNW1Rfsmnqy5DSnnGPpmuu8B6YNI8IaXY+WEkW2jMwH/AD0Kjd+ua838ZSDxV+0Ho3hORGEWhWyayW/hYlim2vY+APQCgAorkvFnxG8I+GXWPUtTDSNxstkMzA+hC5x+Nc2vxhsbpmGl6Lf3Iz8paJk3fmKAPUaK8vHxTv40aS68KXcSDuGLf0pIfjZ4ZiZhqltqNmAOv2WRx+goA9Rorn/DHjPw34jtop9L1SFvNGUjkPlyH/gLc10FAHl37QFrZ3VlpI1GGKezFxiWOVdyNkjqK6OH4a/Dsxo48D+HQcAgjTov8K5n9qJbhPhZcXdqm6aG5g2+wMi5r06xO6xgb1jU/pQAlhZWen2qWtjaw21ugwscSBVX6AVPRRQAU2REkjaORFdGGGVhkEehp1FAHlUvwovNNvrubwr4lvbG3vJ2mmgmmZkRm6hAPuivOfHfw3gsPiX4Q0q68ReItRvNbnkMolvWa2h8oBs7D0zX03XlHh2ZfEPx815pVzFoVvD9mbGQWdSGwe3SgD1WNdkap/dAFOpGZVUszBVHUk8CuM8U/E/wf4duBb3motNMeAtrE03PoSucUAdpRXlq/F6G7UnS9Avro9tyMmfzFH/C17yFC994Vu4FHoxb+QoA9SorzKw+Nng6SSOG+N/ZTSMFUPaSYyffHFeg6VqmnapAJtPvYLlO/lyBsfXHSgC5XhfxV8Lpqv7RnhO6u76+stNfSLmOWS1nMTGUsAoyOxr3SvK/2gmj02DQNekkCLFqlvbH1+d6ANuw+FnhO3P+lW8+qIRtZL9xMrD3BHNdjp1jZ6daJZ2FrDa28YwkUKBVUewHAqwDkAjoaKACiiigDB8b+E9H8X6ULDVYmBjO+3uIjtmt3/vxt/C3vXmcfwB0awaW9fxx45uFSN28qXWHKHg9R3r2qs7xRIY/DWpyKcMLSXaffYcUAef/ALN+nw6f4QuBbF2gknzGznJIGRya9RrzH9ln7UfgR4ZkvgRdPDI0pI5J81/6Yr0ySRI42kkdURRlmY4AH1oAdRXmXiX4qs17PpPgTQpfFGrwEeZCsnkxAZ6+YRtNVbrQfi9r8Pnr4vg8MliD9nWzScqO43UAer5FFeZReA/G/kf6R4/aWcdJBZgfpmqMXgz4u6fey3cPxMivbfb8lm+movP+9mgD1uuL+Nmhw698N9Vt5bVbtraJruKBl3CSSNSVUjvmudtvHvjvRb2SDxb4HaHTYcAanBcrIZfU+WoyK6bwz4/8O+LNSfSdM+1TN5bed5ts8YHtyKAOX+HHg/wr4n+Heh6hLo1tpd61on2mOxQQ7JcfMDgda6/wt4B8NeHdQk1KxsQ984Cm5mw8gHoGxkVyHwSkvNH8U+LfC2pz75TqUt7Yx4xstSQFFesUAFFFFABRRRQAUUUUAFFFFABRRRQAUUUUAFFFFABRRRQAUUUUAFFFFABRRRQAUUVV1e6FlpV1eMcCGJpCfoM0AeY/By4j8QeOfFniRGV/s95Jpe7v8jA4rrviL4q0Hw/pDw6pqbW9xcKVhgt8Ncy+oROrVwnwxu9N8A/DDxL4quVY21xqM+pMo6uXxwKvfCvwPNqM8fjzxysGpa7cMZrHcNyWcLcpsB+6xUjNAEXwO0rw1MbzUtN8H3GnPO+6S7vomSa4PYsrcD8K9aEcajhFH0FOooATav8AdH5UyW3glQrJDG6nsVBqSoo7iCSaSGOVGkjxvUHlc9M0AcL4u+EvhHXJ5NStrMaVrm0iDU7bPmwHswBO3j6Vzml+LPE3w41uy8O+P55dU0i6YQ2mvkZcyf8ATfHyouO/rXsVZfirQtO8SaFdaNqkCzWtyhVgRnHuKAOf+Mdn/a3w11CK3xKHWORCvIIDBsj8K1fh3fDUvBmm3gYMHixkexx/SvP/AIUareRab4k+G+tXP2nWdEgd8k5/0eQHyR+AxVz9lX7XF8E9Fs9QlaS9t/NWbefmH71iM/hQB6nRRRQAUUUUAV9TvIdPsJ724bbFChZjXnH7OdlOvhG61a+LSXl7fTkyOPmMYc7R+VWP2irmaT4bXvh+yneDUdbH2O0kQ4KucHP5Cp/Emsj4d/Ca2kjtzPeQ2sMEcMf35JWCqWx35OTQBD8XfGWl2Vm/hy3ku7zVbn5Ps9hH5rLntJjlVOfyqp8FvCV5okEzaj4R0fRllPmA207StI395t3Q1r/CfwWnh7Tjq2qbLrxFqA8y+u25ZiegB64xiu6oAaEQdEUfhS7V/uj8qWigCpqOmafqFu0F7ZwzxsMEMvavM9a+ES6TcLqfw11SbwvcrIZp7S35hvj/AHXLEkA+1epwzwzM6xSo7Rna4BztPoakoA8/+HnxAfVdSl8M+J7RdJ8SW/WAk+XcD1iY/e45OOlQ/tDaRHrHgKJJVytpqNvefjGxNWfjD4JHiXR11LS5BZeINO/fWV6nEiY5ZQRz8wGPxrFm8VHxp8C9Q1Rrd7TUIbR/tVrJw8LqCPmHbOM/jQB6P4bvBqGg2N8Ok0Kv+YrQrk/g9I03wu8Nyycs2nxk/lXWUAFFFFABXI/GG/bTvh/qFyjYPyp/30wH9a66vMv2lbv7P8M5owMma6gXHt5i0AdR8OoIdL8AabGxWGKG3LMTwFGSSTXnmrXWu/FvxO+j6Pez6X4L0+TF7eRff1BweYcHgxEc7hWr8ZdSv7bw9pPg7w9t+36rJHFKmORaH5ZWHvg13/hTQrDw3oFnoumx7Le1jEanHLY7n3oAXw3oOk+HdMj03R7KO1tk6Kvc+pNadFFABRRUdvcQ3Cs0EqSBWKsVOcEdRQByHxH8I654kEEuh+NNS8N3EByGtY0cSezbu1cz4Z8dav4b8WReEfiFp8NnPdjOn6rAMw3AHGJX4CyE9F716zXOfEfwvaeLfCt1pdxErTAGW0c9Yp1B2OPQg0AcT42mj8K/Gzw/4glYiPXVTR0RR1kLFsmvWa+e9Q1mHWvhH/a+oXKz6l8P9QIvZ5DlvOhXDNn15r3Xw5fLqnh/TtSRty3VrHMD67lB/rQBfooooAKKKKACiiigAooooAKKKKACiiigAooooAKKKKACiiigAooooAKKKKACuf8AiRKIfAGvSE426fNz/wAANdBXIfGVmX4Za9tOM2cg/wDHTQB5SqC88GfDbw/Jlor+8ie4B5V0KdCO4r6CgiSCCOGNQqRqFUDsAMCvD7B0tv8AhVRdQyzW9ui+zbTzXudABXiX7SfjXX/C/iHwRZ6JIUW91mGO4+XO+M5ytM+JPxN1zwJ8a9H0vUElufDupW8jGOKPdIhGAGAHJA7ntXpyxeFfGC2WpK1nqRtZFmgZXDGJx0yAeCPQ0Ab8DNJAjsMFlBI9K8N+G9p4g/4ai+IN1M11/ZQS2EYdj5f+r/hHSvdGZVBZiAB1JrivHXxI8J+D7SS5uLj7ddFgn2bT08+YseF3KmSB7mgDtsjOO9FeDeHta+IGo/HPSptUujZaVe6ZJPFpa4bau77zHqDXvNAHk/iyJdG+O+gXsQSP+3Y5Le5YDmQRx/KCe+KtfBAtBqnivTCfltL1FVf7oKk1X+Kifavi98PYI2G6O4uHf2BQf4VN8LWZfit8Q4t3yC8gIHp+7oA9QooooAKKKKAPJPGsX/CT/HTw/ocm9Y9ACasMHhmOVwR3qb4lQ3Or/GHwRp8MqtYWr3EuoQMM7wU+T9RUnw32ap8UvEuupIJBGpsSfQo+cUt+Db/He1ab5VuYcQ5/iITnFAHqA4GBRRRQB4b8WPG3iPSP2gfAfhvTpSum39wy3SbCd42Z69q9wl3eS+37204+tULvQ9Ku9Wt9VuLKKS9tjmGUjlO3FaNAHhP7N1n4it/iB8RpdXa6+zPrBMAmYkEbR93PQV7tTVRFJKoqk8nAxmsu88Q6Za67BokkrG9nAKIq5wD3PoKANY8jB6V4deW6eH/GnjnQXbEXiCwnv4o/7ojiwcV7jXhXxQhml/aI0yaP5raLwfqazEHoxHGaAPQ/gnIr/Cvw8qdEskWuyrifgbj/AIVjowHQW6121ABRRRQAV5j8cvLvbjQdBYjffXJKg852EGvTq8g+L7t/wu34Yw7sK813uHrhFoAuQRnVfj/Hdhg0ekWElsV9GYA16nXlmhNHpPx41KwbIk1aFrpfcIoFep0AFeCy+PPEh/a8svBMcp/sU2U0kkezqwjyDn2NeheD/iLpuveNNX8JSKtrqWmgOY2bl1JOCM9eldMNC0ka5/bYsYv7Q2lfPx82CMYoAsasszaZcrBnzTE2zHrjivHv2RLfXLfwh4j/ALbe4MjeIrvyxOSSF3DpntXtdRnybeNnPlxIMsx4UD3NAElFeMTfFafXvj3pPgnwmxn020WVtZuFXKfcygVuh5Fez0AeGPo9pc+LvHvglYVSy1bTZLydQPvSM2Ca7r4G6m+p/D20DJsFnI9kg/2YvlH8qwvCB/tH47a7qEDJLaw2H2SRlOQsgcEqff2p37PjS2dprmjXDESQ6lPMEPZXc4oA9UooooAKKKKACiiigAooooAKKKKACiiigAooooAKKKKACiiigAooooAKKKKACuU+LsD3Hw119E6ixlb8lNdXVfUrOHUNPuLG4GYbiNo3HqpGDQB4h4gjl/4Ud4P8XWMcs7+GoYb14YVzJIFQKVUdzzXs/hzVINa0Ky1S3YMlzCkmM8qSASp9COleOeFPFn/Cs7u98HfEWJbbS5bpzpWo+X/o7wHhISOTvAHJ6VY0q6uvhZO93Zyyax4Av5DMk4ffJYO5yxcnqhJwABxQBq/HCyTSda0Px8tmLqWwY2EgC5IhnYBz9MdalHwp0OSQ6t4L12+8OwXf74rprARysf4+a7mG40Pxh4cf7PcRX2nXsTJuQ9QRjjPQ15tp03jT4Xu+lPpNz4n8OeZjT2tBiW0i7LIW649qAL6/C/xDcK0eofErxJLET90SLz+lbOheCPBXgGK88Rx2ECXwiLXWoSf62XA7npms2f4waT9mIsdKvr7UB/y5RYEmfTnistdF8XfE2/iuPE8E+geGonEi6ZnbcysORuYcEZFAFj4NWt94k8Rat8RtThMcF7IU0VX4kS1PUMOxyK9XqK2gt7O2S3t4o4II12oiAKqj2FeT/FH4gy31xP4Q8G3URvdpGoagTmKwj6Fj3P4UAN8IXEnjH42azrgWKTQ9Ghjj065TkvMQVlB7cEVf+Eiib4i/EDUFYmOW+hC/gn/1q4/wvqGq3nho+D/g5DGtmrN9q8RXkZe2lkb/AFu0cNnOcfhXrXw18HWPgjwxBo1nNPdOvzTXNw++WZycks3fqce1AHTUUUUAFFFFAHiHwIu4PCPiPxb4b8TXSWep6jr1xfWSzNtE0Lt8gXPU+1bHxztJtM8Q+FfiArym20CeQXEMf/LVZQEGfpnNdl458EeH/GNg9vq1qVmK4jvICEuIvdHxkV51f6f468D211Y38B8Z+Dmj8uO2Rd17CO7SO3DY6j6UAey2lxFdWsVxC6vHIoZWU5BBrmvik2vW/hSfUPDryfbbL9+IY+s4A+5jvmvK/hf8QLTwu0mly6h/aHhTfizuyT5lhnrFOTyzEk4x2Fe72F3bX1pFd2cyTQSqHjdTwwPegDC+HvizT/FegwXVtOn2tI1F3AT88MmPmBHbnNdJXn3iv4W6XqWqDWdHvr3RNRB3H7HKY4pW9XUfeqmPCvxOVfsw8XaYbXGMmF/Mx9aAO68S6/pPh3TX1DWL2K1gH3S7AF2/ur6k+leffDHT7/xJ491L4lahDPZwT2wsLGzlXH7tWyJcHuQauaJ8JdLj1aLWPEGpahrd0g4gupzJbA/3hGR1969FVY4YgqhI40GABwFAoAWWRYonlkbaiKWY+gFeIeH5x4juPiB4zXEtittNb6ZP/C8ZiO4qfqKvePfGV/4zu5/B/gS5SOJTjU9Yb/U20Y5ZexyQCOKzjrlnqugx/DX4W2D3WnhDBd6mq/uLdCTvU9DuOTg0Ad78C1ZfhZoW4EZtVIz3rt6yvB+jR+HfC+naHFIZEsrdYQ56tgda1aACiiigAryD4uNGPjp8L9y5PnXmD6fuxXr9eN/HWaDSviP4B8S6hKINO06a4+0SkEhd6gDOPegC/wDG63vtC1jRviDpcJmk09xa3agfdt3bLufoBXpWj6jZavpdtqenXCXFpcxiSGVDkOp6EVXgutH8R6M6wzwXtjdxFGAOQ6kYIxXlAg8TfB/WHksreTWPAc5z9niGZtOYnl8njygB90UAc98UPA9tY/HuHxU+p3ekSa5BHa2l7bYAtZYxksx7Bun412Vnrnxe0NNuvaLpGpwA4ilsGd5GUd2B710l4fB/xY8GTWttfpd2ko4lhbbJC454JGQcjmuV0/xJ8QvAsCaT4k8P3HieFCFhv9OUIqp23buScYoA0pPHXjC42x6f4QuElPe4iZV/MVianpfxB1nTbq8+JOv6d4a0O3zI40qZvni7CTfWzdfFbUNyx6d4B1y/kbjEbINp981Uj8JeLPHmpRXnj24js9AiPmQaRECkjN6THo6+3rQBW/Z18M2sLan4tt9J/sy31FhHbWzJtIVCR5mP9vrXonj/AMT2XhHwtea1eMMxoRBH3mlwdqL6kmsjxf8AELwv4PEOkiZbnUigS0023/1kgA6DsMCuX0Dwvr3i3xCPGXxIeO1sLY79K0fO0QL13Tjozg8g9hQBr/AHw9JpXhi81y6hkgu/El42qzwSLhoWkA+QjsRWX8O7wL+0B430dQcQWNrL7fMTXTap8Vfh/pc3kXfiW0jcHaVAY4P4CuG+Dup2PiX48+NvFGiRyz6Rc6fawxX3SOV0J3KoPORQB7dRRRQAUUUUAFFFFABRRRQAUUUUAFFFFABRRRQAUUUUAFFFFABRRRQAUUUUAFFFFAFXUtOsNSh8m/s4LlOwljDY+meleZ6r8JpdKludQ8AaxJpF3cczw3QNzDKB/CEc4WvVqoeIdTt9H0a61G5kCRwxlsn17D86APlbWLPxRp/jyLRPCunT+GfGuouJmuBc/abZoV++5j+5HxzivR9A8YfF61uLuyufC9t4jtbGQwzal9oS3WQjqQlVPDV3qVjosviC4sp5vEXiuXzGRYywt4lJQjPbIwa2r+LVb7Thosl1HY2iLtIifKFPVj/f9q6IUbxu+p4GOzj2Nd06S5nHdd21or9O7Kel/F5LrVJLS38Cn7XEcSmMqdp/3gvNS+I/jB4osYVWx8CNcXMjBY4zeKCST6Yos9YXS7VdC8C6dmeT5J72ZNpUjqx9veqkV3YeHdRe4UP4l8USkcBd0UR9itaLDK/9f0jzZcSVFSS05usteVeUVvN+SOD1jxX8RPiDquo+Fy/kvCxj1HSARA8II5VZeN3B6ivQvAnwQtvsWnN4pvJLqCyImsrSNijQnsJJAcyjHrXDfFC11HQte0z4ialcW15qaXKR3WmxSAiOAnLOcc5HvX0N4F1q41vR4r64gt7aOcCS1jR8sYT90kdqxnS5Ue3gcz+sTUWrfn/29bSN+ivc2rGztbG3W3s7aG3iXokaBR+QqeiisT1gooooAKKKKACggMCCAQeoNFFAHAePPhT4b8Tzi/WEWOpRoVili4jBPdoxwx+teG6TonxE8NfEp/CfhHxDgRL9r1LUZAJIljzhl2E4U+1fSXxC13/hHfCN/qUZX7SImS1DdGmIOwH8cV5N4d0vWdO8L21p/Zqpq/iAjUtelkJEQZuHj3+lXThzyscmOxawtF1LXfRd30NPTfiB8SLGzuLzVfB0N1pluxQX32xIzMAcbgnXmrOmfGDUNQjaSDwhdeWP4jLx/KqWoadBqk1vJrd9INKsvlS3X7zY4wo7r706/wBd1fWkbR9Fji0XRohtM/QunfGepro+rp7M+djn9Wm/3kb9El8Un37Rj5sgu/jH4svNSXSfD3gJr69LgMPtihUXuc4xXnGueNr3x5qN34VvNVutbvTO1vLoFvE1o0bg8jzx1HvXf6VqH2EHSfBVqI2xi41W5Gxs9/auGvLhPAvxGtvEnh/drN1qTC11GWZMQWx6mXePf1onh1HX+v8AgDwvEM6z5ZJXfbbT7K6zfmlY9G0D4Q3Ws6bBbeMblodLjCmHS7VvLeMjpvlQ5fp3r17StMsNLtVttPtIbaNQBiNAM49cdareG70XNiiS3kNzc7BJJ5bhgA3IrUrlasz6mnUVSKkgooopFhRRRQAVXv7Gzv4DBe20NxGeqyIGH61YooA8y1T4K+E5dXbXNLe/0/VQpEciXbmJc/8ATPO2q76F8VtEZpIPEFr4isxHtWxltUjLfVjXqtcV8ZPE0nh3wk0dlMsWq6k/2PTstjdOw4A/I0AeHadp9746+J8k114dfwr/AGGplvbq1v8AdBISCAu1cKSD1FdppWnfFWPw8mqN8QrSytcuRDPYKzBQeOT14p2naW2haRZeENL00fZf+P7VZJyVjlmk+ZgW9mo1pf7YuE1HxDeT/wBn25AS1iGXPp8vp711QoJxVz5jG53KnWl7JXUdNdE31bfaPlu7+RW8M3Xxc8SS3H9m+LLO2sYcr9tfTkAc/Q1N/Y+pa1qL6P4o+IEmrKqH7VFaWhiAX2dalvtS1jxFCbKBk0LQLcbWEZw0qeqg9TUek6hfSQSaF4BsRbW2Ns2pTfKSe5JPAq3hlr/VvVnFDiOquWPxedtZPtCPb+82cz8OLyC9jGk/CXw+LKzeeWMa1qE/2qWNkY7vkk+Yc13z/Be18Qyx3nxA1y+1y9jcPG1vM9si47FVODXnGkz2nwt+KMFj4dYa3Jr+RK78Q2kij5vmHTcSetfSukXE09mn2poPtageekL7gjelc04cp9Hgcd9Y+Ja76arta+zaad7GVo3grwxpUYS10i2bAxmVBIfzNbdpaWlmnl2lrBbp12xRhR+lTUVmeiFFFFABRRRQAUUUUAFFFFABRRRQAUUUUAFFFFABRRRQAUUUUAFFFFABRRRQAUUUUAFeYftGK2qeDY/CsU0sE+rzoqSRnDKEdXP8q9PryL4r3ky/HP4ZWK8wTTXZlUjg4iyKANDxTrF7NIvh7wrao09tCI7i9K/LANozz24rlrc2ysNNgvn1K8MeLlY23Rv6sP8Ab963fGw1bVpJzeeX4b0NHHmTADzLnHuvNc1ZXMLW0sWg2X2PSIT+9vpOXY/3geuPavSpxtDT+v67I/N8xryni3Ko+9umn92PRd5S39DSdphB5FvNHaxAbWlHBP8Asufas3T5fsoey8K24Q8/a7+4HzQ/Rh0BpYJIrsSpbs0wVQZV6eYvZh7mlmsFuoVl1S8GnaYnCTRjHn+qkDn25q46aM4qrdS06e6632XWz2iu7+XYz7nToNS03VNB0C1l1zVtRgeC51CQb1i3DBZT2xWv+znfafo+mDRdQ1S5vtas7g6X5cj7iiJ0P0qzpt1fX8baP4Xsxo+jW7Yur1yN5Hf5uCeK5T4LXC6L8Qdc8OeH7QatcSzvdSahJj5FZuvPNZVlf+vz/wAj1somqaXLrZprR2vs+SPxSfeb0PpeimxbvKXfgvgbsetOrzz78KKKKACiiigAooooA8p+Nsi614l8N+CvOeJriddRO043LC4JBo8Z6hrusX8kOBo+gWcmJJp/lE+Owx1BFP1vy779oHSJVj8yXTtLuVRf7xODisfxcrDUzqHi68aVz/x66PASD7bscGunDL3rnznElSSoRjd2e+tl83vbyWrKNvNHqFq/2ATPaQudt1OclD9f7vpSzTC6iMbFngjx5iR/cB7Ff60y/huJ4o7jxBt0y2b/AI9tNg+VpR7lfb1qdryGNojHGFQDEHHT2b1rsfkfHQbSam7fn/4D0Xrq+pFfW/nWAe+vF0zSx12Habhfb1NZniyzm1zwBqOk6RbwaNoTw4F1cLtmmPc5HWrIhjS7N9qDNezyyhYrcf6uJz0G3pip7mOC11H7T4quDc3W3/R9It8qpGODxxQ43Vv6/rzZMK0qc/apWfe/3XfRP+WOrN39nDxBDrXha2bS9Pka2iLW8184/wBaU+XAPsRXr9fOH7NNvPY6fPZXl+NO0ywvZpobMcOTK5ODjrX0eOgx0rz6u5+iZY7U5RWyemy0e2nReurCiiisj0gooooAKKKKACvJPH0ln4h+M2ieG7hY520WFdbERGSpDFQwr1uvHoIJH/aA1zxDZ2puruDQPsiRggbyJMhcmmldkzlyxcuweKrvWNcu5by/xoegQOR+9+V7jH86xNPuG1KIPYxSx6fC21b26+8/sSPXpWh4ogitJzq/ji/N5eOB9m0m3JUJ6A44qrLdX11JFe6jFHpcAQi2tgBtlXvlR39zXpxXu6f1/mfmNeUniG5t8z3T3t/etpBdo7k+praxwmTUZXjsY13GAHEhYd4/9iqjXF9qViil18PaAOSV+SS4Hv6k09THLEszqWiU4iMnPlt2U561HdyxbWuL9GnEY/1C/dT/AGsentREir713ey/rd728la5zHj+1n1b4f3lt4Vs49Ls4JY5Dqk67ZmCtlsMPpXq/wAC9e0/V9EV9LhvZ4pFDTXs5BErgYyDXE63Ypc6dJdeLr1dOsWt5Db6dCMGb5Tg/LwOx5rQ/ZgvNdvvBumxRRwWOiWaNGqlBvmO44Oayrpa/wBf8Oezkc580V1i9rK9pLt9iOl9dX8z3GiiiuA+6CiiigAooooAKKKKACiiigAooooAKKKKACiiigAooooAKKKKACiiigAooooAKKKKACvIfih/yXr4a/8AXS7/APRVevV4v8XfNX9oX4UlDJsaa9D4HH+q70AM8crEniAXGu3b6zd7iLbSoRlF56ll6fjVS80+9kWK88UXkVjGrg2mmxkHcOytjkfjXSeIbi303Wbmw8IaOt5rkp/0i7K5EBPckdDXLTWllpuombV7w+ItfYZaANvQH09d1epTei/r/hj8xx1GMas763eur5b+b3nL+6tF2L3nSSRxyixWC2Rj+7z80P8AtL3bPpUVzDG10t5qUvnsAfLhH3bj0zj7pFF9dLDELjVLkwy4zFED+8g9iOy9qIN4Un7Fh3wfKYdPRk/maWw5NT929/67L8v00Kt/9q1KBJfEV0NJ0iI5js4cM7/7JA559a5H4fzXGpftD6za6bcf8I3pMXh+MuGHMq+Z975u5rr79bOxvIdRvw+s6qwxDbqN8ZPbdjnNcf4fRZP2lNUm8ZKqBvDsTw6fF/ETJ9wilU2X9fh19TbLk1Vq8z15dW35q3NJfCu0Yn1NaBRaxBJPMUIAH/vcdalqGx8v7HD5MZij2DahGNoxwKmrzWfosPhQUUUUFBRRRQAUUUUAeUFWf48yosnlMdPmAk/uHaOfwrImktLHUbm28NQvq2tElbnVLjKpG3cjPy1t6gsdv8f7KOYErd6ZcNsx98AAEVS8RW1zNBcrcGLwx4dRirIh2S3H4HrmurDPdf1/wfQ+Z4jptxhKO6v6r0b92P8Aieq6HLFjBqTqkza9rEoxLxiO2PqGHBq7Ehtzt1KcXd+x/ewx4KD0IYelLZLLdxtbeGbNdF0zaFk1CYFHuR6Z6GptPtrG1h+z6eZHWI/vJsfvlJ9f9k/yrsk1b+v6R8Zh6cua/TX0+V9ZPvJ6dlYcsd9LOIdPKRyDhrtsYKdwc8A1DY3Flo+oGDQrU65rcrndcSZC25PYHkECrU6vdO8LSpb2xU+fBEfkmHd19TVW0W9lWSx8OwxaRp6j99qMnykjupPSlHY1qpxmpR3vo93/ANurZecnsc98KJtPsfifr58Rebea0DEUggUtGmT6rxX0yvKg+1fOHwcmax+J/iCy8N2A1N3WLzdRmXIU/wAXzCvpAZwM9e9cNbp/X/DH3OTbTfp08usvtPzWgUUUVge2FFFFABRRRQAV5N4WW5m8deLEtblba4IkEczY/d89ea9ZryPTTbxfGvxDo867op9Ia5kRfvMC+OBTW5nVV6cl5Py/Ex7hrew1UwaSr+I9ekJEt/KCscJ9uq1RkMdhdSPczNrmtzMN0CDMcR7HI44rfktr67t5YdNt4vC3h6NiJriX93LL69eKy9Mu4Q7WHg2xaO3GRcaq64b8W6Yr1Iv+v6/JH5fXp2kle2umj++KesvOc9CVbO7WcT6vcI90ycWiEbGHuw6H2pRJcRgrYR+beNwlwy82/wDs7ehA9TUkMdtAhihl+3TN88rKdwB/vx+ppr3UoYxxzJFIwwZiceYv91/epudHLGK3f33f37X/AC6W60Zf7L0qee61BTruuSRkJZrkxpkYzuFUvgDul1PUTrWpGD7NdrHBpsXO0nkE454qXTI5iZbPwvAVY5M2qyjHleoDdMdqh/Z3S0s/FniVYrJtU1J75fNvwu6NRjkBqVZf1/W35m2Ty5m07KN13s3fXXeb/wDJT6LooorzT9GCiiigAooooAKKKKACiiigAooooAKKKKACiiigAooooAKKKKACiiigAooooAKKKKACvLvjcpsdc8K+I1T/AJB1y+6T+6HAWvUa4H9oDw7d+KPhXquk2Nwba4by5UlC5K7HDH9AaAGeNrbXLq6Nto6waPYSoJL3USu0vx6jnpXEWiwxyPp3gq0bUJ2b/S9VmG4L6spPIrsVudL8X/DrTNcv7maPTVhzLDESTIynHUc9Qa56ZdS1yz22qJ4a8LRrzIcb5R69j0rvoyvH+v6Z8JnOGccS7Xbe1vi87fZhHvJ6szLa3sLK+kWKU67qsnytMx3Rbu64PcVcZZkCi4nZGzhiT81vnsT6H2qlp87TSnS/BtiUtIz/AKVdzH/Wj1BbpWiqWtq4ihnNzIPvXOMhT/dK/pmtZ3ueTheVx91aeW1/JvWXm9vzKsIvIbuSy0GxM2oyyDzLiUBkx3kj/ugVzPw/tLWw/aH1O/kWXxNqDaWlu8iHcIHD5PWusupLyXdFb3CaZp8a7r5shmwOpVuuMelZv7LIH9o+IZLCxea0bUZduoScGRM8AZ5rOrL3f6/r5HpZXSftnZtdE7XWru7R/OUke/xkmNSV2kgZHp7U6iivPPvwooooAKKKKACiiigDyT4jRzWfx48G67I/l2UVlPbOx6b3YbRVnx5b6Vp+rvqPiO8k1O4Z/wDQdOQnb7ZU8Vb/AGgdKkvvCFrfQA+Zp1/BdOwOMRo25vwwK0NUu/7U0bT/ABJ4e0mLUbzUIlEMrONsSkZ388GtaMrSPKzih7XD3ttrs3/5Kt32vocHc/b5IhqHiuaPSbE/8e+nKNpcdsAcA1HaC81LddeSNJ0tOI5pBhph6MR19qsaxY2Oi6gt7rs7+IdekP7m0jJCwn3xkVFfWt3Jcxan4qvEhlI/c6ZF3H4dK9BNNf1+C/VnwUoVIztK7s9bvX1nLZeUI6kjG0+ZkV2ijPKA/Mh9Qf7vtVe+gmuUFx4k1KPT9JP+qtoMobgfQd6syXbpAky26woOIA3VPRW9fqaxtVuLfS4JfEN/bvqE8ILbCSEgP97HQiiG4sS049/vS+aWr8kO+AUV9qXiXWb3RmTT9CkZUCv/AK2TYSOCK+hh0rw/9l/wfLF4ZTxRrV002o3FzNJGsbbURCx2jA4PFe4V51VpvQ/Qcto1KdN869NeiWlltFeQUUUVmekFFFFABRRRQAV49c2cmn/tUf23cSAWl74dWyjT1l83P8hXsNeVfHiO80/UvCfiSxj+Wz1aP+0JM/dtsHJ/OgA8Y6WxupdV8aawsenKcW9hCSvmY9R0Nc5dz6lqti8qJD4a8OqRsJXaZh6HHXNdp41stLOoW3iCHTZtY1C7jX7HF5hEajHDEdOhrjvEFqllcR3njC8/tC/bmDSrcYVfTO3jivSoyul/X3L9WfnObUJUqlRbLq7vW+3PLf0hEitpvtkP2fSbZ7LToet4/r6A9cUXhsbW3ae8YtGoy8QPzSj+8vpmmXl5eLb/AG3W2S0jZcWllGBl1/ukDv7mo7a0kMcd9cYtUf8A1KSfMR7EHoK0atr0POVTmXKvit1VrLp7vRdk9X1GX9zJLZNNqVwNG0iOJmjs4vkluBjuRwfxq7+y/BrF1p93qtpHBZ6JdTb41KfvZccZyKxfGV5p/h3Qb3WL1DdyhPKhRzhbdn+UHn72Sa779nLwjqXh/wADWFxrVw7Xs0ZbyRwsIJPGOhrCvJW/r+vme5kWGqSquTTequ09bJdXtbtGPlfqep0UUVwH3YUUUUAFFFFABRRRQAUUUUAFFFFABRRRQAUUUUAFFFFABRRRQAUUUUAFFFFABRRRQAU2aNZYnicZV1Kkexp1FAHkHgGVfA/xAv8AwFqQMel6gxudDDf6tEUfOpJ6EseBWz4t8O/a7u41bxZfv/ZFq5aCxh5DgdOnOfat74jeD7Xxdo3kGQ2t/ARJaXScNG45Az12k4zXnenfE4aLraeBviTYCXUbeHzjqESZtXUHGSTzmrpzcHc4cdgoYunyy/Hb5rqvIfJHqXiezeOCMeGvC0XUP8jSKPrVGy+06pcHTPBVjJHAfluNQlBXzlHXJ6V0XiLxZ8MPEE9qLvxxYi1g5+yLNhH46MKx/E/xb0TSbSHw94J0O4vftytDb3lvGPskDngFz16mun6yktF/X6nzj4dq1Kr55WXWX2n5R6QjutNTkPi1qtnpttaeA9DEmpazqki2REI3G1ifhnXHVRnOTXv3w+8Ow+FfB+m6FEVdrW3SOSQDBkYDBY/WuD+BnwlbwdNN4k8SXUepeKbwHzZlOY7dT1SLPIWvWq56s+dnv5ZgfqlK0kuZ9unZedgooorM9IKKKKACiiigAooooAqazp9vq2kXml3a7re7geCUeqspB/Q15b8JLqfQ59T+F1/K1i9juGjOO9oOFIJ75zxXrtcV8UPBLeJraDUtJul0/wAQWDebZXWcKWHRJMclM9RQJpNWZg6jYt4c1E6Z4W0d7rWZ/mn1K4UhUB5yG6ZrlrqG30/UpTGJPE/iOZgHdRuigY9CGX0/pWn4Q+M1rfR3WjeMdPutKktSbebVQu2zuJFOGEbda3dE8ZfCfRLKeLSvE2kQyMrF5Fk+cn1PFdcMQktd/wAz5XFcPSqTSpySjq1p8P8Ahjs5PrKRzF/Zf2Cn23xTff2rq8y7Y9PjIYbj0zjkVznjCXWteutO8E2ESQ3us7Y74g/vrK2PIO3+7kYya0NN8QLqWqzxeANEu/EWsXILDXrxBJYQN6FhyD3r0r4WeAf+EZa41zWrkan4ov1xe3x5wuc+UhPIjB6ClVrpqyKyzIpU5qpUfKltG936yl1fktEdN4R8P6f4Z0K20nTogkUKBSR/E2OW/E1rUUVzN3Pp4QjCKjFWSCiiikUFFFFABRRRQAVkeMdCtvE3hm/0O7O2K7hMZYDlc9xWvRQB5d8H9bv9Q0K+8GaxcLY+ItJZohGvLrbA7YpMH1Aqhe6LJo+sjTtEs5dQ1qTLTardKVWIH0PTpW38T/A95eagnjLwjcW+m+J7RRmWTIjuo1HCS45IAzj3rnvBHxs8P+KvDxfxBZ3vhtZt0JuLoBI52U7WKH0yK1p1XA8vMstjjEpXtJbP/K+ifna6M7UIbTTr0Q26P4m8RyOMz4zHbt6grxwas6hpcWhxNqfi6+XUNVukCppykHcOoBxyK6PQPGnwn0CzdNM8R6SZAPndZMyOfc15tqmvS614vl0nwnpN1LrWofNb6xrKbrRVPQRkc5AzXQsSv6/rQ+efDlZJNJXfT7MfN9Zy9dPkUfEltdfEnxTY/DuG2drMOtxqt4Vw1oFw8Sr65xjmvpuwtza2UNsZGl8pAm8jBOBXM/DPwTZ+DdJaMTSXupXGHvLyU5eVvTP90ZIHtXW1yznzO59Tg8HHC01G9337/IKKKKg7AooooAKKKKACiiigAooooAKKKKACiiigAooooAKKKKACiiigAooooAKKKKACiiigAooooA4/4teMP+EO8LPeW8fnahcyLbWcfX96/CsR3AOKy/hR8Po9G0e4v/Eypqmv6tIbrUZLhRIqSMOUjDZ2r7Csv9o/fp+kaNrwQyR2upQRuoGcBnHOPavU7S4iuraO4gcPFIoZWB4INAGGfBHhH7R5/wDwjum7/wDr2X/CuS+O+hWsfw7dtKsIbaWC7gkX7PGI+A4J6V6dWD8QY0k8FauZF3CO0kk/75Un+lAGhoN7/aOjWl9x++jDcVergv2etS/tj4L+F9S3FvPs92T1++w/pXe0AFFFFABRRRQAUUUUAFFFFABWf4lna20C+nVtpSFmB9OK0KwviA6x+CtXkY4VbVyT+FAHJ/BPR9MufADR3dnBeRyX88uJ4w4yx5PNdQngjwikzSr4d03c3X/R1x/Ksz4LwLB4CtQnKu7OPxxXaUAeJ6pHN8HfG6anZon/AAhuu3SxXNtGmDb3TnCsD2TA6V7TDLHNCk0Th43AZWHQiuC+P17Z2vw5vIbrZvvGFtbBu8rA7QPeuk+H9vPaeB9EtbkMJorGJXB6ghRmgDcooooAKKKKACiiigAooooAKKKKAOX+Kt5Lp/gHVbqFyjpEAGHbLAf1qj8OPD+jyfD7TLW6020uYlRmUSwq2CxJOMjil+ODrH8L9YZzhdif+hrWz4DiEPhLT4xnHkg80AR23grwnbzGWLw9poY9c2yH+lcT8YLSDTfFfgTUrVFt47fVCHSJdqldnTAr1avOPj1ER4fsdQyFWyufNY+gxigD0ZGDorjowBFLVfS38zTbWTruhRvzUVYoAKKKKACiiigAooooAKKKKACiiigAooooAKKKKACiiigAooooAKKKKACiiigAooooAKKqX19HbDH3n9BWNc31zMeX2r6LxQBvSXUEf3pFB+tcT8Q/in4f8GNHBcW2oapfSfdstPh82bHrtz0q+efvEn615z410TxJo/j1vHnhjT4dW8+NYr6yaPdNtUYXySeFPr60AdRN4t8L/ErwXrGlWUzx3v2V82kwC3EL7TtJXsQab8BNeU/Dm00u6klmudHxZTyHlmZR1PvXlXjWTxPqjJrHhT4b6pofihWCpcfIIpFPUygctXpfws0DUNA8MN/bLRNq+oy/a9QES7UExGCFHYUAejjVrb0f8qoeKLu3vfC2r2qlgZbCdenqhFUabNH5tvNDjJkiZB+IxQBg/szG3sfgp4a0rzQXtLfyWz1J3sf6112teNPCmi3a2mqa/p9pOT/q5ZgG/Kvm+P4jL4OtdT+H9myweIXvRbxGRCVgiYcy/RSanjl8CW+h3nhnQ5U8eeMrtd1xI6mRoJD1cFhwmegoA+pYJoriFJoZFkjcBlZTkEHvT64D4f2+peHfCNjpdzcmeeMb3LHO3P8AD+HSuy02+Fz8jDDj9aALtFFFABRRVK+1CK3yqne/oO1AF08CoJLu3TrIufTNYNxeXExO6QqPReKrtuKPtI3lGCk/3scfrQBqX3ijw/Y3KWt9qtrbXEn3IpHAZvoK574y6tbw/CXxRdDO2LTZJMnoRivDo9S8DaHqmraX8WLy70zV71z5d3cMWV16boMAlMcfjWLqPjSwTS9S+E+ja6/izTtfs2ttPnXc08G44AkdhzigD6N+FGqWo+HWhuFYeZZxP8o45UV1A1a2PZ/yrkPCemf2L4U0jSD96zsooH/3lUA/yrTHWgDz74qXNn4z+MHhbwG+9o7VF1wjHG6J8AfrXoniL4heDfD90tpqviCwtpz/AMs3lAYfUV4x8YG8S+F/HNv4t0PSG1CG7sH06eaJfntd5+/nsBUPhi78AabpBEXhu48YarL81x9qVZZfMPUKWHC57UAfRum39lqVnHeafdRXNvIMpJG25W/GrNeQ/BXRtX8O+DBa6o0kE8txLMluT/qUZsqv4Diu8h1C6iPDBh/tc0AdFRVTTrxbpDxhx1FW6ACiiigApGYKMsQBVC+1KOHKRfO/r2FZM91POcySEew6UAb0l5boceYCfQGs2bxV4ehv10+bVrWO8b7tu0gDn8Kw9YjuptD1KKwcJfSWki2rt0WUj5T+deBaZffDex0dvDfxO1i80XxU4xc3Tu3mu/d4WAO1c9BQB7F+0frdvafB/W5myu3ys7uBzItdto2o2sOjWMeH/wCPaM8D1UV8oav4ofxfp998EbHUh4jNwIntdWiDYWMMGCyFuSwA596+nIkWK2t4V/5ZQRxn6qoB/lQBvjVrb0f8q83/AGn9Ujj+A/ii8t8Ga3tldN3rvFdVXP8AxJ0I+J/h/rXh9VDPfQbFHrgg/wBKAOx8N6jax+DdLvLq4iijGnwySOzYC5jB5NYEXxY8Gy6nFZx6gGimkEcd0MeS7k4Chs9a+cdf+IVj4jv9M8C+Lb658I6NpoWK9tzuW5v9gGwRuowBkc57Gu/urE+OYtO0Lw/4Sh0Pw9Y3Mdy17NCv74ocjYR0zQB9FAgjI5FFc5bX1xbIkUbbo0GBu5OK27K6S6j3LwR1FAFiiiigAooooAKKKKACiiigAooooAKKKKACiiigAooooAKKKKACiiigAqK6Mgt3MQy+OKlooA5NmYsS2c55zSV0dzY28/LKA3qKqPoy5+WZh+FAGPShip+UkfStT+xj/wA9jTl0Vc8zt+VAGVubOdx/Omk5PWtxdIhHWRj9RUq6bajqmaAOeorof7Ntf+eYpp0u27LigDjtV8P6HqzrLqGl20sy9JRGA5+rdTVjT9N0zTkC2OnWduwGPMSFRIR7tjNdP/ZMH9405dLtx1+b60AYHfua09GtZhcCdlKqBx71qQ2tvF9yMA+tTUAFFFFAFbU2lWzcw/e/pXN9Tk5z711tU7jTreUk7drHuKAOeorXfRlz8s7flTRox/57GgDEurLT7zH23TbG7I6NPbrIw+hI4qO00zSrNt9rpVhC/Z1t1DD6HHFdEujJj5p3/KpE0mFers31FAGHRXQjTbUD7maP7Ntf+eYoA575SMMquv8AdYZH5U0RW6nMdnaxn1SFVP6V0J0u2PbFN/smD+8aAMMnJ5OaQdQACfoK300u2X7y7vrViG2gh/1cYFAFDRbWWNzNINoIwBWrRRQAVS1gzC0PlZ/2selXaCARg8igDkhRW/PplvJyuUPqKrNooz8s7fiKAMmq95p+mXnN5pWn3L/89JbZHf8AMjNbo0Y95jT10ZP4p2/KgDn7PT9Nssmz02yt2/vxwKrfmBmrFbiaTAOrM31qUaba4/1YNAHPUoPNdAdNtf8AnmKadLtvTFAHNy2mnzOJJtL06aQdHktUZvzIqUbVXaiqi/3VGB+Vbv8AZMH9409NMtl6ru+tAGAqszBVUk/StvRbaSFGeQYLdquw28MQ/dxgVJ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/Z"/>
          <p:cNvSpPr>
            <a:spLocks noChangeAspect="1" noChangeArrowheads="1"/>
          </p:cNvSpPr>
          <p:nvPr/>
        </p:nvSpPr>
        <p:spPr bwMode="auto">
          <a:xfrm>
            <a:off x="15875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48" name="AutoShape 4" descr="Image result for Thank Yo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174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37811"/>
            <a:ext cx="7162799" cy="4684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2286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3200" b="1" dirty="0"/>
              <a:t>Project Briefing</a:t>
            </a:r>
            <a:r>
              <a:rPr lang="en-US" sz="3200" dirty="0"/>
              <a:t>​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00200"/>
            <a:ext cx="7696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609600"/>
            <a:ext cx="8382000" cy="5715000"/>
          </a:xfrm>
        </p:spPr>
        <p:txBody>
          <a:bodyPr>
            <a:normAutofit/>
          </a:bodyPr>
          <a:lstStyle/>
          <a:p>
            <a:pPr algn="l" fontAlgn="base">
              <a:buFont typeface="Arial" pitchFamily="34" charset="0"/>
              <a:buChar char="•"/>
            </a:pPr>
            <a:r>
              <a:rPr lang="en-US" dirty="0" smtClean="0"/>
              <a:t>In this </a:t>
            </a:r>
            <a:r>
              <a:rPr lang="en-US" dirty="0" err="1" smtClean="0"/>
              <a:t>microservice</a:t>
            </a:r>
            <a:r>
              <a:rPr lang="en-US" dirty="0" smtClean="0"/>
              <a:t>, </a:t>
            </a:r>
            <a:r>
              <a:rPr lang="en-US" dirty="0" smtClean="0"/>
              <a:t>we are using three controllers and two repository​</a:t>
            </a:r>
          </a:p>
          <a:p>
            <a:pPr algn="l" fontAlgn="base">
              <a:buFont typeface="Arial" pitchFamily="34" charset="0"/>
              <a:buChar char="•"/>
            </a:pPr>
            <a:r>
              <a:rPr lang="en-US" dirty="0" smtClean="0"/>
              <a:t> In this </a:t>
            </a:r>
            <a:r>
              <a:rPr lang="en-US" dirty="0" err="1" smtClean="0"/>
              <a:t>microservice</a:t>
            </a:r>
            <a:r>
              <a:rPr lang="en-US" dirty="0" smtClean="0"/>
              <a:t>, </a:t>
            </a:r>
            <a:r>
              <a:rPr lang="en-US" dirty="0" smtClean="0"/>
              <a:t>first need to long in using login credentials as a patient , doctor or  user.​</a:t>
            </a:r>
          </a:p>
          <a:p>
            <a:pPr algn="l" fontAlgn="base">
              <a:buFont typeface="Arial" pitchFamily="34" charset="0"/>
              <a:buChar char="•"/>
            </a:pPr>
            <a:r>
              <a:rPr lang="en-US" dirty="0" smtClean="0"/>
              <a:t>This </a:t>
            </a:r>
            <a:r>
              <a:rPr lang="en-US" dirty="0" err="1" smtClean="0"/>
              <a:t>microservice</a:t>
            </a:r>
            <a:r>
              <a:rPr lang="en-US" dirty="0" smtClean="0"/>
              <a:t> can </a:t>
            </a:r>
            <a:r>
              <a:rPr lang="en-US" dirty="0" smtClean="0"/>
              <a:t>be access </a:t>
            </a:r>
            <a:r>
              <a:rPr lang="en-US" dirty="0" smtClean="0"/>
              <a:t>data using the patient ,doctor or  user  only.​</a:t>
            </a:r>
          </a:p>
          <a:p>
            <a:pPr algn="l" fontAlgn="base">
              <a:buFont typeface="Arial" pitchFamily="34" charset="0"/>
              <a:buChar char="•"/>
            </a:pPr>
            <a:r>
              <a:rPr lang="en-US" dirty="0" smtClean="0"/>
              <a:t>These are the credentials to login. DOCTOR - doctor1 PASSWORD - password​</a:t>
            </a:r>
            <a:br>
              <a:rPr lang="en-US" dirty="0" smtClean="0"/>
            </a:br>
            <a:r>
              <a:rPr lang="en-US" dirty="0" smtClean="0"/>
              <a:t>PATIENT - patient1 PASSWORD - password​</a:t>
            </a:r>
            <a:br>
              <a:rPr lang="en-US" dirty="0" smtClean="0"/>
            </a:br>
            <a:r>
              <a:rPr lang="en-US" dirty="0" smtClean="0"/>
              <a:t>DOCTOR,PATIENT - user1 PASSWORD – password​</a:t>
            </a:r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389120"/>
          </a:xfrm>
        </p:spPr>
        <p:txBody>
          <a:bodyPr/>
          <a:lstStyle/>
          <a:p>
            <a:pPr fontAlgn="base"/>
            <a:r>
              <a:rPr lang="en-US" dirty="0" smtClean="0"/>
              <a:t>This </a:t>
            </a:r>
            <a:r>
              <a:rPr lang="en-US" dirty="0" err="1" smtClean="0"/>
              <a:t>microservice</a:t>
            </a:r>
            <a:r>
              <a:rPr lang="en-US" dirty="0" smtClean="0"/>
              <a:t> allows the patient to see prescription and appointment.​</a:t>
            </a:r>
          </a:p>
          <a:p>
            <a:pPr fontAlgn="base"/>
            <a:r>
              <a:rPr lang="en-US" dirty="0" smtClean="0"/>
              <a:t>This </a:t>
            </a:r>
            <a:r>
              <a:rPr lang="en-US" dirty="0" err="1" smtClean="0"/>
              <a:t>microservice</a:t>
            </a:r>
            <a:r>
              <a:rPr lang="en-US" dirty="0" smtClean="0"/>
              <a:t> can manage data by patients, doctors or users credentials only.​</a:t>
            </a:r>
          </a:p>
          <a:p>
            <a:pPr fontAlgn="base"/>
            <a:r>
              <a:rPr lang="en-US" dirty="0" smtClean="0"/>
              <a:t> This </a:t>
            </a:r>
            <a:r>
              <a:rPr lang="en-US" dirty="0" err="1" smtClean="0"/>
              <a:t>microservice</a:t>
            </a:r>
            <a:r>
              <a:rPr lang="en-US" dirty="0" smtClean="0"/>
              <a:t> allows the doctors and user to see and edit prescription and appointment.​</a:t>
            </a:r>
          </a:p>
          <a:p>
            <a:pPr fontAlgn="base"/>
            <a:r>
              <a:rPr lang="en-US" dirty="0" smtClean="0"/>
              <a:t>There are three controllers , doctor controller, patient controller and prescription controller .​</a:t>
            </a:r>
          </a:p>
          <a:p>
            <a:pPr fontAlgn="base"/>
            <a:r>
              <a:rPr lang="en-US" dirty="0" smtClean="0"/>
              <a:t>There are two repository, </a:t>
            </a:r>
            <a:r>
              <a:rPr lang="en-US" dirty="0" err="1" smtClean="0"/>
              <a:t>Appointmentrepository</a:t>
            </a:r>
            <a:r>
              <a:rPr lang="en-US" dirty="0" smtClean="0"/>
              <a:t> and </a:t>
            </a:r>
            <a:r>
              <a:rPr lang="en-US" dirty="0" err="1" smtClean="0"/>
              <a:t>prescriptionrepository</a:t>
            </a:r>
            <a:r>
              <a:rPr lang="en-US" dirty="0" smtClean="0"/>
              <a:t>.​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Tools Used</a:t>
            </a:r>
            <a:r>
              <a:rPr lang="en-US" dirty="0" smtClean="0"/>
              <a:t>​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389120"/>
          </a:xfrm>
        </p:spPr>
        <p:txBody>
          <a:bodyPr/>
          <a:lstStyle/>
          <a:p>
            <a:pPr fontAlgn="base"/>
            <a:r>
              <a:rPr lang="en-US" dirty="0" smtClean="0"/>
              <a:t>Apache Maven​</a:t>
            </a:r>
          </a:p>
          <a:p>
            <a:pPr fontAlgn="base"/>
            <a:r>
              <a:rPr lang="en-US" dirty="0" err="1" smtClean="0"/>
              <a:t>Docker</a:t>
            </a:r>
            <a:r>
              <a:rPr lang="en-US" dirty="0" smtClean="0"/>
              <a:t>​</a:t>
            </a:r>
          </a:p>
          <a:p>
            <a:pPr fontAlgn="base"/>
            <a:r>
              <a:rPr lang="en-US" dirty="0" smtClean="0"/>
              <a:t>Java​</a:t>
            </a:r>
          </a:p>
          <a:p>
            <a:pPr fontAlgn="base"/>
            <a:r>
              <a:rPr lang="en-US" dirty="0" smtClean="0"/>
              <a:t>Spring Boot​</a:t>
            </a:r>
          </a:p>
          <a:p>
            <a:pPr fontAlgn="base"/>
            <a:r>
              <a:rPr lang="en-US" dirty="0" err="1" smtClean="0"/>
              <a:t>MongoDB</a:t>
            </a:r>
            <a:r>
              <a:rPr lang="en-US" dirty="0" smtClean="0"/>
              <a:t>​</a:t>
            </a:r>
          </a:p>
          <a:p>
            <a:pPr fontAlgn="base"/>
            <a:r>
              <a:rPr lang="en-US" dirty="0" smtClean="0"/>
              <a:t>Postman​</a:t>
            </a:r>
          </a:p>
          <a:p>
            <a:pPr fontAlgn="base"/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9686" y="2362200"/>
            <a:ext cx="6444314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57200"/>
            <a:ext cx="8229600" cy="4389120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dirty="0" smtClean="0"/>
              <a:t>Maven is a project management and comprehension tool that provides developers a complete build lifecycle framework. Development team can automate the project's build infrastructure in almost no time as Maven uses a standard directory layout and a default build lifecycle.​</a:t>
            </a:r>
          </a:p>
          <a:p>
            <a:pPr fontAlgn="base"/>
            <a:r>
              <a:rPr lang="en-US" dirty="0" smtClean="0"/>
              <a:t>In case of multiple development teams environment, Maven can set-up the way to work as per standards in a very short time. As most of the project setups are simple and reusable, Maven makes life of developer easy while creating reports, checks, build and testing automation setups.​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4343400"/>
            <a:ext cx="6629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/>
              <a:t>Maven provides developers ways to manage the following −</a:t>
            </a:r>
            <a:r>
              <a:rPr lang="en-US" dirty="0"/>
              <a:t>​</a:t>
            </a:r>
          </a:p>
          <a:p>
            <a:pPr fontAlgn="base"/>
            <a:r>
              <a:rPr lang="en-US" b="1" dirty="0"/>
              <a:t>Builds</a:t>
            </a:r>
            <a:r>
              <a:rPr lang="en-US" dirty="0"/>
              <a:t>​</a:t>
            </a:r>
          </a:p>
          <a:p>
            <a:pPr fontAlgn="base"/>
            <a:r>
              <a:rPr lang="en-US" b="1" dirty="0"/>
              <a:t>Documentation</a:t>
            </a:r>
            <a:r>
              <a:rPr lang="en-US" dirty="0"/>
              <a:t>​</a:t>
            </a:r>
          </a:p>
          <a:p>
            <a:pPr fontAlgn="base"/>
            <a:r>
              <a:rPr lang="en-US" b="1" dirty="0"/>
              <a:t>Reporting</a:t>
            </a:r>
            <a:r>
              <a:rPr lang="en-US" dirty="0"/>
              <a:t>​</a:t>
            </a:r>
          </a:p>
          <a:p>
            <a:pPr fontAlgn="base"/>
            <a:r>
              <a:rPr lang="en-US" b="1" dirty="0"/>
              <a:t>Dependencies</a:t>
            </a:r>
            <a:r>
              <a:rPr lang="en-US" dirty="0"/>
              <a:t>​</a:t>
            </a:r>
          </a:p>
          <a:p>
            <a:pPr fontAlgn="base"/>
            <a:r>
              <a:rPr lang="en-US" b="1" dirty="0"/>
              <a:t>SCMs</a:t>
            </a:r>
            <a:r>
              <a:rPr lang="en-US" dirty="0" smtClean="0"/>
              <a:t>​</a:t>
            </a:r>
            <a:r>
              <a:rPr lang="en-US" dirty="0"/>
              <a:t> </a:t>
            </a:r>
          </a:p>
          <a:p>
            <a:pPr fontAlgn="base"/>
            <a:r>
              <a:rPr lang="en-US" b="1" dirty="0"/>
              <a:t>Releases</a:t>
            </a:r>
            <a:r>
              <a:rPr lang="en-US" dirty="0"/>
              <a:t>​</a:t>
            </a:r>
          </a:p>
          <a:p>
            <a:pPr fontAlgn="base"/>
            <a:r>
              <a:rPr lang="en-US" b="1" dirty="0"/>
              <a:t>Distribution</a:t>
            </a:r>
            <a:r>
              <a:rPr lang="en-US" dirty="0"/>
              <a:t>​</a:t>
            </a:r>
          </a:p>
          <a:p>
            <a:pPr fontAlgn="base"/>
            <a:r>
              <a:rPr lang="en-US" b="1" dirty="0"/>
              <a:t>Mailing list</a:t>
            </a:r>
            <a:r>
              <a:rPr lang="en-US" dirty="0"/>
              <a:t>​</a:t>
            </a:r>
          </a:p>
          <a:p>
            <a:pPr fontAlgn="base"/>
            <a:r>
              <a:rPr lang="en-US" dirty="0"/>
              <a:t>​</a:t>
            </a:r>
          </a:p>
        </p:txBody>
      </p:sp>
      <p:sp>
        <p:nvSpPr>
          <p:cNvPr id="6148" name="AutoShape 4" descr="data:image/png;base64,%20iVBORw0KGgoAAAANSUhEUgAAANsAAAAuCAYAAACh3GzqAAAAAXNSR0IArs4c6QAAAARnQU1BAACxjwv8YQUAAAAJcEhZcwAADsMAAA7DAcdvqGQAABhKSURBVHhe7Z0NmFxVecfPOffO7IZkCQkIBNCELwXUFAENioKWIlqtovUTay21Qq1UawEF/IiUVkD8QqyCWqkWi4pasFhsq4giigJ+AIkIARID+WCTzWaz83nn3uP729nhmUzuvefc2X1C8Jm//p+5M7uZnXvved/3/36cQQ0wwAA7B3r6sSiWCF8h3F/o8x6JcK3wG8KNvDCLeLLwNcL9hJYXHDBCPsNXhOt4YYABdlUMCb8rZGEX5eXC2cRThL8Qpv0tF08XDjDALo0XCLcI0xawi3cJZxNfFKb9HRcj4cuFAwyw04CkKoqlwj3ah4WxULhX+3DGeLXwTe3DwkDS3tc+HGCAnYN+ja1fzBUe2D6cEfYVflBYnnpWHBjbqvbhAAPsHBQ1tnnC57YP+8KI8KntwxnhH4R/1D7sC78UUrQZYICdhqLGtkh4WPuwLwTCp7UP+wY549+1D/vGj6YfBxhgp6GosT1PWGof9o1DhP3IV7C78AIhEbJf1IS3tw8HGGDnoeiif/7040yAse3ZPiyMtwpf1D7sG78Sbm4f7rqwVumJyw45Yvzjh7x47NIli23/PdEBdhEUMTb6a09vH84IBwsXtA8L4XDhe9qHM8Jtwmr7cNdF5YolS8Oy/XEQ2u+GQXDnto8edI5d3rci8IK98ujS5OUHHzX26SWLp18aIBukRKGQe8IjxCH23iNem3KURbwlBYn/ETKpMVMgR3/aPvQCVcd/F75x6tnM8Gbh1e3DvoCjOELI9AzTKyxMWiF8Rm4AaAi3ComgvxNS/fytcLXQC/UvHPLeoVBdXG9aZRKtbEvbZhSft/u7H7xk+ldmFdUrDj1e/tD7VaKOi5tqXDfM6fPOuf870z/2BQvtUOFB0484yL2FFNbobyLhR4UPClEYd04/nwlIa7gnu009a6MlrAjHhfzdXmAYVNUhSotaBJVyXqcH2/mMdwt/Ltwm7MW7hKcI5wj5+X8IqbS/VHiG8NfCvxSeKbxUeG0RY3ud8GvtwxnjLcIvtw+9cKqQ8aqZ4lHhy4R3TD3zB0WhE4QvET5TiKENC30RCzcJVwqvEV4nzF1klSsPvnq4pN/UiGzNBGpO3LRRY8ysTSrlP9vropW8z6wg+fI+c6u1uWeFWp89VNYjTTHukjVqspL80tZLJ80//14fyc0ie6XwVULUD4vfFYW5JjiiG4U40n7y6GXCy4S0grprCVSaef9vCf+RF6ZBoKA/i9MmeGBgecBoaRFdKWSAYkLYAU7kLOFfCDn3h4UEEEYZ3yn8vvCHQnrLJwlvKiJLjpp+nA0UKf+zsJe3D2eMNcIiC/V44VeFPxFeIcSTIYOLGBog4u0jJN/8nPAWITcoG7FaECeSuGm1pRXZidomMxZPBgclNiIyzwo2nnvwIePrRq6aWzYXGK13q0e2Kis0ieTvKqv3DcKYyJ0FHPUzhJwP0vwTQq4X+bjPuuKaYKRUlm8S/quwqGo6T4jBoS74tx0eMP3anwgBC/59wh8LGRlEWbkMDRDpcLScG4ZLBOwAx83fwahw3qxT0pMbhDj0fxIy1rhByEih10UBLC4+4GzBt33ADT1X6DJO5IkPVgh98jUu6meE/y98vbCfHDMPtD+IcK+depaCysNmeHKD2dqYUKtqjwSt1jazdyBXI4nNidO/MiOsO+upL7Wt4KZk0ryiUrMbY5WsFwsLQqNMKEssCHS1pWyafAIYFHL2VuHbhHj5mQCZidH9t9C3LsBnQKbmgYj3z0LSHx5nMlDBdf+UsBNBsYkXC3829ax9jFohCp4slOup7hX+Rjh1HX2NDc/wrPZhLrhYTPa74BvZ8EzczDwgyXz7bng2F7iB5CpvF/Y7oeIDtD5TMHjE7UAhxDbMXsmWcH51bViPJoMFSVPrVlWrpGr2W3/G05AqfWG5vPfqMw5/q2oEXxtWwZOjmt7U2GRWNLaY4ea4rtTG9cbJcbW1VVM/2+M9qx6Y/mfd+GMhkegcIa2Y2QTqiVTF5/z4XVckfJKQiEb0mw2gbP60fThlbKid7009a8vNfxPSw32/8GIhOToGiqT1NjZODO+TBxLLDwn5AK5Ig/HidfJAL41QTBU0C3iNvxWSzLrACbuKMkgPckOXY+FckU5cSBJlctBOMvxxIRHUB8iwHT35SqWjila2rlVcD0xc06pVNSoSYxODmxdFZXY79AP9lvuffn7Y0J8NIjNSmVTrk6Z6oDlmnlsbNQtqo8Hc+qjZo7ZJlye3WPKobqAy2CnxX0Kfkb1JIfOnFEJ4pGDhA64HhuwC98i1JmcbyMrntA+nii8fEFL4AtcKKZKQ1/2L8BEha+nbwin4GhvFARcIp1g3VRgS3zxgSOQ+eWARH9s+TAULHonJ3jSffJIbThKbBS7kp4UuQ+P8yLfIv/iMGBzFHi40eQdJM/1I34LODhJVX6tiMTDbqhgVi3GJgVWtGBvPWzUzJ64khYe5HzrhhOH7X/mMjwUtc6GOglKtkmyI6nqFbZpn25aZI4+BivXQUGiGJFP88n4fWdXx2B2cLyTfyYtmLMD/FP65kHvCtA/XietxtPBvhD45M44rbywQKXdM+9AbVIS/JDxNSG55pBDldLaQ8T1fsG5ZK4XhY2x4NN/FjFVTdXMZGzcsT2/z997dPswEC7vjNdDLLlDkyMpBADfBte2GMjC/QwWtzgsZYNER5WkBuJBalZRIFiV1DEzvFVfN75JaIBJSWDOV2ubSwp8ccCwy1At3HH10qRFu+VTQCt4t8lTVa2p93DQ/05FeJs/niJSUCKpVqRWo6qS9aTdt3ic3vbtkzr0g58mT1eRFVN3YiUEx4X4hRQSuBedIBEBmYXwUFfJAxMrb0YEyenb70AnWJFNHRKS/EhKxKVDhNPkcHxO+UEhk8gGfzTdIbQeff0QfwkdDI6s64EK7kDUjide4UMgFzQLVHUI14OSRYy5QWk7ruXRABSkPVDLpn+RFx25g2ETfPLAYkRs7QCLYZEJkq5m58viIqomMFKNobtXjzQ3mvKEFDa/FhlHqCfUJeb83Ybz1qh1r1e2tqmleKNFshPe0Da3CyKhKxf46qoanz794u3I/UYr7kYfPC/k9n5YK54zxIjPzQIslaysXct9nTY4J3yDE8VEVzAIGiTNhn6YLONm+hth9jA2j4OTygPfqHu71kQo0PdPyMSIM/awsYDB4KiIo4PO5ZiVpMJPf5YH3pCeDXEIKctwh8ofoSf7hC5qbrpyCalXq10Qk28yauuRtEslEUgZRQ/K1xhYz2lgf7lluhgepWilPYk/BquWmXE4uCZPgHfFE+GijrmpJ03xPDO04iWjzm2TWzXZEq1fV3UlNn7r48yu6iyIsaBqyeWVy1AXGkxfpe0G64ZJu/O0suexbGWfiCBXiAzY2Y5wucH3ovxWGj7GRDHcmI7LQuxnTtbBB2tgWpVl6J3mfi+Zi92QD2nt++zATyFqXA+Dm00+5SEiRg+MOkT/d5+cCcgpv6gLXCUe1AyrrShsn1wVbmuNBtVlR9fqY3lDfFO6RRMHuUSyyL8mvBH5dvTa448DvfMhodSZts7ihFrZq+hrbVEfpZrCoWddWIpuK6mpcpOMNST14zZKv7NAsZytTXrmcyP1hoW/xowMWqyuKENW6p0K6QS7oAhLx6+1DL5Au+dhDpyBSGK43JxH18SLkQ90SDetvtg8zkWZsGFrezWUxsIinSqnTIL/jQuUBWduJhLMNZC99OSYS+OIhCiPfFLrUAJhqdqYiCtYFUbCgudUsjsbCIJoMbaBMiYvcsAnnv+Tug4/JbDovWfLQmVqb9zPQLP9XScvc3JoIDqtvDg+cHDXbmo+Gm+sbg/X1daVmbW15c+2+Vu8oGSNpmX3AaeCEKX5QrEDW+pJWDblbHnAmaXmpK9/vgJZQXo7eCyq8LiWCvPYJJKlwGRvyrFPqzAMJZzc4SVc5ngvZXcKmf+H6mgP6Ut05E8aKtnfBp7+WBoyYqImkoUpJXkf/Dcn5WSF9Rc6d96fBS5LNaJlL1gIiWneeux0SE9+HRQ3pYMgmWgzGTjXjp4Y7rJZESx1bbenUnPC2pzxHjD64WFsjv2hUy9ofyb8PjDXPsy0TJA0zIlFuL1MJF9lKYFqN+KpnrFzZ6xzJdVx9LNbPR4W0VLgGPsQxf1LoukZ8nrTzw6l1T3KkgYby/7YPvcGghcvYUHA+KVIqXMaGhHRth0FC9Fo7r/mE205hA6PBkLJkA2Di4rGexTS46D49H26yL2hWckPJ1Wiw3iwk8WdollEcJkv4rPT3qEySOzF46zP+0w0S9ux+XKIejOJkKoRJNr6PGNhEzECyFfOx2ogBDlkd7DDydevi459lTOmTWgfD/G4rtvdJZFtjlHkx418S6QRa/mdsI0k2Jip5+1H3/ooZvm6w6Jj58wXRnUqlD33L5lwfcu1e5BVOOmCA2KdI1w1yf1eFl/dM+0xecBkbEsH1O1h6b4WOkrdPY7fTK3mvMK/L/5CQBd7r6ZATPvla2iREL3Aq7xAyokXlkpIwMoqckJ+5pGpRENW65fB2KJuS5DRmVSIGY5URp2TubRue5FmoN1M6QOngtFue8vzHpDjHLa0vT3S4f2Qloikz1lL2ZmPVy8TwSvH0KYjBRWJkq2MVnHvUqjvTJn7IiXaYbNnJoEqbls/6TDL19gh94DPVlKlEfOAyJB8JSVSjnNsLn8iGLKOKSSKeB/K0tC/o8UmUabZ3T2ungQjB56CpjYPpniD3AXbA4kAiUbHszl+z0F293QH3DW8db6ngLiuBIFHhbk0VVpo2jFvyHDYkg6vb8Biryo9JqmYwfK7RpeP4WazCKFLmemvKJ1gdLpwqn7UlqEhRKzaorlf1BBmcBvJgotDjCRRF744DHAs5nwu51zYFOGyf9hH3t2/keWs82/8JSZTzQNkXDd4LFi2yr7cIUhRMZvy1MK3cirxjMiEPjP6QV6SB82cEiYqjT5OYm08hAVKdJOKi4zE0ysb8nOl+on2eJCbyU3jKLpAIfrj4BecOmfCiSEIReZd83D0CEyyVY/mpVqEOJEQlp5645nvX3HjAySeHgbpesruhkmR4sW3dKJ5Ui8W8JJFLJyYmnhVrSya0Tm4YrtVPP3LjXVlVRCq+tGDyQJ+MGUmuxUyjPs6tIy9xjFSGGQvr/XxIPRRTXnUcJ0/xhbzNFygkcu68tYqsxSB7HYA38i4SU854vrxFyAVn5KUz+dwNjBXvRFO8XyAB6W+lRUnyJMI6w6ZZoJPE/iW2OqSBiQKmtF1eHKNmKwnng2TOm/2kf0i0z1sQGBlRPa/Rqn6w+MQXyi26LjBmftMmDyir7yiZ4PUNm4jZtI2tmcTnDy+pX1pdPXLrkNGiRCTI2uSeWMW3l5Q9DSPrGFogj4Gm3NJ6x7IHb2OGNQtIS5rUeWAOlCmenQlmUHtnNnvBuBjjXpkSPQUMGGPcebheyJ5OV5U9E3kyEit2eXusnLGXNHS8/UzQPejZC3I8V9Qk6tzTPtwBaHR6anmGxoVlehtPyZQECbJryJqGvKsviXfONTQwOnfhTxo6eEgkocSm0h6RCoOqNfVEAkH7NZGYJmxuWbPgNEnJntMU+ShSc4s83iRm9UqRn/I7SEpolEhMJbncNcGCiL5hFvjsLhnNdSG33dlgptEF1mMRQwM+6QiOvW9DA1nGxuvOCQUBHj9vcqBII7gXDI3ipbJAXuGqbCHzssar/l7o2nnwBSG9P9doUQdUMum1ueA1+Pq6ldc2xbCui1j7urynGE4iBvZIjNHIa5ENVZwMV5QtvTXRciy3LdLqBnlcZnR5oeRs04YWSEQrq1qibm9ZffYxd96ZN0bW2eWcBwwyb2OpC9w3ZDYV3A55nnc/+RnFqjxwn4oMFXdw3PRjFpD9VDhnhCxj48R9jK23v9aLIt8z0g3kI7OPWWMx3Byf/lqavAX091ybMPFiSMwiQHq5rhsLgoFmLzSV+Wot0Vunopku7y0RbhQjs1PGFqzZanbbN9bBMolkcrHMjxMbGq1LyxqU/eU1oluoh1TN2hWNxJ72ojU/dEVUEkLX/CfGxvBuP+gMctOH7SYFMForWSNa1A5c/TWUVm4enALWgmvOEoXku20qE1nGRt7Blm8XXCfWb7cdQ8vrk9BsdXk50Ns/6oDpFdcUAnKRyOgLPo9LlgKktfeCOGX1t38b6fBqZKMY2XNbifkF8rEp0a1hgq+PBgtOqqrhuJHo0aYKfy7G9vJ2RAunZKOWiFexyfdbOnj1S9f+wHfB0PpwDdvS9C7y9RY4SOZOGaEiz6eQxA7vDjEkqoJZRRucq8vYUFJFCxhU3F3pCEPovRM2hZFlbIRVl0Qjl3JtpaG/5cpxekEFkwpkHjAWblYeWNRZi8t10wCLw3fPFF6eBriPtCKnKHRNmkH42S1q+N5Il0xLl+ZJ3vXoZj2ydk246MjIDB1dMcP1RKtvahWcEJjyfCVGZlUQN6y6pxrrM+Oh4FUve+jGIpL+O8LU3QhdoPDFxAz5bN5a4VpTTaYcz+6BrDoAjo3KcNa18RleKFryBz5tjhn11zrIMjafbeSUtwmveaCMy2S7L5iAp3ntWoy0FVxg4iOr2++T6LKA2BjKUDEet7vowc2h0Y2HpkrJHJ6vly9840594KsrNgQLP7U+fFJjLFyw/9Zw5IbxYGRhbOacJNFrqBKM3FLRc3VVl46YsPpXFWuu2qZL71wb7H/h6uDQH53y228XmREEOCryVRcwACrWFEvoUbIRE4OhHYQ6oarJ+VKQYVFnrTecNmNuWXkRjs+nv0b5vggwfB8jpgo9Y6SdPAvLZ+GwJcElNZAERcZm+BqErOpmN3yMDSmUVbxBFvgsQCqy5BcsGDZEUnamcMMC4/3pQ/IdKa4plm74nN92uPDwsxZLXhZHwXB1Ipi3dDRcUI5MuRRrLZm7Ha9ps3pDac/XPVLaZ87DpX33XFveb+n6YNEbJBIuWphsLDq21AGznz6RAkMgsjN9w3Yc8lx2TSAZyWFdX+GAgVFUynNCjGe5+qn01YrIfkDUZTQvDzierIp2IaQZm89mUaozPsUPql4+kySA6HBV+zAX6Huf3l3ef3gReZlVPOkFEY0hVf6zxp3vGqH3x+6Efpq5qVtq8rB71NwQKX1Ly6rPRdqUIx3sHwelzVbkYkvpG2xQOlIHwwuUKdEK2De2utYy9qKzV338stPWfKnIPrNusLsa+ddvkcsHDAtzXXFcecAgcrcUCXBiud/FmQJ2ZrhqE3y2wvcsDWnGRnHE9dVkyDPXBeqAKOICXomemk8uQ0LrGo6mmpbnjZigR+b0PQ3QA/7b3D45EU6q8OJ/16rLGx+8/yO/2TZiP9rU4bcSU35mM1EbajZZEQXhmBji4rqNxxoqWdey9jZrzRejcJ6rUuwDcu7OtqHZBJVHIiFf6upTeECuu8CYXFZxJQuukj9gRKtfh7Ud0ozNFfYB0sq3YU3ulFdu5kToZfmGaqIa/aw84AhclTd0ODe730WJ4dDTIU+h3M9XvLmiJU7A97rtAF3RYdPo9S0bf6FlzHWx0R+OEnNPU5tTrFbHiqx83tbqk07+wKqLr7pg5QW+vUEXcCREdL4clvMrWvDqgPyd3RdESxY5uyd838tVeGI21zUBkgaXgiOo9FN0SUWaDEIe8cWk7DfqHqilYICkwoOTvxSJCnxpJYsRfc97shDI93jkZJAqrvyvAxrRGAnhv/vzAc6HC0+VjEXiAz4TRRBK2STh5F8YM0UQ3o8GLwUVjAs5QTsDb0cyTgm/25uS4yEzkTzd58P78Hvkepxv7+f2wjlPu2REl6vzo3hoWOvkgpHXRG8e+8rC0tw51d0uvvs8n+/PmCm4LkzdE2kwGHJ78ikmTnDckN4o544T7VSEcWycN9cur6GeBdoqjN2xJru/SoNrynnT4ilaHAHcL9Y696t3aob3ZvdA0X1xmegn5/hDBtUpZjqR0dwAHEzHyMgHiNCzIin6xXK13IwuHT4jiO3CuKy+9plfnp+2G2JngeEHog4Gh3PieiHRuWbsjKe63I9x/UFiYGxPMLxt6aXLStoeHmt7q471s6+4+z15I20D7EJIy9kG2EXxkkMuG5qwjeNtMu/68uTw7yaSRvDGpy4v/IWtAzw+6G7UDrCLY/e9F7+ippsPfOueD97787HvxnP2fPqTR3U1WL/p9iJ7twZ4nDCIbE8QHHbY2xZNJtGiNVsfeaziuaY8fvO2uOZq9g6wi2BgbE8Q2Fb0oiBQP3344W88Vi7feNfVlcDa9UcccbpPu2aAxxVK/R4KraHwUINf9AAAAABJRU5ErkJggg=="/>
          <p:cNvSpPr>
            <a:spLocks noChangeAspect="1" noChangeArrowheads="1"/>
          </p:cNvSpPr>
          <p:nvPr/>
        </p:nvSpPr>
        <p:spPr bwMode="auto">
          <a:xfrm>
            <a:off x="15875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AutoShape 6" descr="data:image/png;base64,%20iVBORw0KGgoAAAANSUhEUgAAANsAAAAuCAYAAACh3GzqAAAAAXNSR0IArs4c6QAAAARnQU1BAACxjwv8YQUAAAAJcEhZcwAADsMAAA7DAcdvqGQAABhKSURBVHhe7Z0NmFxVecfPOffO7IZkCQkIBNCELwXUFAENioKWIlqtovUTay21Qq1UawEF/IiUVkD8QqyCWqkWi4pasFhsq4giigJ+AIkIARID+WCTzWaz83nn3uP729nhmUzuvefc2X1C8Jm//p+5M7uZnXvved/3/36cQQ0wwAA7B3r6sSiWCF8h3F/o8x6JcK3wG8KNvDCLeLLwNcL9hJYXHDBCPsNXhOt4YYABdlUMCb8rZGEX5eXC2cRThL8Qpv0tF08XDjDALo0XCLcI0xawi3cJZxNfFKb9HRcj4cuFAwyw04CkKoqlwj3ah4WxULhX+3DGeLXwTe3DwkDS3tc+HGCAnYN+ja1fzBUe2D6cEfYVflBYnnpWHBjbqvbhAAPsHBQ1tnnC57YP+8KI8KntwxnhH4R/1D7sC78UUrQZYICdhqLGtkh4WPuwLwTCp7UP+wY549+1D/vGj6YfBxhgp6GosT1PWGof9o1DhP3IV7C78AIhEbJf1IS3tw8HGGDnoeiif/7040yAse3ZPiyMtwpf1D7sG78Sbm4f7rqwVumJyw45Yvzjh7x47NIli23/PdEBdhEUMTb6a09vH84IBwsXtA8L4XDhe9qHM8Jtwmr7cNdF5YolS8Oy/XEQ2u+GQXDnto8edI5d3rci8IK98ujS5OUHHzX26SWLp18aIBukRKGQe8IjxCH23iNem3KURbwlBYn/ETKpMVMgR3/aPvQCVcd/F75x6tnM8Gbh1e3DvoCjOELI9AzTKyxMWiF8Rm4AaAi3ComgvxNS/fytcLXQC/UvHPLeoVBdXG9aZRKtbEvbZhSft/u7H7xk+ldmFdUrDj1e/tD7VaKOi5tqXDfM6fPOuf870z/2BQvtUOFB0484yL2FFNbobyLhR4UPClEYd04/nwlIa7gnu009a6MlrAjHhfzdXmAYVNUhSotaBJVyXqcH2/mMdwt/Ltwm7MW7hKcI5wj5+X8IqbS/VHiG8NfCvxSeKbxUeG0RY3ud8GvtwxnjLcIvtw+9cKqQ8aqZ4lHhy4R3TD3zB0WhE4QvET5TiKENC30RCzcJVwqvEV4nzF1klSsPvnq4pN/UiGzNBGpO3LRRY8ysTSrlP9vropW8z6wg+fI+c6u1uWeFWp89VNYjTTHukjVqspL80tZLJ80//14fyc0ie6XwVULUD4vfFYW5JjiiG4U40n7y6GXCy4S0grprCVSaef9vCf+RF6ZBoKA/i9MmeGBgecBoaRFdKWSAYkLYAU7kLOFfCDn3h4UEEEYZ3yn8vvCHQnrLJwlvKiJLjpp+nA0UKf+zsJe3D2eMNcIiC/V44VeFPxFeIcSTIYOLGBog4u0jJN/8nPAWITcoG7FaECeSuGm1pRXZidomMxZPBgclNiIyzwo2nnvwIePrRq6aWzYXGK13q0e2Kis0ieTvKqv3DcKYyJ0FHPUzhJwP0vwTQq4X+bjPuuKaYKRUlm8S/quwqGo6T4jBoS74tx0eMP3anwgBC/59wh8LGRlEWbkMDRDpcLScG4ZLBOwAx83fwahw3qxT0pMbhDj0fxIy1rhByEih10UBLC4+4GzBt33ADT1X6DJO5IkPVgh98jUu6meE/y98vbCfHDMPtD+IcK+depaCysNmeHKD2dqYUKtqjwSt1jazdyBXI4nNidO/MiOsO+upL7Wt4KZk0ryiUrMbY5WsFwsLQqNMKEssCHS1pWyafAIYFHL2VuHbhHj5mQCZidH9t9C3LsBnQKbmgYj3z0LSHx5nMlDBdf+UsBNBsYkXC3829ax9jFohCp4slOup7hX+Rjh1HX2NDc/wrPZhLrhYTPa74BvZ8EzczDwgyXz7bng2F7iB5CpvF/Y7oeIDtD5TMHjE7UAhxDbMXsmWcH51bViPJoMFSVPrVlWrpGr2W3/G05AqfWG5vPfqMw5/q2oEXxtWwZOjmt7U2GRWNLaY4ea4rtTG9cbJcbW1VVM/2+M9qx6Y/mfd+GMhkegcIa2Y2QTqiVTF5/z4XVckfJKQiEb0mw2gbP60fThlbKid7009a8vNfxPSw32/8GIhOToGiqT1NjZODO+TBxLLDwn5AK5Ig/HidfJAL41QTBU0C3iNvxWSzLrACbuKMkgPckOXY+FckU5cSBJlctBOMvxxIRHUB8iwHT35SqWjila2rlVcD0xc06pVNSoSYxODmxdFZXY79AP9lvuffn7Y0J8NIjNSmVTrk6Z6oDlmnlsbNQtqo8Hc+qjZo7ZJlye3WPKobqAy2CnxX0Kfkb1JIfOnFEJ4pGDhA64HhuwC98i1JmcbyMrntA+nii8fEFL4AtcKKZKQ1/2L8BEha+nbwin4GhvFARcIp1g3VRgS3zxgSOQ+eWARH9s+TAULHonJ3jSffJIbThKbBS7kp4UuQ+P8yLfIv/iMGBzFHi40eQdJM/1I34LODhJVX6tiMTDbqhgVi3GJgVWtGBvPWzUzJ64khYe5HzrhhOH7X/mMjwUtc6GOglKtkmyI6nqFbZpn25aZI4+BivXQUGiGJFP88n4fWdXx2B2cLyTfyYtmLMD/FP65kHvCtA/XietxtPBvhD45M44rbywQKXdM+9AbVIS/JDxNSG55pBDldLaQ8T1fsG5ZK4XhY2x4NN/FjFVTdXMZGzcsT2/z997dPswEC7vjNdDLLlDkyMpBADfBte2GMjC/QwWtzgsZYNER5WkBuJBalZRIFiV1DEzvFVfN75JaIBJSWDOV2ubSwp8ccCwy1At3HH10qRFu+VTQCt4t8lTVa2p93DQ/05FeJs/niJSUCKpVqRWo6qS9aTdt3ic3vbtkzr0g58mT1eRFVN3YiUEx4X4hRQSuBedIBEBmYXwUFfJAxMrb0YEyenb70AnWJFNHRKS/EhKxKVDhNPkcHxO+UEhk8gGfzTdIbQeff0QfwkdDI6s64EK7kDUjide4UMgFzQLVHUI14OSRYy5QWk7ruXRABSkPVDLpn+RFx25g2ETfPLAYkRs7QCLYZEJkq5m58viIqomMFKNobtXjzQ3mvKEFDa/FhlHqCfUJeb83Ybz1qh1r1e2tqmleKNFshPe0Da3CyKhKxf46qoanz794u3I/UYr7kYfPC/k9n5YK54zxIjPzQIslaysXct9nTY4J3yDE8VEVzAIGiTNhn6YLONm+hth9jA2j4OTygPfqHu71kQo0PdPyMSIM/awsYDB4KiIo4PO5ZiVpMJPf5YH3pCeDXEIKctwh8ofoSf7hC5qbrpyCalXq10Qk28yauuRtEslEUgZRQ/K1xhYz2lgf7lluhgepWilPYk/BquWmXE4uCZPgHfFE+GijrmpJ03xPDO04iWjzm2TWzXZEq1fV3UlNn7r48yu6iyIsaBqyeWVy1AXGkxfpe0G64ZJu/O0suexbGWfiCBXiAzY2Y5wucH3ovxWGj7GRDHcmI7LQuxnTtbBB2tgWpVl6J3mfi+Zi92QD2nt++zATyFqXA+Dm00+5SEiRg+MOkT/d5+cCcgpv6gLXCUe1AyrrShsn1wVbmuNBtVlR9fqY3lDfFO6RRMHuUSyyL8mvBH5dvTa448DvfMhodSZts7ihFrZq+hrbVEfpZrCoWddWIpuK6mpcpOMNST14zZKv7NAsZytTXrmcyP1hoW/xowMWqyuKENW6p0K6QS7oAhLx6+1DL5Au+dhDpyBSGK43JxH18SLkQ90SDetvtg8zkWZsGFrezWUxsIinSqnTIL/jQuUBWduJhLMNZC99OSYS+OIhCiPfFLrUAJhqdqYiCtYFUbCgudUsjsbCIJoMbaBMiYvcsAnnv+Tug4/JbDovWfLQmVqb9zPQLP9XScvc3JoIDqtvDg+cHDXbmo+Gm+sbg/X1daVmbW15c+2+Vu8oGSNpmX3AaeCEKX5QrEDW+pJWDblbHnAmaXmpK9/vgJZQXo7eCyq8LiWCvPYJJKlwGRvyrFPqzAMJZzc4SVc5ngvZXcKmf+H6mgP6Ut05E8aKtnfBp7+WBoyYqImkoUpJXkf/Dcn5WSF9Rc6d96fBS5LNaJlL1gIiWneeux0SE9+HRQ3pYMgmWgzGTjXjp4Y7rJZESx1bbenUnPC2pzxHjD64WFsjv2hUy9ofyb8PjDXPsy0TJA0zIlFuL1MJF9lKYFqN+KpnrFzZ6xzJdVx9LNbPR4W0VLgGPsQxf1LoukZ8nrTzw6l1T3KkgYby/7YPvcGghcvYUHA+KVIqXMaGhHRth0FC9Fo7r/mE205hA6PBkLJkA2Di4rGexTS46D49H26yL2hWckPJ1Wiw3iwk8WdollEcJkv4rPT3qEySOzF46zP+0w0S9ux+XKIejOJkKoRJNr6PGNhEzECyFfOx2ogBDlkd7DDydevi459lTOmTWgfD/G4rtvdJZFtjlHkx418S6QRa/mdsI0k2Jip5+1H3/ooZvm6w6Jj58wXRnUqlD33L5lwfcu1e5BVOOmCA2KdI1w1yf1eFl/dM+0xecBkbEsH1O1h6b4WOkrdPY7fTK3mvMK/L/5CQBd7r6ZATPvla2iREL3Aq7xAyokXlkpIwMoqckJ+5pGpRENW65fB2KJuS5DRmVSIGY5URp2TubRue5FmoN1M6QOngtFue8vzHpDjHLa0vT3S4f2Qloikz1lL2ZmPVy8TwSvH0KYjBRWJkq2MVnHvUqjvTJn7IiXaYbNnJoEqbls/6TDL19gh94DPVlKlEfOAyJB8JSVSjnNsLn8iGLKOKSSKeB/K0tC/o8UmUabZ3T2ungQjB56CpjYPpniD3AXbA4kAiUbHszl+z0F293QH3DW8db6ngLiuBIFHhbk0VVpo2jFvyHDYkg6vb8Biryo9JqmYwfK7RpeP4WazCKFLmemvKJ1gdLpwqn7UlqEhRKzaorlf1BBmcBvJgotDjCRRF744DHAs5nwu51zYFOGyf9hH3t2/keWs82/8JSZTzQNkXDd4LFi2yr7cIUhRMZvy1MK3cirxjMiEPjP6QV6SB82cEiYqjT5OYm08hAVKdJOKi4zE0ysb8nOl+on2eJCbyU3jKLpAIfrj4BecOmfCiSEIReZd83D0CEyyVY/mpVqEOJEQlp5645nvX3HjAySeHgbpesruhkmR4sW3dKJ5Ui8W8JJFLJyYmnhVrSya0Tm4YrtVPP3LjXVlVRCq+tGDyQJ+MGUmuxUyjPs6tIy9xjFSGGQvr/XxIPRRTXnUcJ0/xhbzNFygkcu68tYqsxSB7HYA38i4SU854vrxFyAVn5KUz+dwNjBXvRFO8XyAB6W+lRUnyJMI6w6ZZoJPE/iW2OqSBiQKmtF1eHKNmKwnng2TOm/2kf0i0z1sQGBlRPa/Rqn6w+MQXyi26LjBmftMmDyir7yiZ4PUNm4jZtI2tmcTnDy+pX1pdPXLrkNGiRCTI2uSeWMW3l5Q9DSPrGFogj4Gm3NJ6x7IHb2OGNQtIS5rUeWAOlCmenQlmUHtnNnvBuBjjXpkSPQUMGGPcebheyJ5OV5U9E3kyEit2eXusnLGXNHS8/UzQPejZC3I8V9Qk6tzTPtwBaHR6anmGxoVlehtPyZQECbJryJqGvKsviXfONTQwOnfhTxo6eEgkocSm0h6RCoOqNfVEAkH7NZGYJmxuWbPgNEnJntMU+ShSc4s83iRm9UqRn/I7SEpolEhMJbncNcGCiL5hFvjsLhnNdSG33dlgptEF1mMRQwM+6QiOvW9DA1nGxuvOCQUBHj9vcqBII7gXDI3ipbJAXuGqbCHzssar/l7o2nnwBSG9P9doUQdUMum1ueA1+Pq6ldc2xbCui1j7urynGE4iBvZIjNHIa5ENVZwMV5QtvTXRciy3LdLqBnlcZnR5oeRs04YWSEQrq1qibm9ZffYxd96ZN0bW2eWcBwwyb2OpC9w3ZDYV3A55nnc/+RnFqjxwn4oMFXdw3PRjFpD9VDhnhCxj48R9jK23v9aLIt8z0g3kI7OPWWMx3Byf/lqavAX091ybMPFiSMwiQHq5rhsLgoFmLzSV+Wot0Vunopku7y0RbhQjs1PGFqzZanbbN9bBMolkcrHMjxMbGq1LyxqU/eU1oluoh1TN2hWNxJ72ojU/dEVUEkLX/CfGxvBuP+gMctOH7SYFMForWSNa1A5c/TWUVm4enALWgmvOEoXku20qE1nGRt7Blm8XXCfWb7cdQ8vrk9BsdXk50Ns/6oDpFdcUAnKRyOgLPo9LlgKktfeCOGX1t38b6fBqZKMY2XNbifkF8rEp0a1hgq+PBgtOqqrhuJHo0aYKfy7G9vJ2RAunZKOWiFexyfdbOnj1S9f+wHfB0PpwDdvS9C7y9RY4SOZOGaEiz6eQxA7vDjEkqoJZRRucq8vYUFJFCxhU3F3pCEPovRM2hZFlbIRVl0Qjl3JtpaG/5cpxekEFkwpkHjAWblYeWNRZi8t10wCLw3fPFF6eBriPtCKnKHRNmkH42S1q+N5Il0xLl+ZJ3vXoZj2ydk246MjIDB1dMcP1RKtvahWcEJjyfCVGZlUQN6y6pxrrM+Oh4FUve+jGIpL+O8LU3QhdoPDFxAz5bN5a4VpTTaYcz+6BrDoAjo3KcNa18RleKFryBz5tjhn11zrIMjafbeSUtwmveaCMy2S7L5iAp3ntWoy0FVxg4iOr2++T6LKA2BjKUDEet7vowc2h0Y2HpkrJHJ6vly9840594KsrNgQLP7U+fFJjLFyw/9Zw5IbxYGRhbOacJNFrqBKM3FLRc3VVl46YsPpXFWuu2qZL71wb7H/h6uDQH53y228XmREEOCryVRcwACrWFEvoUbIRE4OhHYQ6oarJ+VKQYVFnrTecNmNuWXkRjs+nv0b5vggwfB8jpgo9Y6SdPAvLZ+GwJcElNZAERcZm+BqErOpmN3yMDSmUVbxBFvgsQCqy5BcsGDZEUnamcMMC4/3pQ/IdKa4plm74nN92uPDwsxZLXhZHwXB1Ipi3dDRcUI5MuRRrLZm7Ha9ps3pDac/XPVLaZ87DpX33XFveb+n6YNEbJBIuWphsLDq21AGznz6RAkMgsjN9w3Yc8lx2TSAZyWFdX+GAgVFUynNCjGe5+qn01YrIfkDUZTQvDzierIp2IaQZm89mUaozPsUPql4+kySA6HBV+zAX6Huf3l3ef3gReZlVPOkFEY0hVf6zxp3vGqH3x+6Efpq5qVtq8rB71NwQKX1Ly6rPRdqUIx3sHwelzVbkYkvpG2xQOlIHwwuUKdEK2De2utYy9qKzV338stPWfKnIPrNusLsa+ddvkcsHDAtzXXFcecAgcrcUCXBiud/FmQJ2ZrhqE3y2wvcsDWnGRnHE9dVkyDPXBeqAKOICXomemk8uQ0LrGo6mmpbnjZigR+b0PQ3QA/7b3D45EU6q8OJ/16rLGx+8/yO/2TZiP9rU4bcSU35mM1EbajZZEQXhmBji4rqNxxoqWdey9jZrzRejcJ6rUuwDcu7OtqHZBJVHIiFf6upTeECuu8CYXFZxJQuukj9gRKtfh7Ud0ozNFfYB0sq3YU3ulFdu5kToZfmGaqIa/aw84AhclTd0ODe730WJ4dDTIU+h3M9XvLmiJU7A97rtAF3RYdPo9S0bf6FlzHWx0R+OEnNPU5tTrFbHiqx83tbqk07+wKqLr7pg5QW+vUEXcCREdL4clvMrWvDqgPyd3RdESxY5uyd838tVeGI21zUBkgaXgiOo9FN0SUWaDEIe8cWk7DfqHqilYICkwoOTvxSJCnxpJYsRfc97shDI93jkZJAqrvyvAxrRGAnhv/vzAc6HC0+VjEXiAz4TRRBK2STh5F8YM0UQ3o8GLwUVjAs5QTsDb0cyTgm/25uS4yEzkTzd58P78Hvkepxv7+f2wjlPu2REl6vzo3hoWOvkgpHXRG8e+8rC0tw51d0uvvs8n+/PmCm4LkzdE2kwGHJ78ikmTnDckN4o544T7VSEcWycN9cur6GeBdoqjN2xJru/SoNrynnT4ilaHAHcL9Y696t3aob3ZvdA0X1xmegn5/hDBtUpZjqR0dwAHEzHyMgHiNCzIin6xXK13IwuHT4jiO3CuKy+9plfnp+2G2JngeEHog4Gh3PieiHRuWbsjKe63I9x/UFiYGxPMLxt6aXLStoeHmt7q471s6+4+z15I20D7EJIy9kG2EXxkkMuG5qwjeNtMu/68uTw7yaSRvDGpy4v/IWtAzw+6G7UDrCLY/e9F7+ippsPfOueD97787HvxnP2fPqTR3U1WL/p9iJ7twZ4nDCIbE8QHHbY2xZNJtGiNVsfeaziuaY8fvO2uOZq9g6wi2BgbE8Q2Fb0oiBQP3344W88Vi7feNfVlcDa9UcccbpPu2aAxxVK/R4KraHwUINf9AAAAABJRU5ErkJggg=="/>
          <p:cNvSpPr>
            <a:spLocks noChangeAspect="1" noChangeArrowheads="1"/>
          </p:cNvSpPr>
          <p:nvPr/>
        </p:nvSpPr>
        <p:spPr bwMode="auto">
          <a:xfrm>
            <a:off x="15875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6200" y="5105400"/>
            <a:ext cx="42425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267200" cy="43891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Java is a class-based, object-oriented programming language and is designed to have as few implementation dependencies as possible. A general-purpose programming language made for developers to write once run anywhere that is compiled Java code can run on all platforms that support Java.​</a:t>
            </a:r>
          </a:p>
          <a:p>
            <a:endParaRPr lang="en-US" dirty="0"/>
          </a:p>
        </p:txBody>
      </p:sp>
      <p:sp>
        <p:nvSpPr>
          <p:cNvPr id="7170" name="AutoShape 2" descr="data:image/jpg;base64,%20/9j/4AAQSkZJRgABAQEAYABgAAD/2wBDAAUDBAQEAwUEBAQFBQUGBwwIBwcHBw8LCwkMEQ8SEhEPERETFhwXExQaFRERGCEYGh0dHx8fExciJCIeJBweHx7/2wBDAQUFBQcGBw4ICA4eFBEUHh4eHh4eHh4eHh4eHh4eHh4eHh4eHh4eHh4eHh4eHh4eHh4eHh4eHh4eHh4eHh4eHh7/wAARCAG0AX4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5FooorrMQ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DZ0Xw/c6toWsalaNufS0jllhA5aJiQWH+6cZ9qxq9Z/ZjRLjxbq1jMoe3udMdZVP8Q3KP5E15v4l019G8Q6jpL9bS5khz6hWIB/EYrzMPjXPHVsLL7Ki16Na/c/zO6thVHC068et0/VP/AC/IzqKKK9M4QooooAKKKKACiiigAooooAKKKKACiiigAooooAKKKKACiiigAooooAKKKKACiiigAooooAKKKKACiiigAooooAKKKKACiiigAooooAKKKKACiiigAooooA9l/ZVs2k8S6xfY+SGzWPPuz5/9lrkfjpGsfxW1wIMBpEY/Uxrmvaf2cdAfSPAX2+dNs+qS+fg9fLAwn58n8RXiPxsuFuvinrsiY2rOIx/wFFB/UGvicsxKxPEWIlHZRt9zivzufT46h7DJ6MZbt3+9P9LHG0UUV9sfMBRRRQAUUUUAFFFFABRRRQAUUUUAFFFFABRRRQAUUUUAFFFFABRRRQAUUUUAFFFFABRRRQAUUUUAFFFFABRRRQAUUUUAFFFFABRRRQAUUUUAFFFFABXT/DPwrP4w8WW2lorC1U+ZdyAfciB5/E9B9awdMsbvU9Qg0+wt3uLqdwkUaDlia+tfhZ4LtfBXhxbMbZb+fEl5OB958fdH+yvQfie9fOcSZ3HLMM1F/vJbeXn8vz+Z7OS5Y8dWvJe5Hf8AyOkmktNI0l5Sqw2llAW2jgKiL0/IV8UaxfSalq15qMvMl1O8zfVmJ/rX0X+0j4oXSfCa6DbyYu9U4cA8rAD8x/E4H518015PA+BlTw88VPeb09F1+b/I9DijFKdaNCP2d/V/8D8wooor7k+WCiiigAooooAKKKKACiiigAooooAKKKKACiiigAooooAKKKKACiiigAooooAKKKKACiiigAooooAKKKKACiiigAooooAKKKKACiiigAooooAKmsrW5vryKzs4JJ7iZgkcaLlmJ7AU/TLG81PUIbDT7eS5up2CRxIMljX1B8IfhrZ+DrQX99sudblXEko5WAHqif1PevEzvPKOVUuaWs3su/8AwD08syurj6lo6RW7/rqN+Dnw3t/B9iNQ1BY59bnX53HIt1P8Cn+Z712+u6rY6JpFzqupTCG1tkLux6+wHqT0FW5pI4YXmmkWONFLO7HAUDqSa+XvjZ8RH8Xal/ZumuyaLauTH2Nw448w+3oPxr80y/BYriLHOdV6fafZdl+i+Z9vi8TQyfCqNNa9F3fd/qcn458SXnivxNda1eZUyttijzxFGPuqPw/UmsOitHQND1bX74WOj6fPeznqsa5Cj1Y9FHua/YIxpYWkoq0YxXySR+cydSvUbesn+JnUV6Fqvg3QfBsCv4w1Q3mqMu5NI09xuHp5kh+6PoMn9a4S/miuLyWaC1jtImOVhjYlUHpk8ms8NjKeK96ldx79H6d/W1vMuvhp0NKmj7dV69vTcgooorqMAooooAKKKKACiiigAooooAKKKKACiiigAooooAKKKKACiiigAooooAKKKKACiiigAooooAKKKKACiiigAooooAKKKKACiiigAq3pGm32r6lBpum273F1O4SONepP9B79qhtbee6uYrW2ieaeVwkcaDLMx6ACvqf4OfD2DwbpX2q8VJdauVHnydRCv/PNT/M9z7V4me53SyqhzPWb+Ffq/JHqZVlk8fV5VpFbv+upN8J/h3Y+C9PE0uy51idP39xjhB/cT0Hv3ruWZVUszBVUZJJwAPWgkAEkgADJJ7V88fHL4oNqkk3hnw7cEWCkpd3KH/j4I6qp/uevr9K/LMHhMZn+Nbbu3q30S/rZH3mIxGGynDJJWS2Xd/1uyD44fE865JL4c8PzkaUh23M6/wDLywPQH+5/P6V5FSgEkAAkngAV9DfBb4Uw6bDB4i8TW4kv2AktrSQZWAdmYd39u31r9Mq1sDw3glFL0XWT/rd9PuR8PTp4rOsU2/m+iX9fecn8MPg3f64kWqeJDLp+ntho4AMTTD1/2B+tdB8RPiBo/giyk8JeAbW2guUytxcxAFYT0IB/jk9z0/lq/Hv4jNoVu3hvRZsancJ/pMynm3Q9h/tkfkPqK+cCSSSSST1JrzcswmJzprGZh/D+zDp6vv5X39NDux2Io5YnhsJ8f2pdfRdv09R9zNNc3ElxcSvNNIxZ5HYszE9SSetR0UV9okkrI+ZbuFFFFABRRRQAUUUUAFFFFABRRRQAUUUUAFFFFABRRRQAUUUUAFFFFABRRRQAUUUUAFFFFABRRRQAUUUUAFFFFABRRRQAUUUUAFFFX/D2mzazr1hpMH+su7hIQfTccE/gKmc4wi5S2Q4xcpKK3Z7X+zZ4JRYD4y1KHLsWj09WHQdGk+vUD8a9yqvptnb6bp1tp9pGI7e2iWKNQMYVRgVyvxg8XDwf4Pmu4GH9oXJ8izB7ORy//ARz9cV+H4zEV87zC8d5O0V2XT/N/Nn6jhqNLK8HZ7RV2+7/AK2PPv2gviM0Zl8IaHcYYjbqE6Hkf9Mgf/Qvy9a8Gp8skksryyuzyOxZmY5LE9SadaW8t3dw2sKlpZpFjQDuxOB/Ov1/K8to5ZhlRp+rfd9/66H51j8bUx1d1JfJdl2PYP2cvA8epXreK9UhD2tq+yzRxxJKOr+4Xt7/AEr23xx4gh8MeFr/AFyfDfZ4/wB2hP35Dwq/iaseF9It9A8O2Gj2ygR2kKx5H8TfxH8Tk15L+1Vqjx6Vo2joxCzyyXEgHcIAF/Vj+VfmLrS4gzmMZ/A3ov7q1/FL72fcqmsoy2Tj8SWvq9PwPCNTvbrUtRuNQvZWlubiQySue7E1Woor9gjFRSSWh+dNtu7CiiimIKKKKACiiigAooooAKKKKACiiigAooooAKKKKACiiigAooooAKKKKACiiigAooooAKKKKACiiigAooooAKKKKACiiigAooooAK9A/Z8tlufipprOAfIjllGfUIQP515/Xe/AC6W1+KmlhmwJ1lh/EoSP1FebnPN/Z9fl35Zfkzty231ylf8AmX5n1fXzR+0zq73vjuLSw+YdOtlAHbe/zMfy2j8K+l6+SvjqrL8Vdb3Z5kQj6bFr834IpRnmLk/sxbX3pfkz7TiipKODUV1a/VnEV1fwhtVvPib4fgcZH2xZMf7gL/8AstcpXTfCu+TTfiNoN3I21FvERmzjAf5M/wDj1fp2YKTwlVR35ZW+5nw2DaWIp8211+Z9jV4J+1dbyC80C8x+7Mc0WfQgqf6/pXvZrgfjx4dbxB8PbowJvutPb7XEAOSFB3j/AL5J/KvxvhzFRwuZUqktr2+9W/U/Sc5oOvgqkI72v92p8o0UUV+4H5cFFFFABRRRQAUUUUAFFFFABRRRQAUUUUAFFFFABRRRQAUUUUAFFFFABRRRQAUUUUAFFFFABRRRQAUUUUAFFFFABRRRQAUUUUAFFFFABV/w9qUmj69YarD9+0uEmHvtYHFUKKmcFOLjLZjjJxakt0fctjdQX1lBe2zh4J41ljYHqrDIr5q/aX09rX4jfbNuEvbSOQH3XKn+X613X7NfjBb/AEZ/Cl7N/pdkC9puPLw55Uf7pP5H2qx+034fbUPCVtrkEe6XTJT5mOvlPgH8mC1+VZNTlk2e/V6mzvG/dP4X83Y++zKazLKvbQ3Vn81v+p8205GZHV0YqykEH0IptFfq58AfZPw28Rx+KfBthqysDMyeXcqP4ZV4Yf1/GuiIBBDAEHgg9xXzL+zv4v8A7C8UHRbyXbYaoQoJPEc38J/H7v5V9N1+IcQ5W8txsqaXuvWPo+ny2P1DJ8csbhlJ/EtH6/8ABPkX4w+FT4T8a3NpEhFjc/6RaHtsY8r/AMBOR+VcbX1D+0X4eTV/AT6lGmbrSm89SOpjPDj8sH8K+Xq/UOGszeYYCM5P3o6P1XX5r8T4XO8EsHi5Rj8L1QUUUV755IUUUUAFFFFABRRRQAUUUUAFFFFABRRRQAUUUUAFFFFABRRRQAUUUUAFFFFABRRRQAUUUUAFFFFABRRRQAUUUUAFFFFABRRRQAUUUUAXNF1O90fVbbVNOmMN1bOHjcdj6H1B6EV9X+B/FGjfEXwlMrqhkeEwahaHqhYYOP8AZPODXyJWr4V8Qap4Z1mLVdJuDDPHwQeVkXurDuDXz+f5HHM6SlB8tSPwv9H/AFoz18pzWWBm4yV4Pdfr/W5Y8d+G7rwp4ou9GugSIm3QyEcSRn7rD8P1BrCr37XZtF+M3hESabstPFWnoXW1dvmcfxKD/Ep7HseteCTxSwTPDNG0csbFHRhgqwOCCPXNdOT4+eKpezrrlqw0kv19GYZjhI0KnPSd6ctYv9PVCIzI6ujFWUgqwPII6GvsT4YeID4m8Dabq0jZnaPyrj/ronysfxxn8a+Oa+jf2WJ5H8G6pA2SkV/lPbKLkf59a8TjfCxqYBVusGvuej/Q9ThevKGLdPpJfl/TPRPHrRJ4H1xpwDELCbd/3ya+Ll+6PpX0z+0h4kj0vwX/AGJHJ/peqMFKg8rCpyx/E4H4mvmao4Gw06eCnVltN6ei0v8Aff7iuKa8Z4mNNfZWvzCiiivtT5kKKKKACiiigAooooAKKKKACiiigAooooAKKKKACiiigAooooAKKKKACiiigAooooAKKKKACiiigAooooAKKKKACiiigArZ8L+FfEvii6+y+HNB1LVpc4ItLdpAv+8QMKPckV9V/sq/s3+HdW8Kab488cxnUjfp59lppYiFI8/K8mOWJ646AYzmvrfStN0/SbGOw0uxtbG0iGI4LaJY41HsqgAVnKpbYpRPz48O/srfFnU4hcajZ6ZoUGMu19eLuQepVM/zqprHwr+F/hYvF4o+NFjdXadbbQbA3bZ9N27bn6mnftTeLvixqHjfUdL8bLqOk6ZHO4stPTclo0Qb5XBHEuRg7jnn06V4oKpXfUTsjr/GJ+Gsdibfwivii4uw4xd6iYY42XPI8tckHHvXIUUVQiewu7qwvIryyuJbe4ibdHLGxVlPsRWn4s19/Ed3FqF3ZwRaiU23U8Xyi5YdHK9A2OpHWsWisnRpuoqjXvLr+np5FqrNQcL6MK+lPhjNYfDr4Ox6xrjeS947XQi6PKWGI0A9SoB9hXzlYTJbX0FxJbpcpFIrtC5IWQA52nHY1r+NfFer+LdU+3apMNqDbBbx8RQL/dUflz1NeTnOW1MyUMO3ane8n1dtkv1Z6GW42GC5qyV52su2u7Yzxr4k1DxX4huNZ1BgHk+WOMH5YkHRR/nk5NYlFFevSpQowVOmrJaJHnVKkqknObu2FFPgiluJBHBG8rk4CopYk/QVpa94c8QaCltJrmh6lpa3ab7c3dq8QlX1XcBkfStCSrpFxa2uq2t1fWC6haxSq81q0rRidAeULLyuemRzXvngH49/D3SJ47XVfgX4WisOFaW0jWacD3Mykt+LV88UUmkwTsfo7pvw/wDgP8ZPB8euaP4Z0h7WcFPtFhALS4hkA5V9mMOMjhgR06jFfK37SX7PerfC/Ou6PcS6t4XkfaZmUedaMTwsuOCD0Djv1AyKP2KfHl54U+MVlob3D/2V4hYWc8Jb5RNg+U4Hru+X6NX6BeItH0/xBoN9omq263FjfQNBPGw4ZWGD+Pv2rJtwZdlJH5E0VteOtAm8K+NNZ8NXDb5NMvZbYvj7wViA34jB/GsWtiAooooAKKKKACiiigAooooAKKKKACiiigAooooAKKKKACiiigAooooAKKKKACiiigAooooAKKKKAPoP9nX9pXVPhzpsHhjxFYyax4diY+QYmAuLQE5IXPDrkk7Tj619h+APjL8NvHEaf2F4psjcsObO5byJ19tj4J+oyPevy5oPb2qJU0ylJo/XnVNN0vWbE2mqWFnqNo/JiuIllRvfDAivLfEv7Nvwe11mkk8KJYSNyXsJnhJP0Bx+lfA3hj4mfELwyAuh+Mtas4x/yzF0zp9NrZGK9J0H9rD4vabtW6vtL1VF6C6slBP1KbSaj2clsx8yPcdY/Yy8C3BZtM8Sa/YH+FWMcqj81z+tcpqH7E9xknTviFFjstxphOfxWT+lZ2lftqeJowP7U8E6RcHv9muZIf8A0LfXR2f7bGltj7Z8Pb2Hk58rU1kx+ca0e+HunK3H7FvjBd/2fxjocuPub4JUz9euP1qrF+xj4+MiiTxN4bRO5UzMR+GwV6Nb/tpeDmU/aPB+vxtngJJCwx9SwqT/AIbR8D/9Cn4j/OH/AOLp3mFonBQfsV+KmY+f420aNccFLWR+fzFbNh+xO4I+3/EIMO4g0zb+rSGte4/bV8Oqp+z+BtWkbPAe8jUEfgDWLqP7bFwwI074eRxns1xqhfP4LGP50fvA906vSP2MvAduwbUvEmv33qqmOJT+S5/Wu30D9mP4N6SQx8MNqDDvfXUkvP0yBXzjrP7Y3xIugy6fo/h7Th2ZYZJHH/fT4/SuA8RftC/GHXAy3HjS7tUYYK2UaW4I9PlFHLN9QvE/Qqz0fwD4FszPbaf4f8PQxpzMI4oDt924J/E1418dPj58Dbrw9d+H9SiTxvvBAtrOPdGrY4YTnAU/7SFiPSvhTV9V1TWLj7Rq+pXuoS5zvup2lI+m4nFUqap9xORZ1OSzl1G4l0+2ktbR5GaCB5fMaNM8KWwNxA74qtRRWhJ3P7P9pNffHDwXbwA7/wC2bdyQOQquGY/gATX6mV8J/sA+B5tX+Il342uIT9h0SFoYHI4a5lXHHrtQtn/eFfZnxG8V6d4I8E6r4o1R1W3sLdpApODI/REHuzYH41hU1djSOx+cn7UU0M37QXjN7fG0agVJHdgig/qK81q7rmp3eta3faxfPvu764kuZm9Xdix/U1SrdbGbCiiigAooooAKKKKACiiigAooooAKKKKACiiigAooooAKKKKACiiigAooooAKKKKACiiigAooooAK6HwF4L8T+OtdTRfCukzajdkbn28JEv8Aedjwo9zXPV9df8E/vHXhPSLfWPB+qT22n6zqF4txazzEKLpNgXygx/iUgkDvvOKUnZDSuyTwH+xfLJFHceOPFhhY4LWmlxAkexlfjP0Uj3rwz9ozRfCfhT4i3ng7wpol1ZQ6QRFcXd3cvJNdyFQxbBOxVGeNqjPJz0A/TquC+Kfwg8A/ElA/ibRVe9VNkd/bt5Vwg7DePvAejAj2rFVHfUtxPy3or7F8U/sVxl3k8L+NmRSflh1G1zt+roef++RXn+q/shfFa1ciym0HUFHdbsx5/BlrVTj3I5WfPVFe0T/sv/GaKTZ/wjlrJxnKX0ZH86j/AOGY/jN/0LEP/gbH/jT5l3FZnjdFe32f7K/xluACdE06DOf9bqCDH5ZrotJ/Y5+JFyf9O1jw/YD3keX/ANBWlzLuPlZ83UV9meHf2KrBGSTxD44uZh/FFZWgTP0dif8A0GvVvCv7M3we0GEq3httXlKFDNqc7TMQR/dGEB9woIpOoh8rPzdor6g/aI/ZbuPC1ne+KvAt2LnRYFM1zY3cwWW2TuUdsB1Hofm+tfL4qk09iWrBXT/DHwPr3xD8YWnhnw/b77iY7pZWB8u3jH3pHPYD9TgCtj4NfCXxb8UtaFnoNoYrCNwLvUplIggHpn+Jsfwjn6V9jW2r/B79mHwe2jperea5Ige5jh2vfXkmOC4HEa+gJAAPfklSlbRbjSPTvAXhnwz8JfhrBpENzDaaXpkJlu7ychPMfq8rn1J/oK+Hf2q/jfP8UNeXR9Fkkh8KafLut1IKm7kHHnOPTk7QegOep4wvjr8cfFvxVvDBeP8A2boUb7rfS4HOz2aQ/wAbfoOw7nyupjC2rG5dAooorQkKKKKACiiigAooooAKKKKACiiigAooooAKKKKACiiigAooooAKKKKACiiigAooooAKKKKACiiigApRwQRwR0NJRQB658Ov2ivil4KjitYNc/tfT4wFW11RTMFUdlfO9fbkgele5+Ff209MkVI/FHg26tn/AI5bC4EiD/gLYP618YUdx79KlwTGpM/RnQv2pPg3qYHneILrTGP8N7ZSL/6AGFdlpvxi+FeoKGt/iB4cAP8Az2v0h/8AQyK/LaSOSMhZI3QkZAZSDj1ptT7JD52frPbeNPB1yT9m8WaDNgZPl6jE3H4NUx8VeFwCT4k0cAdSb6P/ABr8kqKXsvMfOfq5d/Ej4e2ib7nx14YiGCRu1WAE/Qbua5vV/j98HtLyLjx5pkjDtbh58/8AfCkV+Y9FP2SFzn374h/a++F+nq66Zb63q0o+75dsI0b/AIEx/pXlXjH9s7xPdq8XhXwtp+mKfuzXshuHH/AV2j9TXyvRTVOIczOt8f8AxI8cePJxJ4q8SX2oopykBbZAh9o1woPvjPvWL4WutGs9ftLrxBpc+qaZG+6e0huPJaUY4G/BwM4z7VmUVZJ7L4p/aK8bXmip4d8IwWPgjQIk8uK00hNkgX3lPzZPUlcHPevHZ5Zbid555XllkYs7uxZmJ6kk8k0yikkkDYUUUUwCiiigAooooAKKKKACiiigAooooAKKKKACiiigAooooAKKKKACiiigAooooAKKKKACiiigAooooAKK634c/Djxp8Qb/wCy+FNCub5VbElwRsgi/wB6Q/KPp1r6c8Cfsb6ba2o1D4heK3cIvmS2unYjiQAZO6Z+SMZzhVx61LkkNJs+NiQo5IH1qV7e4SFZnt5liY4WRoyFJ9AelfSvjf4mfBf4dXEuj/Cf4f6PreoQko+s6kpniVh/c3ZaT65A9M14j47+I3jLxuqReItakuLSN98VnHGsVvE3TKxoABxTTb6A0TfBnwBqHxL+IFj4UsJ1thMGluLhhkQwryzY7noAPUiv0E+G3wG+GfgW2i+weHrfUL5QN99qCieVj6jI2r+AGK/Pf4RePNU+G/j2w8WaVGk8lvuSa3c4WeJhhkJ7cdD2IBr9CvhX8c/h38QrWIabrUNjqRUGTTr5hFMh7gZ4ce6k1nUuVGx4p+1V+zt438X+N7rxp4Tu7fVY5oY4/wCzJZBDJbrGgULET8hXgnBIIJPWvl7xF8NviB4edl1nwbrlmFJ+drNyhx3DAEEe4r9WaKlVGhuKZ+QUljfRttksbtD6NCw/mKb9luv+fW4/79N/hX68T2VnO26a0glb1eME/rUf9mab/wBA+0/78r/hVe18hch+SdtpGr3TqttpOoTM3QR2ztn8hXY+Hfgv8VNekRdO8C60Vf7sk8HkR/8Afb4H61+ocMUUK7YY0jX0VQBT6XtX2DkPzP8AiF+z98T/AAP4cj17V9ESezwTcGxl89rX3kCjge4yPevKhX69atf6bptjJc6reWtpagHfJcSKiYxzktxX58ftX3XwVvfEAufhqZTqryk37WSBdPf1K5/jz/c+XrnmqhNsUo2PDKKKK0JCiiigAooooAKKKKACiiigAooooAKKKKACiiigAooooAKKKKACiiigAooooAKKKKACiiigAooooAKKKKACvYv2VPhJF8VPHMyarJJHoOlIs19sOGmJPyRA9s4JJ9AccmvHa96/Yy+K+k/Djxlf6d4jk+z6Praxo11jIt5kJ2M3+yQxBPbg0pXtoNbn35oGjaV4f0mDSdF0+20+xt12xQQRhEUfQfzrwn9vbVfEWnfBqK30dZ0sb2+SHVJos/JDgkKxHRWbAP4DvX0BaXNveWsV1aTxXFvMgeKWJwyOp5BBHBB9aZqdhZapp8+n6laQ3dncIY5oJkDpIp6gg8EVzJ2dzRn5BUV9v/FH9jzw/qk8t/4D1h9DlclvsN0DLbg+it99R7HdXzx4z/Z3+LfhdnabwtNqduv/AC30xhcAj/dHz/pXQppmbizyelHDBgSCDkEdQan1CyvdOuWtdQs7mzuF+9FcRNG4+qsARVeqEdz4R+LvxM8KIkeh+M9WghT7sEkvnRD/AIA+R+lemaJ+198VrFFS+h0DVQOrT2bI5/79uo/Svnqik4phdn1bbftq+JFjxceBtJlf1S9kQfkVP86sz/ts6q23yPh5ZR/3t+qs2fpiIYr5Jopckew+Zn1FqP7aPjWQH+z/AAj4ftj2855psfky1xPiL9qT4xaujxxa7aaVG3VbGyRT+DNuYfga8Too5F2C7NfxN4o8SeJrk3HiLXtS1WU/xXdy0n6E4rIooqhBRVvStM1LVroWuladeahcHpFawNK/5KCa9U8F/s2/FzxM0b/8I2dHtnwfP1OQQ4Hrs5f8MCk2kFjyCvY/2YPg3qXxN8YW15f2UqeFLGUPf3Dgqs+D/qEPcnoSOgz3xX0H8MP2PvC2jyxX3jjVJfEFwuD9kgBhts+5++4/Ffxr2Xx/438C/B/wck2oyWmmWkMZWx021RVeYjokcY/n0Hc1EqnRFKPc/Pr9pDwPZfDz4v6v4b0t2bTl8u4tFY5aOORdwQnvtORn0Arzmuo+KnjPUPiB491TxZqSCKa+kBSFTkQxqNqID3woHNY11o+qWui2WtXNjNDp99JJHaXDjCzNHjft9cbhz0q1sSyhRRRTAKKKKACiiigAooooAKKKKACiiigAooooAKKKKACiiigAooooAKKKKACiiigAooooAKKKKAO++GHxh+IPw5YR+G9dkFjuy1hcjzrZvoh+79VIr6S8Dftn6XMscHjTwrc2j4+a501xKh/4A2CPzr4voqXFMabR+nHhP49/CTxIEWz8a6dazNj91fsbVgfTMmFJ+hNejWV7Z30Cz2V3b3MTfdeGQOp+hFfkDVrTNT1HTJjNpeo3djL3e2naJvzUg1DpIrnP1t1fR9J1i3Ntq2l2OoQHrHdW6yqfwYEVwGvfAH4P6yzPdeBdMhdv4rTdb4+gjIH6V8DaN8afixpCqtj4+1zaO00/n/8AowNXX6Z+1R8ZLJQr63p94B3uLBCT+IxS9nJbMOZH0pqv7IfwnuyzWra7YsegivQyj8GU/wA65u9/Ys8JyPm08Za1brno0Ecn+FeZWH7Y/wASIVxdaN4fuj6mORO/s1bFv+2p4qAb7R4K0Vj28u4lH86LTC8Topv2J7Dyz5Pj+78ztvsFx+jUkH7E9j5f+keP7vfn+CwXGPxasyL9tbU/LHm+A7Uv3K3rAf8AoNJP+2tqhjPkeBLMP2L3rEfotP3w903oP2KNBAHn+PNVY552WUYGPxNa9j+xn4AjI+1+IdfuRn+F44+P++TXndz+2n4tOPs3gvRE458y4lbn8MVjah+2J8TZwfsmmeH7P0Ihd8fm1FpheJ9AaV+yd8H7JgZtP1W/56XN+3/sgWuy0P4HfCPRiDZeAdFYr0NzCbn/ANGlq+JtX/ag+M2oKVXxJbWPvaWMakfmDXGa78V/iZrYYan471+VW6ql40Sn8EwKOSXcOZH6Z3uqeDvB1gBeahoXh+0UfKJJYrZPwBIFeX+Mf2o/hJ4fV0tdYuNduBkeXp1uzLn3dsLj3BNfnd/pWoXRb9/eXDnk8yOx9+pNeheDPgX8VvFjI2meDdQhgbB+0Xyi2ix6gyY3D/dBo9mluw5meqfET9sPxfqySWvg3R7XQIGyBczkXFxj2H3AfwNfPep6h4k8ZeIftF/dalrusXbhQXLTTSE9FUcn6AfhX1P8P/2MZN0dz478UIFGC1npann2Mrj+SivSbvxF8Af2erGS30yOx/tgJtMFni5v5T6O5PyA+5Uexp80V8IrN7nj3wT/AGVryVE8T/FiZdI0mBPPbTfNCyOo5JmfOI1x1AOcdxXmP7T3xB0nxx43t7LwtbxW3hfQLf7BpaRLsR1B+aRV7AkAD2A9atfHj9oLxd8UDJpi/wDEl8Obsrp8D5abB4Mr8b/pwPavHKpJ7sTa6BRRRVCCiiigAooooAKKKKACiiigAooooAKKKKACiiigAooooAKKKKACiiigAooooAKKKKACiiigAooooAK9R8NfFDw3HY22neL/AIU+Ftdt7eMRLPbo1lc7QMD50yCfcrk15dRQ1cLnv2nTfsq+IFAvrHxj4QuG+8VlNxCp9iN5x/wEVvWXwQ+A/iAAeG/jikcjDKxXhh3j6qdhr5joIB6gGp5fMdz6s/4Y7S7+bR/irpN4rZ2j7D27crKc/lVa4/Yt8ZqB9n8X6BIc8h45kx+QNfMNrc3Noc2lzPbn1ikKfyNbVh418Y2GPsfivXIMdNt/J/jRaXcLo9+/4Yw8e/8AQ0+Gvzn/APiKlt/2LvGzMftHi7w/GMcFEmfP5qK8Tg+LfxQgCLD8QPESBPugXrcVZ/4XV8XP+ijeI/8AwLNK0u4/dPc7T9ijXG2/a/H2nQ9d3lac8mPpl1zW3p37E+nKR/aPj+8lHGfs+nrH/wChO1fNk3xi+K0zBpPiF4jYgY/4/WFZd78QPHd4pW68Za/KDnIN/J369DRaXcLo+yLH9kP4V6YA2r6/rl0ByfOu44R/46orQ/4Vt+y34LG7VH8N7k5zqOqec2foW5P4V8GXeqapeA/bNTvrkHr51y75/M1TCqv3VA+go5H3DmXY/QCb4+fs8eB4/L8OxW88sYwF0bScEj/rowVT/wB9V594w/bTnZXi8I+DEjP8Nxqdxu4/65pjB/4Ea+QaKFTQuZnpnjz47/FPxkHi1LxVdWto/W2sP9Hjx6HbyfxNeaEksWJJJOST1JpKKtKwrhRRRQAUUUUAFFFFABRRRQAUUUUAFFFFABRRRQAUUUUAFFFFABRRRQAUUUUAFFFFABRRRQAUUUUAFFFFABRX3j8CPgJ8JfEvwe8Ma9rfhFLvUb2wWW4mN9cpvck5OFkAH4AV53+2n8J/h98PvBGi6j4Q8PLpl1c6iYZpBdTS7k8tjjEjsByB0qFNN2Hy6XPlKiiirEFFFFABRRRQAUUUUAFFFFABRRRQAUUUUAFFFFABRRRQAUUUUAFFFFABRRRQAUUUUAFFFFABRRRQAUUUUAFFFFABRRRQAUUUUAFFFFABRRRQAUUUUAFFFFAH6ffsw/8AJAPBf/YMT+ZryX/got/yTfw5/wBhY/8Aopq9a/Zh/wCSAeC/+wYn8zXkv/BRb/km/hz/ALCx/wDRTVzx+M0fwnw3RRUltBPdXC29rDLPM5wscaFmP0A5roMyOivTvDPwB+L3iGJZrHwRfwxMMh71ktRj1AlZSR9Aa6g/sn/GPyt/9l6UW252f2imc+npn8aXMu4WZ4TRXeePPg/8SvA8DXPiPwnfW9ov3rqLbPCv1eMsB+OK4OncAorb8I+E/Eni6+lsfDGi3urXMMfmyRWse9lTIG4j0yQPxrp/+FJfFv8A6J74g/8AAQ0XQHntFPnikgnkgmjaOWJyjowwVYHBB9waZQAUVp+GtB1rxNrEWj+H9MudS1CVWaO3t03OwUZJA9gK6/8A4Ul8W/8AonviD/wENF0B57RVjUrK703ULjT7+3ktru2kaKaGQYaNwcFSPUGrGg6HrWv3q2Wh6TfancscLFaW7SsT9FBoAz6K9g0L9mn4zatEsy+EjZRN0a9u4oiPqhbcPyrSvP2U/jNBCZI9F066b/nnFqUQY/8AfRA/WlzLuOzPDaK6Hxr4I8XeC7xbXxV4fv8ASZG+408RCP8A7rj5W/A1zx4FMQUV3Nv8IfifcaZHqcHgbXJLKSETpOtsSrRldwYH0xzXPat4X8Q6TpOl6tqWjXtrYasu/T7iSIhLkYByh79R+dF0FjHorY8V+GPEPhPUU07xJo95pN48QmWG6jKOUJIDYPbIP5Vj0AFFFFABRRRQAUUUUAFFFFABRRRQAUUUUAFFFFABRRRQAUUUUAFFFFABRRRQAUUUUAfp9+zD/wAkA8F/9gxP5mvJf+Ci3/JN/Dn/AGFj/wCimr1r9mH/AJIB4L/7BifzNeS/8FFv+Sb+HP8AsLH/ANFNXPH4zR/CfDZ6HHWv0t/Zk8O+CbD4SeHPEPh/QdPsZ73To5bm6CAytJtxIS556g8ZxX5pVvy+NPFsnhq08MnxFqS6NaBhDZJOyRLkkngdeSetbSjzEJ2P028Q/FH4c+H5DFrHjbQrOQfwPeIW/IHNReG/ix8NfEd8tjovjbRLy6Y4WFbpQ7fQHGa/K8ADoAKUcMGBIIOQR1B9RUeyRXOfsFLHHLE0UqK8bgqysMhgeoI718HfttfB/TvA+s2fi/wzaLa6NqshiubaMYS3ucbgVHZXGeOxB9RXvv7EvjzUvGvwme11q6ku9Q0S6+xtPIcvJFtDRlj3IBIz7Cr37a+nx337O2vyyIGNlJb3KH0YTKufyY1EbxlYb1R8gfsf+Jf+Ea+PugO8hS31Ivp03PBEo+XP/A1Q/hX6T1+QemXtxpupWupWrbLi0mSeJvR0YMP1FfrT4T1i38QeF9K121OYNQs4rpPYOgbH61VVdRQPzb/al8M/8Ip8d/E1gkey3ubgX1vgYGyYb+PoxYfga8xr64/4KMeGvL1Xwx4vij4mik0+dgO6nemf++nr5HrSLuiZbn0T/wAE/tMN58bbrUGXKafpEzg+ju6IP0L1973k6WtnNcyMFSKNpGJ6AAZNfIv/AATi0fFv4v8AEDKRue3s0OOoAZ2/mK9//aM1z/hHfgf4u1IPsk/s2WCM553yjyxj3+fP4VlPWRcdj86fCl5peu/GLTr/AMSW4udM1LXVkvYmYgPHLNkgkc/xV+nmk6X4Y8G6Mttptnpmh6dGAMIqQoMep4z9TX5LQu8UiSRsVdGDKw6gjkGtvxb4w8VeLLo3HiTxBqOqOe1xOzKB6Beg/KtJQ5iVKx+lWqfGj4U6ZOYLzx/oEcoOCgu1Yj67c1ueEPHPg7xcrHwz4m0vVigyy21yrso916ivycAx04rQ8O61qvh3W7XW9DvZrHUbRxJDNE2CCDnB9R6g8Gp9kPnP1h8VeHtG8U6Fc6Hr+nwX9hcqVkhlXI+o9COxHIr8zPj78PJvhl8S9Q8MmSSaywLiwmfrJA/3c+4OVPuM96/Sb4aeI18XfD/QvEwUIdSsYrh1HQMyjcB7ZzXyj/wUesYU1rwdqYA86W3uYGOOqqyMP1Y1NNtOw5bHAWWt66v7GF3cJrOqLInjRbZZBdybli+yR/uwc8J/s9PavZvCFtoHin4f+A/DXiR0hi8N+H9P8WQuyZLQws6zp9CNn6V8T/abj7KbT7RN9mL+YYfMOwtjG7b0zjvTxfX2APt10AIvJH75uI/7nX7vt0rVxI5j2v8AbL1eXxB428K69NGI31LwraXZQdF8x5GwPpmvDKlnuLi42faLiaby0CJ5jltqjooz0HtUVNKyE2FFFFMAooooAKKKKACiiigAooooAKKKKACiiigAooooAKKKKACiiigAooooAKKKKAP0+/Zh/wCSAeC/+wYn8zXkv/BRb/km/hz/ALCx/wDRTV61+zD/AMkA8F/9gxP5mvJf+Ci3/JN/Dn/YWP8A6KauePxmj+E+G6KK+yf2Wf2adMl0ey8bfESy+1y3Kiax0mYfu0jIyrzD+InqFPAGM56VvKSSM0rnyv4T8EeMPFjBfDfhnVdVUnb5lvbsY8+hc/KPzrv7D9mn4zXio3/CJi33dp7uJSPrya/Q3WNW8N+DtB+1ape6doel24CK0jLDEvHCqOBnjgCvLNV/ak+DdjMY08Q3N7g4LW1lIy/mQKz9pJ7IvlRn/sZ/DXxb8NfDXiCy8W2cFrPe30c0AinWUFRHtPI6c10X7YP/ACbf4w/64Qf+lEVdJ8J/if4U+J2n3194VnupYbGZYZjPAYyGK7hjPXiub/bB/wCTb/GH/XCD/wBKIqjXm1K6H5p1+iP7DviT+3vgPY2Uj7p9FuZbBx3Cg70/8dcflX53V9U/8E7PE32Txl4h8JyyAJqNol5CpP8Ay0iJDY+qvz/uitaivEiL1Pef2yfDP/CSfALW/LjD3GllNRh4yQYz8+P+AM9fm7X696xYQappN5pl0u6C7geCUequpU/oa/JjxDod5o3irUPDcyEXdnfSWRUD+NXKfzFTSelhzR9/fsNaCdH+AOn3UibZdWu5708c7S3lr/47GD+Nc9/wUI18af8ACfTNBR8S6vqSkjPJjhXc3/jxT8693+HuhR+GPAuh+Ho1CDT7CG3IH95UAb9c18T/APBQLxL/AGp8WrDw/FIWh0bTxvXPAllO5vx2hKmOshvRHzfRWh4c0bUvEOvWOh6PbNc399MsMES/xMT+g7k9hX6F/AX9nnwj8ObC3v8AUrW31vxLtDSXs8e5IG9IVPC4/vfePt0rWUlEhK58N+F/hJ8TPE0SzaL4J1m4hbGJXg8pCPUF8ZH0rsLT9mD4z3Az/wAI3bQ8A/vb6Nf6196+OviF4J8Cwo/irxJYaUXGY4pHzKw9RGuWI98YrzW5/at+DsMxjXVtRmA/jjsHKn88VHPJ7IrlR3/wL8P6n4V+EPhnw7rMSRahYWKQ3CI4cKwJ6EcGvm//AIKQ/f8ABP8A2+f+0q+rvBviLTfFnhfTvEmjvI+n6hCJrdpE2sVPqO1fKP8AwUh+/wCCf+3z/wBpVEPiHLY+PqKKK6DMKKKKACiiigAooooAKKKKACiiigAooooAKKKKACiiigAooooAKKKKACiiigAooooAKKKKAP0+/Zh/5IB4L/7BifzNeS/8FFv+Sb+HP+wsf/RTV61+zD/yQDwX/wBgxP5mvJf+Ci3/ACTfw5/2Fj/6KauePxmj+E+VPgH4bg8W/GTwvoN3GJLWe+V7hD0aNMuwPsQuPxr9TAAoCqAAOgFfmh+yPdQ2v7Q/hNpm2iSeSJf95omA/Wv0vqqu4obH5l/tO+P9U8efFjWJLm6lbTNOupLPTrbcdkUaHaWA/vMRknrzjsK8ur0j9pLwVqfgf4ua7aX1rJFZ3l5Jd2E5HyTQyMWGD0JGSCOxFcT4a0LWfEuqxaV4f0u61O9lbakNtGXOffHQe54rVWsQ9z7H/wCCcX/Il+Lv+wnF/wCiq9T/AGwf+Tb/ABh/1wg/9KIqp/sm/CjVPhX4Fu7bXLuKXVNVuFuriCI5S3wu0IG/iOOp6Z6epuftg/8AJt/jD/rhB/6URVg3eZr0PzTr0D9nXxN/wiXxr8LazJJ5dv8AbltrlicARS/u2J9hu3fhXn9KrMjB422upDKfQjpXQzI/YSvjDxl8OxqX7e1laC3/ANCuXg1ybjgiNMt+boAfqa+pfhD4jXxd8MPDniMPva+0+KSU5z+8C4cH33A1aPhTT2+Ig8bMM366V/Zq8dI/N8wn654rmT5bmr1N24mjt7eS4mcRxRqXdj0VQMk1+UfxT8SSeMPiP4g8TSEkahfyyxg/wx5xGPwQKPwr9Bf2uPGH/CHfA3W54ZvLvdSUada4PO6XhiPogc/gK/NQDAwOlaUl1Jmz6d/4J5+G7bUfiLrXiS5jDvpFksdsT/DJMSC312qR/wACNfYvxP8AEn/CH/DzX/EwjEj6bYyzxoRwzhfkB9t2M18t/wDBN+9jF14z07K+Yy2s4HfaN6/1r6g+LPhyXxd8NPEXhqBgs+oWEsMJY4HmFcpk+m4DNTP4hx2Pyx8Ra1qviLW7rWtbvpr7ULuQyTzStksT/IDoB0ArPq1rGn32jancaXq1rLZX1s5jmgmXa6MDggg11Xwq+GPjD4la0mneGtMkeLI8++lUrbwL/eZ/6DJPYVuZn6Efsu/8m+eCf+wXH/M14J/wUh+/4J/7fP8A2lX1F8MvC8fgrwBonhSO7a8XS7RLfz2XaZCOpx25zxXy7/wUh+/4J/7fP/aVYQ+I0lsfH1FFFbmYUUUUAFFFFABRRRQAUUUUAFFFFABRRRQAUUUUAFFFFABRRRQAUUUUAFFFFABRRRQAUUUoVmYLGpZ2OFUdST0FAH6f/syo0fwC8Fq64P8AZUbfgckfoa8c/wCCjVwqeBPC1rxul1SRhz2WI/4ivof4Z6QdA+HXhzRGXDWOl21uw/2ljUH9Qa+Qv+CiniGO78b+HPDMMob+z7J7qdQejythQffbHn6MKwhrI0ex8z+HtWvdB16w1vTZPLvLC4S4gb0dGBGfbiv1A+DnxK8O/E3wlba1ot1GLjYBe2Rcebay4+ZWHXGeh6EYr8sKvaHrGraFqCahoup3mm3afdmtZmjcfiK1lHmITsfrRrWjaRrdsLbWNLstQhGSEuYFkAPsGBxVCKz8I+CdInvIrXR/D9hEmZpljjgQAf3jxmvzrtP2hvjJbWxt08cXzqRjdLHG7/8AfTKTXGeL/Gvi7xfMJfE3iPU9VI+6tzcMyL9F6D8qzVJ9yudH3r4B/aE0Xx58cF8EeGYfO0dbGeT+0JAVNxOhUjy17IF38nk+wHOv+2D/AMm3+MP+uEH/AKURV+ben315p90t1p93PaXCghZYZCjgEYOCOavX3iXxFfWr2l7r2qXNvIAHimu3dG5zyCcHkCq9nroLmMmiiitCT70/4J+eJf7U+Et94dlk3S6LqDhBnpFN84/8e8z86+ka/IjS9X1bSjIdL1O9sTJjf9nnaPdjpnB5q9/wmHi3/oaNa/8AA6T/ABrKVO7uWpH0B/wUD8ajVvH+m+DLWbdb6JB51yAePtEoyB+Cbf8AvqvmOpry5uby5kury4luJ5Dl5ZXLMx9STyahrRKysQ3c9M/Zq+JC/DD4oWmuXYd9KuUNpqKIMkQsQd4HcqwB9xkd6/SvQtX0vXtKt9V0a/t7+xuEDxTwOGVgRnqP5V+RFdD4P8beL/B8rSeGPEmp6TuOXS3nKo31XofyqZw5ilKx+pet+E/DGuXC3Gs+HtK1CZcYkuLRJG46ckZrL8aeL/BHwx8Nm81q8sNGsYwfJtokVWkP92ONeWJ9hX59XP7Q3xkuLT7K/ji+VOfmjjjR/wDvoLn9a861vWNW1y/fUNa1O81G7c5aa6maRz+JqVTfVj5z9Iv2c/i1/wALa03xDqi6eLCCx1PyLWEtl/IMalS/bcTvPHHQdsnxD/gpF9/wT/2+f+0q+TdL1rWNKSRNL1a+sVkILi3uGjDEdCcHmk1XWNW1Xy/7U1S9vvLz5f2idpNueuMnjpVKFncTldFGiiirJCiiigAooooAKKKKACiiigAooooAKKKKACiiigAooooAKKKKACiiigAooooAKKKKACvYP2S/hxP8QPixYyTwltG0aRL2/cj5W2nMcf1ZgPwBrx+us+FfxA8R/DfxXD4g8O3WyQYW4t3OYrmPPKOPT0PUHkUne2gI/UrxFrGneH9Cvdb1a5S1sLGFp55WPCooyfx9B3Nflj8VfF9148+IWs+LLtWQ39wWijJz5cQ+WNPwUCvTv2kf2htR+KVha6DpNnLpGgoqS3MLuDJcTYzhiP4FOcDuRk9gPCaiEbblSdwooorQk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//Z"/>
          <p:cNvSpPr>
            <a:spLocks noChangeAspect="1" noChangeArrowheads="1"/>
          </p:cNvSpPr>
          <p:nvPr/>
        </p:nvSpPr>
        <p:spPr bwMode="auto">
          <a:xfrm>
            <a:off x="15875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371600"/>
            <a:ext cx="366712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990600"/>
            <a:ext cx="4876800" cy="51054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is a software platform that allows you to build, test, and deploy applications quickly. </a:t>
            </a:r>
            <a:r>
              <a:rPr lang="en-US" dirty="0" err="1" smtClean="0"/>
              <a:t>Docker</a:t>
            </a:r>
            <a:r>
              <a:rPr lang="en-US" dirty="0" smtClean="0"/>
              <a:t> packages software into standardized units called </a:t>
            </a:r>
            <a:r>
              <a:rPr lang="en-US" u="sng" dirty="0" smtClean="0">
                <a:hlinkClick r:id="rId2"/>
              </a:rPr>
              <a:t>containers</a:t>
            </a:r>
            <a:r>
              <a:rPr lang="en-US" dirty="0" smtClean="0"/>
              <a:t> that have everything the software needs to run including libraries, system tools, code, and runtime. Using </a:t>
            </a:r>
            <a:r>
              <a:rPr lang="en-US" dirty="0" err="1" smtClean="0"/>
              <a:t>Docker</a:t>
            </a:r>
            <a:r>
              <a:rPr lang="en-US" dirty="0" smtClean="0"/>
              <a:t>, you can quickly deploy and scale applications into any environment and know your code will run.​</a:t>
            </a:r>
          </a:p>
          <a:p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828800"/>
            <a:ext cx="26289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48</TotalTime>
  <Words>624</Words>
  <Application>Microsoft Office PowerPoint</Application>
  <PresentationFormat>On-screen Show (4:3)</PresentationFormat>
  <Paragraphs>75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Slide 1</vt:lpstr>
      <vt:lpstr>Introduction​ </vt:lpstr>
      <vt:lpstr>Slide 3</vt:lpstr>
      <vt:lpstr>Slide 4</vt:lpstr>
      <vt:lpstr>Slide 5</vt:lpstr>
      <vt:lpstr>Tools Used​ </vt:lpstr>
      <vt:lpstr>Slide 7</vt:lpstr>
      <vt:lpstr>Java</vt:lpstr>
      <vt:lpstr>Docker</vt:lpstr>
      <vt:lpstr>What is Spring Boot?​ </vt:lpstr>
      <vt:lpstr>Spring Boot Main Components​ </vt:lpstr>
      <vt:lpstr>Slide 12</vt:lpstr>
      <vt:lpstr>MongoDB                       ​ </vt:lpstr>
      <vt:lpstr>                     Postman                          ​ </vt:lpstr>
      <vt:lpstr>Architecture</vt:lpstr>
      <vt:lpstr>Use Cases</vt:lpstr>
      <vt:lpstr>Controllers​ </vt:lpstr>
      <vt:lpstr>Slide 18</vt:lpstr>
      <vt:lpstr>Training and code coverage​ </vt:lpstr>
      <vt:lpstr>Documetation and Dockerization​ 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Ashish</dc:creator>
  <cp:lastModifiedBy>Ashish</cp:lastModifiedBy>
  <cp:revision>5</cp:revision>
  <dcterms:created xsi:type="dcterms:W3CDTF">2022-09-14T07:24:34Z</dcterms:created>
  <dcterms:modified xsi:type="dcterms:W3CDTF">2022-09-14T08:13:11Z</dcterms:modified>
</cp:coreProperties>
</file>