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Conversion Funnel Analysis for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Identifying Drop-offs in User Journey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Post-Optimization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Drop-off rate reduced by ~20%</a:t>
            </a:r>
          </a:p>
          <a:p>
            <a:r>
              <a:t>- Increase in Add-to-Cart and Payment Completion events</a:t>
            </a:r>
          </a:p>
          <a:p>
            <a:r>
              <a:t>(Insert before vs. after funnel chart screenshot)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Funnel visualization helps identify weak spots in the user journey</a:t>
            </a:r>
          </a:p>
          <a:p>
            <a:r>
              <a:t>- Tools like GA4 and Hotjar provide actionable insights</a:t>
            </a:r>
          </a:p>
          <a:p>
            <a:r>
              <a:t>- Simple UX changes can significantly improve conversion rates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Repository: [Add your GitHub URL here]</a:t>
            </a:r>
          </a:p>
          <a:p>
            <a:r>
              <a:t>Includes: Project code, setup steps, GA4 event tracking code, Hotjar implementation steps</a:t>
            </a:r>
          </a:p>
          <a:p/>
          <a:p>
            <a:r>
              <a:t>Resources:</a:t>
            </a:r>
          </a:p>
          <a:p>
            <a:r>
              <a:t>- Shopify Docs</a:t>
            </a:r>
          </a:p>
          <a:p>
            <a:r>
              <a:t>- GA4 Setup Guides</a:t>
            </a:r>
          </a:p>
          <a:p>
            <a:r>
              <a:t>- Hotjar Funnel Analysis Docs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can we identify drop-offs in a user's journey from landing to checkout on an e-commerce platform?</a:t>
            </a:r>
          </a:p>
          <a:p/>
          <a:p>
            <a:r>
              <a:t>Goal: Improve user experience and increase checkout conversion rates.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Simulate an e-commerce site using Shopify/Wix/WooCommerce</a:t>
            </a:r>
          </a:p>
          <a:p>
            <a:r>
              <a:t>- Use GA4 and Hotjar for tracking user actions</a:t>
            </a:r>
          </a:p>
          <a:p>
            <a:r>
              <a:t>- Visualize funnel (Product View → Add to Cart → Checkout → Payment)</a:t>
            </a:r>
          </a:p>
          <a:p>
            <a:r>
              <a:t>- Identify and analyze drop-off points</a:t>
            </a:r>
          </a:p>
          <a:p>
            <a:r>
              <a:t>- Recommend optimizations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Simulated E-commerce Store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Created a basic online store using Shopify Trial</a:t>
            </a:r>
          </a:p>
          <a:p>
            <a:r>
              <a:t>- Added multiple products and implemented cart/checkout flow</a:t>
            </a:r>
          </a:p>
          <a:p>
            <a:r>
              <a:t>- Enabled Google Analytics 4 (GA4) integration</a:t>
            </a:r>
          </a:p>
          <a:p>
            <a:r>
              <a:t>- Installed Hotjar for user behavior tracking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Tracking Tools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Google Analytics 4:</a:t>
            </a:r>
          </a:p>
          <a:p>
            <a:r>
              <a:t>  → Used events to capture each funnel step</a:t>
            </a:r>
          </a:p>
          <a:p>
            <a:r>
              <a:t>- Hotjar:</a:t>
            </a:r>
          </a:p>
          <a:p>
            <a:r>
              <a:t>  → Used heatmaps, session recordings, and funnel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Funnel Tracking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Product View</a:t>
            </a:r>
          </a:p>
          <a:p>
            <a:r>
              <a:t>2. Add to Cart</a:t>
            </a:r>
          </a:p>
          <a:p>
            <a:r>
              <a:t>3. Initiate Checkout</a:t>
            </a:r>
          </a:p>
          <a:p>
            <a:r>
              <a:t>4. Enter Shipping Details</a:t>
            </a:r>
          </a:p>
          <a:p>
            <a:r>
              <a:t>5. Make Payment</a:t>
            </a:r>
          </a:p>
          <a:p/>
          <a:p>
            <a:r>
              <a:t>Each step tracked using GA4 custom events and Hotjar visual funnels.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Funnel Visualization (Sample)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from Hotjar and GA4 used to plot drop-off at each step</a:t>
            </a:r>
          </a:p>
          <a:p>
            <a:r>
              <a:t>- Visual shows number of users progressing through each step</a:t>
            </a:r>
          </a:p>
          <a:p>
            <a:r>
              <a:t>(Include actual screenshot in final version)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Drop-off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Major drop-offs observed between:</a:t>
            </a:r>
          </a:p>
          <a:p>
            <a:r>
              <a:t>  → Product View → Add to Cart</a:t>
            </a:r>
          </a:p>
          <a:p>
            <a:r>
              <a:t>  → Initiate Checkout → Payment</a:t>
            </a:r>
          </a:p>
          <a:p/>
          <a:p>
            <a:r>
              <a:t>- Reason: Lack of product information, long checkout forms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product reviews &amp; FAQs to product pages</a:t>
            </a:r>
          </a:p>
          <a:p>
            <a:r>
              <a:t>- Simplify the checkout process:</a:t>
            </a:r>
          </a:p>
          <a:p>
            <a:r>
              <a:t>  → Reduce form fields</a:t>
            </a:r>
          </a:p>
          <a:p>
            <a:r>
              <a:t>  → Allow guest checkout</a:t>
            </a:r>
          </a:p>
          <a:p>
            <a:r>
              <a:t>- Add trust signals (SSL badge, payment options)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