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66" r:id="rId5"/>
    <p:sldId id="260" r:id="rId6"/>
    <p:sldId id="272" r:id="rId7"/>
    <p:sldId id="261" r:id="rId8"/>
    <p:sldId id="274" r:id="rId9"/>
    <p:sldId id="265" r:id="rId10"/>
    <p:sldId id="262" r:id="rId11"/>
    <p:sldId id="277" r:id="rId12"/>
    <p:sldId id="278" r:id="rId13"/>
    <p:sldId id="279" r:id="rId14"/>
    <p:sldId id="281" r:id="rId15"/>
    <p:sldId id="282"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riti Singh" initials="SS" lastIdx="1" clrIdx="0">
    <p:extLst>
      <p:ext uri="{19B8F6BF-5375-455C-9EA6-DF929625EA0E}">
        <p15:presenceInfo xmlns:p15="http://schemas.microsoft.com/office/powerpoint/2012/main" userId="390bf4921f10f9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riti Singh" userId="390bf4921f10f9d3" providerId="LiveId" clId="{47FD3700-76CE-483A-B707-C03754698EF3}"/>
    <pc:docChg chg="custSel addSld delSld modSld">
      <pc:chgData name="Sukriti Singh" userId="390bf4921f10f9d3" providerId="LiveId" clId="{47FD3700-76CE-483A-B707-C03754698EF3}" dt="2025-03-18T15:40:21.001" v="785" actId="27636"/>
      <pc:docMkLst>
        <pc:docMk/>
      </pc:docMkLst>
      <pc:sldChg chg="modSp mod">
        <pc:chgData name="Sukriti Singh" userId="390bf4921f10f9d3" providerId="LiveId" clId="{47FD3700-76CE-483A-B707-C03754698EF3}" dt="2025-03-18T14:29:36.523" v="285" actId="403"/>
        <pc:sldMkLst>
          <pc:docMk/>
          <pc:sldMk cId="4169552892" sldId="260"/>
        </pc:sldMkLst>
        <pc:spChg chg="mod">
          <ac:chgData name="Sukriti Singh" userId="390bf4921f10f9d3" providerId="LiveId" clId="{47FD3700-76CE-483A-B707-C03754698EF3}" dt="2025-03-18T10:57:07.740" v="7" actId="14100"/>
          <ac:spMkLst>
            <pc:docMk/>
            <pc:sldMk cId="4169552892" sldId="260"/>
            <ac:spMk id="2" creationId="{43C2181D-911C-1343-7267-E35AC86CCA0E}"/>
          </ac:spMkLst>
        </pc:spChg>
        <pc:spChg chg="mod">
          <ac:chgData name="Sukriti Singh" userId="390bf4921f10f9d3" providerId="LiveId" clId="{47FD3700-76CE-483A-B707-C03754698EF3}" dt="2025-03-18T14:29:36.523" v="285" actId="403"/>
          <ac:spMkLst>
            <pc:docMk/>
            <pc:sldMk cId="4169552892" sldId="260"/>
            <ac:spMk id="3" creationId="{9BEA8735-F1DC-1DE6-0A38-429B2F660F8A}"/>
          </ac:spMkLst>
        </pc:spChg>
      </pc:sldChg>
      <pc:sldChg chg="addSp delSp modSp mod">
        <pc:chgData name="Sukriti Singh" userId="390bf4921f10f9d3" providerId="LiveId" clId="{47FD3700-76CE-483A-B707-C03754698EF3}" dt="2025-03-18T11:39:44.015" v="254" actId="14100"/>
        <pc:sldMkLst>
          <pc:docMk/>
          <pc:sldMk cId="3666674671" sldId="261"/>
        </pc:sldMkLst>
        <pc:spChg chg="mod">
          <ac:chgData name="Sukriti Singh" userId="390bf4921f10f9d3" providerId="LiveId" clId="{47FD3700-76CE-483A-B707-C03754698EF3}" dt="2025-03-18T11:37:53.333" v="249" actId="122"/>
          <ac:spMkLst>
            <pc:docMk/>
            <pc:sldMk cId="3666674671" sldId="261"/>
            <ac:spMk id="2" creationId="{9635F5E3-2B1C-7C0A-8581-67A9052D13AA}"/>
          </ac:spMkLst>
        </pc:spChg>
        <pc:spChg chg="del mod">
          <ac:chgData name="Sukriti Singh" userId="390bf4921f10f9d3" providerId="LiveId" clId="{47FD3700-76CE-483A-B707-C03754698EF3}" dt="2025-03-18T11:39:24.439" v="251" actId="931"/>
          <ac:spMkLst>
            <pc:docMk/>
            <pc:sldMk cId="3666674671" sldId="261"/>
            <ac:spMk id="3" creationId="{A6A33159-D030-2F82-A142-F75940728319}"/>
          </ac:spMkLst>
        </pc:spChg>
        <pc:picChg chg="add mod">
          <ac:chgData name="Sukriti Singh" userId="390bf4921f10f9d3" providerId="LiveId" clId="{47FD3700-76CE-483A-B707-C03754698EF3}" dt="2025-03-18T11:39:44.015" v="254" actId="14100"/>
          <ac:picMkLst>
            <pc:docMk/>
            <pc:sldMk cId="3666674671" sldId="261"/>
            <ac:picMk id="5" creationId="{E8185029-0FA9-8C42-E9AB-7E637A51AF83}"/>
          </ac:picMkLst>
        </pc:picChg>
      </pc:sldChg>
      <pc:sldChg chg="addSp delSp modSp mod">
        <pc:chgData name="Sukriti Singh" userId="390bf4921f10f9d3" providerId="LiveId" clId="{47FD3700-76CE-483A-B707-C03754698EF3}" dt="2025-03-18T14:57:56.371" v="524" actId="403"/>
        <pc:sldMkLst>
          <pc:docMk/>
          <pc:sldMk cId="1210802199" sldId="262"/>
        </pc:sldMkLst>
        <pc:spChg chg="del mod">
          <ac:chgData name="Sukriti Singh" userId="390bf4921f10f9d3" providerId="LiveId" clId="{47FD3700-76CE-483A-B707-C03754698EF3}" dt="2025-03-18T14:51:59.057" v="462" actId="478"/>
          <ac:spMkLst>
            <pc:docMk/>
            <pc:sldMk cId="1210802199" sldId="262"/>
            <ac:spMk id="2" creationId="{28BAC361-0D7A-DC05-86B5-6DD77D322F5B}"/>
          </ac:spMkLst>
        </pc:spChg>
        <pc:spChg chg="mod">
          <ac:chgData name="Sukriti Singh" userId="390bf4921f10f9d3" providerId="LiveId" clId="{47FD3700-76CE-483A-B707-C03754698EF3}" dt="2025-03-18T14:56:20.685" v="512" actId="27636"/>
          <ac:spMkLst>
            <pc:docMk/>
            <pc:sldMk cId="1210802199" sldId="262"/>
            <ac:spMk id="3" creationId="{1BE98EFF-197D-3136-70B9-7BBD30A48931}"/>
          </ac:spMkLst>
        </pc:spChg>
        <pc:spChg chg="del mod">
          <ac:chgData name="Sukriti Singh" userId="390bf4921f10f9d3" providerId="LiveId" clId="{47FD3700-76CE-483A-B707-C03754698EF3}" dt="2025-03-18T14:54:39.742" v="480" actId="478"/>
          <ac:spMkLst>
            <pc:docMk/>
            <pc:sldMk cId="1210802199" sldId="262"/>
            <ac:spMk id="4" creationId="{D97126AE-AE4A-97A5-21F5-E5ACF7E0605F}"/>
          </ac:spMkLst>
        </pc:spChg>
        <pc:spChg chg="add del mod">
          <ac:chgData name="Sukriti Singh" userId="390bf4921f10f9d3" providerId="LiveId" clId="{47FD3700-76CE-483A-B707-C03754698EF3}" dt="2025-03-18T14:54:42.974" v="481" actId="478"/>
          <ac:spMkLst>
            <pc:docMk/>
            <pc:sldMk cId="1210802199" sldId="262"/>
            <ac:spMk id="6" creationId="{A36C37CA-C83D-BA1D-130E-6606B9DE4E3E}"/>
          </ac:spMkLst>
        </pc:spChg>
        <pc:spChg chg="add mod">
          <ac:chgData name="Sukriti Singh" userId="390bf4921f10f9d3" providerId="LiveId" clId="{47FD3700-76CE-483A-B707-C03754698EF3}" dt="2025-03-18T14:57:56.371" v="524" actId="403"/>
          <ac:spMkLst>
            <pc:docMk/>
            <pc:sldMk cId="1210802199" sldId="262"/>
            <ac:spMk id="8" creationId="{F78FADF0-AF9B-BCDF-0836-A6033BBDE40F}"/>
          </ac:spMkLst>
        </pc:spChg>
        <pc:picChg chg="add mod">
          <ac:chgData name="Sukriti Singh" userId="390bf4921f10f9d3" providerId="LiveId" clId="{47FD3700-76CE-483A-B707-C03754698EF3}" dt="2025-03-18T14:55:30.470" v="506" actId="1076"/>
          <ac:picMkLst>
            <pc:docMk/>
            <pc:sldMk cId="1210802199" sldId="262"/>
            <ac:picMk id="3074" creationId="{117898E3-DE27-7048-E0B7-C3D0C2F2F1A7}"/>
          </ac:picMkLst>
        </pc:picChg>
      </pc:sldChg>
      <pc:sldChg chg="del">
        <pc:chgData name="Sukriti Singh" userId="390bf4921f10f9d3" providerId="LiveId" clId="{47FD3700-76CE-483A-B707-C03754698EF3}" dt="2025-03-18T14:43:14.939" v="424" actId="47"/>
        <pc:sldMkLst>
          <pc:docMk/>
          <pc:sldMk cId="2737241225" sldId="263"/>
        </pc:sldMkLst>
      </pc:sldChg>
      <pc:sldChg chg="addSp delSp modSp mod">
        <pc:chgData name="Sukriti Singh" userId="390bf4921f10f9d3" providerId="LiveId" clId="{47FD3700-76CE-483A-B707-C03754698EF3}" dt="2025-03-18T14:47:45.434" v="456" actId="1076"/>
        <pc:sldMkLst>
          <pc:docMk/>
          <pc:sldMk cId="729609147" sldId="265"/>
        </pc:sldMkLst>
        <pc:spChg chg="mod">
          <ac:chgData name="Sukriti Singh" userId="390bf4921f10f9d3" providerId="LiveId" clId="{47FD3700-76CE-483A-B707-C03754698EF3}" dt="2025-03-18T14:47:45.434" v="456" actId="1076"/>
          <ac:spMkLst>
            <pc:docMk/>
            <pc:sldMk cId="729609147" sldId="265"/>
            <ac:spMk id="2" creationId="{314C27C8-165C-5513-DB4B-9D840097C545}"/>
          </ac:spMkLst>
        </pc:spChg>
        <pc:spChg chg="mod">
          <ac:chgData name="Sukriti Singh" userId="390bf4921f10f9d3" providerId="LiveId" clId="{47FD3700-76CE-483A-B707-C03754698EF3}" dt="2025-03-18T14:47:37.508" v="455" actId="14100"/>
          <ac:spMkLst>
            <pc:docMk/>
            <pc:sldMk cId="729609147" sldId="265"/>
            <ac:spMk id="3" creationId="{FACE640F-7F5A-BDB7-205D-765FA80B6796}"/>
          </ac:spMkLst>
        </pc:spChg>
        <pc:spChg chg="add mod">
          <ac:chgData name="Sukriti Singh" userId="390bf4921f10f9d3" providerId="LiveId" clId="{47FD3700-76CE-483A-B707-C03754698EF3}" dt="2025-03-18T14:43:37.089" v="425" actId="478"/>
          <ac:spMkLst>
            <pc:docMk/>
            <pc:sldMk cId="729609147" sldId="265"/>
            <ac:spMk id="5" creationId="{C0E05311-3702-EFB0-CE4A-B9EDA0E8AFB7}"/>
          </ac:spMkLst>
        </pc:spChg>
        <pc:picChg chg="del">
          <ac:chgData name="Sukriti Singh" userId="390bf4921f10f9d3" providerId="LiveId" clId="{47FD3700-76CE-483A-B707-C03754698EF3}" dt="2025-03-18T14:43:37.089" v="425" actId="478"/>
          <ac:picMkLst>
            <pc:docMk/>
            <pc:sldMk cId="729609147" sldId="265"/>
            <ac:picMk id="9" creationId="{C20F442D-CC50-615A-F18F-7BE2E3056569}"/>
          </ac:picMkLst>
        </pc:picChg>
        <pc:picChg chg="add mod">
          <ac:chgData name="Sukriti Singh" userId="390bf4921f10f9d3" providerId="LiveId" clId="{47FD3700-76CE-483A-B707-C03754698EF3}" dt="2025-03-18T14:43:48.449" v="430" actId="14100"/>
          <ac:picMkLst>
            <pc:docMk/>
            <pc:sldMk cId="729609147" sldId="265"/>
            <ac:picMk id="2050" creationId="{90E5AE17-D493-A8DB-5B03-7A39495C8AD6}"/>
          </ac:picMkLst>
        </pc:picChg>
      </pc:sldChg>
      <pc:sldChg chg="modSp mod">
        <pc:chgData name="Sukriti Singh" userId="390bf4921f10f9d3" providerId="LiveId" clId="{47FD3700-76CE-483A-B707-C03754698EF3}" dt="2025-03-18T14:29:13.738" v="284" actId="20577"/>
        <pc:sldMkLst>
          <pc:docMk/>
          <pc:sldMk cId="745576192" sldId="266"/>
        </pc:sldMkLst>
        <pc:spChg chg="mod">
          <ac:chgData name="Sukriti Singh" userId="390bf4921f10f9d3" providerId="LiveId" clId="{47FD3700-76CE-483A-B707-C03754698EF3}" dt="2025-03-18T14:29:13.738" v="284" actId="20577"/>
          <ac:spMkLst>
            <pc:docMk/>
            <pc:sldMk cId="745576192" sldId="266"/>
            <ac:spMk id="2" creationId="{E9347C47-EF1D-4B02-906B-219155AD8D0F}"/>
          </ac:spMkLst>
        </pc:spChg>
        <pc:spChg chg="mod">
          <ac:chgData name="Sukriti Singh" userId="390bf4921f10f9d3" providerId="LiveId" clId="{47FD3700-76CE-483A-B707-C03754698EF3}" dt="2025-03-18T14:28:49.456" v="258" actId="6549"/>
          <ac:spMkLst>
            <pc:docMk/>
            <pc:sldMk cId="745576192" sldId="266"/>
            <ac:spMk id="3" creationId="{36A0527F-C5FD-4E9B-9F21-5D1FBA31314B}"/>
          </ac:spMkLst>
        </pc:spChg>
      </pc:sldChg>
      <pc:sldChg chg="del">
        <pc:chgData name="Sukriti Singh" userId="390bf4921f10f9d3" providerId="LiveId" clId="{47FD3700-76CE-483A-B707-C03754698EF3}" dt="2025-03-18T15:02:36.694" v="525" actId="47"/>
        <pc:sldMkLst>
          <pc:docMk/>
          <pc:sldMk cId="4259977132" sldId="268"/>
        </pc:sldMkLst>
      </pc:sldChg>
      <pc:sldChg chg="del">
        <pc:chgData name="Sukriti Singh" userId="390bf4921f10f9d3" providerId="LiveId" clId="{47FD3700-76CE-483A-B707-C03754698EF3}" dt="2025-03-18T15:02:38.994" v="526" actId="47"/>
        <pc:sldMkLst>
          <pc:docMk/>
          <pc:sldMk cId="3604630649" sldId="269"/>
        </pc:sldMkLst>
      </pc:sldChg>
      <pc:sldChg chg="del">
        <pc:chgData name="Sukriti Singh" userId="390bf4921f10f9d3" providerId="LiveId" clId="{47FD3700-76CE-483A-B707-C03754698EF3}" dt="2025-03-18T15:29:30.536" v="748" actId="47"/>
        <pc:sldMkLst>
          <pc:docMk/>
          <pc:sldMk cId="643777997" sldId="270"/>
        </pc:sldMkLst>
      </pc:sldChg>
      <pc:sldChg chg="addSp delSp modSp mod">
        <pc:chgData name="Sukriti Singh" userId="390bf4921f10f9d3" providerId="LiveId" clId="{47FD3700-76CE-483A-B707-C03754698EF3}" dt="2025-03-18T14:32:27.419" v="373"/>
        <pc:sldMkLst>
          <pc:docMk/>
          <pc:sldMk cId="2078675845" sldId="272"/>
        </pc:sldMkLst>
        <pc:spChg chg="mod">
          <ac:chgData name="Sukriti Singh" userId="390bf4921f10f9d3" providerId="LiveId" clId="{47FD3700-76CE-483A-B707-C03754698EF3}" dt="2025-03-18T11:05:37.628" v="49" actId="20577"/>
          <ac:spMkLst>
            <pc:docMk/>
            <pc:sldMk cId="2078675845" sldId="272"/>
            <ac:spMk id="2" creationId="{60722DD6-F512-26F3-A86D-DF4AF2256ED0}"/>
          </ac:spMkLst>
        </pc:spChg>
        <pc:spChg chg="mod">
          <ac:chgData name="Sukriti Singh" userId="390bf4921f10f9d3" providerId="LiveId" clId="{47FD3700-76CE-483A-B707-C03754698EF3}" dt="2025-03-18T11:31:01.005" v="237" actId="207"/>
          <ac:spMkLst>
            <pc:docMk/>
            <pc:sldMk cId="2078675845" sldId="272"/>
            <ac:spMk id="3" creationId="{1668B0FA-B731-5A4B-D795-1F3C45DC9C54}"/>
          </ac:spMkLst>
        </pc:spChg>
        <pc:spChg chg="add mod">
          <ac:chgData name="Sukriti Singh" userId="390bf4921f10f9d3" providerId="LiveId" clId="{47FD3700-76CE-483A-B707-C03754698EF3}" dt="2025-03-18T14:32:27.419" v="373"/>
          <ac:spMkLst>
            <pc:docMk/>
            <pc:sldMk cId="2078675845" sldId="272"/>
            <ac:spMk id="4" creationId="{B6CD5495-E1BD-F8F3-476F-F5F55989C1E5}"/>
          </ac:spMkLst>
        </pc:spChg>
        <pc:picChg chg="add del mod">
          <ac:chgData name="Sukriti Singh" userId="390bf4921f10f9d3" providerId="LiveId" clId="{47FD3700-76CE-483A-B707-C03754698EF3}" dt="2025-03-18T11:20:12.817" v="63" actId="478"/>
          <ac:picMkLst>
            <pc:docMk/>
            <pc:sldMk cId="2078675845" sldId="272"/>
            <ac:picMk id="6" creationId="{C50B9D66-E926-E6EF-1395-155F186955DA}"/>
          </ac:picMkLst>
        </pc:picChg>
      </pc:sldChg>
      <pc:sldChg chg="addSp delSp modSp mod">
        <pc:chgData name="Sukriti Singh" userId="390bf4921f10f9d3" providerId="LiveId" clId="{47FD3700-76CE-483A-B707-C03754698EF3}" dt="2025-03-18T14:42:55.484" v="423" actId="2710"/>
        <pc:sldMkLst>
          <pc:docMk/>
          <pc:sldMk cId="228098848" sldId="274"/>
        </pc:sldMkLst>
        <pc:spChg chg="del mod">
          <ac:chgData name="Sukriti Singh" userId="390bf4921f10f9d3" providerId="LiveId" clId="{47FD3700-76CE-483A-B707-C03754698EF3}" dt="2025-03-18T14:42:39.563" v="421" actId="478"/>
          <ac:spMkLst>
            <pc:docMk/>
            <pc:sldMk cId="228098848" sldId="274"/>
            <ac:spMk id="2" creationId="{96010721-D146-EC57-6F92-4D2398AE7896}"/>
          </ac:spMkLst>
        </pc:spChg>
        <pc:spChg chg="del mod">
          <ac:chgData name="Sukriti Singh" userId="390bf4921f10f9d3" providerId="LiveId" clId="{47FD3700-76CE-483A-B707-C03754698EF3}" dt="2025-03-18T14:39:04.162" v="382"/>
          <ac:spMkLst>
            <pc:docMk/>
            <pc:sldMk cId="228098848" sldId="274"/>
            <ac:spMk id="3" creationId="{B2BCEBA2-3D8F-552D-5443-226FAF284763}"/>
          </ac:spMkLst>
        </pc:spChg>
        <pc:spChg chg="add del mod">
          <ac:chgData name="Sukriti Singh" userId="390bf4921f10f9d3" providerId="LiveId" clId="{47FD3700-76CE-483A-B707-C03754698EF3}" dt="2025-03-18T14:37:06.173" v="377"/>
          <ac:spMkLst>
            <pc:docMk/>
            <pc:sldMk cId="228098848" sldId="274"/>
            <ac:spMk id="4" creationId="{A27DE946-128B-430A-A67D-BB2FC5DBB99C}"/>
          </ac:spMkLst>
        </pc:spChg>
        <pc:spChg chg="add mod">
          <ac:chgData name="Sukriti Singh" userId="390bf4921f10f9d3" providerId="LiveId" clId="{47FD3700-76CE-483A-B707-C03754698EF3}" dt="2025-03-18T14:42:55.484" v="423" actId="2710"/>
          <ac:spMkLst>
            <pc:docMk/>
            <pc:sldMk cId="228098848" sldId="274"/>
            <ac:spMk id="5" creationId="{20BFF7D5-899D-E224-FA4B-BD0F60E83F0A}"/>
          </ac:spMkLst>
        </pc:spChg>
        <pc:picChg chg="del">
          <ac:chgData name="Sukriti Singh" userId="390bf4921f10f9d3" providerId="LiveId" clId="{47FD3700-76CE-483A-B707-C03754698EF3}" dt="2025-03-18T14:37:04.101" v="376" actId="478"/>
          <ac:picMkLst>
            <pc:docMk/>
            <pc:sldMk cId="228098848" sldId="274"/>
            <ac:picMk id="12" creationId="{7E015989-24D7-C1ED-8674-21DCE640174B}"/>
          </ac:picMkLst>
        </pc:picChg>
        <pc:picChg chg="add del">
          <ac:chgData name="Sukriti Singh" userId="390bf4921f10f9d3" providerId="LiveId" clId="{47FD3700-76CE-483A-B707-C03754698EF3}" dt="2025-03-18T14:37:04.101" v="376" actId="478"/>
          <ac:picMkLst>
            <pc:docMk/>
            <pc:sldMk cId="228098848" sldId="274"/>
            <ac:picMk id="1026" creationId="{15948492-F077-F534-1473-99B752DCDA0E}"/>
          </ac:picMkLst>
        </pc:picChg>
        <pc:picChg chg="add mod">
          <ac:chgData name="Sukriti Singh" userId="390bf4921f10f9d3" providerId="LiveId" clId="{47FD3700-76CE-483A-B707-C03754698EF3}" dt="2025-03-18T14:37:15.016" v="379" actId="14100"/>
          <ac:picMkLst>
            <pc:docMk/>
            <pc:sldMk cId="228098848" sldId="274"/>
            <ac:picMk id="1028" creationId="{BAD190C9-02B7-8876-C64F-58EEA55A4BC6}"/>
          </ac:picMkLst>
        </pc:picChg>
      </pc:sldChg>
      <pc:sldChg chg="del">
        <pc:chgData name="Sukriti Singh" userId="390bf4921f10f9d3" providerId="LiveId" clId="{47FD3700-76CE-483A-B707-C03754698EF3}" dt="2025-03-18T15:29:04.314" v="744" actId="47"/>
        <pc:sldMkLst>
          <pc:docMk/>
          <pc:sldMk cId="132274260" sldId="275"/>
        </pc:sldMkLst>
      </pc:sldChg>
      <pc:sldChg chg="delSp modSp mod">
        <pc:chgData name="Sukriti Singh" userId="390bf4921f10f9d3" providerId="LiveId" clId="{47FD3700-76CE-483A-B707-C03754698EF3}" dt="2025-03-18T15:29:20.733" v="747" actId="478"/>
        <pc:sldMkLst>
          <pc:docMk/>
          <pc:sldMk cId="517994093" sldId="276"/>
        </pc:sldMkLst>
        <pc:spChg chg="del mod">
          <ac:chgData name="Sukriti Singh" userId="390bf4921f10f9d3" providerId="LiveId" clId="{47FD3700-76CE-483A-B707-C03754698EF3}" dt="2025-03-18T15:29:20.733" v="747" actId="478"/>
          <ac:spMkLst>
            <pc:docMk/>
            <pc:sldMk cId="517994093" sldId="276"/>
            <ac:spMk id="3" creationId="{CC6AA1EB-BC03-4C31-388A-F7A250FC505F}"/>
          </ac:spMkLst>
        </pc:spChg>
      </pc:sldChg>
      <pc:sldChg chg="addSp modSp new mod">
        <pc:chgData name="Sukriti Singh" userId="390bf4921f10f9d3" providerId="LiveId" clId="{47FD3700-76CE-483A-B707-C03754698EF3}" dt="2025-03-18T15:18:29.150" v="651" actId="207"/>
        <pc:sldMkLst>
          <pc:docMk/>
          <pc:sldMk cId="1814208379" sldId="277"/>
        </pc:sldMkLst>
        <pc:spChg chg="mod">
          <ac:chgData name="Sukriti Singh" userId="390bf4921f10f9d3" providerId="LiveId" clId="{47FD3700-76CE-483A-B707-C03754698EF3}" dt="2025-03-18T15:05:18.707" v="570" actId="1076"/>
          <ac:spMkLst>
            <pc:docMk/>
            <pc:sldMk cId="1814208379" sldId="277"/>
            <ac:spMk id="2" creationId="{0318D562-0666-F234-4F45-2CA641E2ECF2}"/>
          </ac:spMkLst>
        </pc:spChg>
        <pc:spChg chg="mod">
          <ac:chgData name="Sukriti Singh" userId="390bf4921f10f9d3" providerId="LiveId" clId="{47FD3700-76CE-483A-B707-C03754698EF3}" dt="2025-03-18T15:18:29.150" v="651" actId="207"/>
          <ac:spMkLst>
            <pc:docMk/>
            <pc:sldMk cId="1814208379" sldId="277"/>
            <ac:spMk id="3" creationId="{03D93C61-379C-948A-953D-CC0385892838}"/>
          </ac:spMkLst>
        </pc:spChg>
        <pc:spChg chg="add mod">
          <ac:chgData name="Sukriti Singh" userId="390bf4921f10f9d3" providerId="LiveId" clId="{47FD3700-76CE-483A-B707-C03754698EF3}" dt="2025-03-18T15:18:14.280" v="648" actId="5793"/>
          <ac:spMkLst>
            <pc:docMk/>
            <pc:sldMk cId="1814208379" sldId="277"/>
            <ac:spMk id="4" creationId="{2544AD32-D97B-2E82-F08F-1DD2BB6DA89C}"/>
          </ac:spMkLst>
        </pc:spChg>
      </pc:sldChg>
      <pc:sldChg chg="addSp delSp modSp new mod">
        <pc:chgData name="Sukriti Singh" userId="390bf4921f10f9d3" providerId="LiveId" clId="{47FD3700-76CE-483A-B707-C03754698EF3}" dt="2025-03-18T15:24:54.397" v="717" actId="403"/>
        <pc:sldMkLst>
          <pc:docMk/>
          <pc:sldMk cId="3431159829" sldId="278"/>
        </pc:sldMkLst>
        <pc:spChg chg="del">
          <ac:chgData name="Sukriti Singh" userId="390bf4921f10f9d3" providerId="LiveId" clId="{47FD3700-76CE-483A-B707-C03754698EF3}" dt="2025-03-18T15:19:22.076" v="653" actId="478"/>
          <ac:spMkLst>
            <pc:docMk/>
            <pc:sldMk cId="3431159829" sldId="278"/>
            <ac:spMk id="2" creationId="{653D5846-401C-A78F-5B7D-7138D37A471E}"/>
          </ac:spMkLst>
        </pc:spChg>
        <pc:spChg chg="mod">
          <ac:chgData name="Sukriti Singh" userId="390bf4921f10f9d3" providerId="LiveId" clId="{47FD3700-76CE-483A-B707-C03754698EF3}" dt="2025-03-18T15:24:54.397" v="717" actId="403"/>
          <ac:spMkLst>
            <pc:docMk/>
            <pc:sldMk cId="3431159829" sldId="278"/>
            <ac:spMk id="3" creationId="{A41621FD-87B1-296A-AB14-6D7ADA93157A}"/>
          </ac:spMkLst>
        </pc:spChg>
        <pc:spChg chg="add del mod">
          <ac:chgData name="Sukriti Singh" userId="390bf4921f10f9d3" providerId="LiveId" clId="{47FD3700-76CE-483A-B707-C03754698EF3}" dt="2025-03-18T15:22:58.863" v="687" actId="478"/>
          <ac:spMkLst>
            <pc:docMk/>
            <pc:sldMk cId="3431159829" sldId="278"/>
            <ac:spMk id="4" creationId="{9CD409E0-9207-6B3C-2FE5-B0CBC82F51BC}"/>
          </ac:spMkLst>
        </pc:spChg>
      </pc:sldChg>
      <pc:sldChg chg="delSp modSp new mod">
        <pc:chgData name="Sukriti Singh" userId="390bf4921f10f9d3" providerId="LiveId" clId="{47FD3700-76CE-483A-B707-C03754698EF3}" dt="2025-03-18T15:25:57.894" v="722" actId="5793"/>
        <pc:sldMkLst>
          <pc:docMk/>
          <pc:sldMk cId="2114118364" sldId="279"/>
        </pc:sldMkLst>
        <pc:spChg chg="del">
          <ac:chgData name="Sukriti Singh" userId="390bf4921f10f9d3" providerId="LiveId" clId="{47FD3700-76CE-483A-B707-C03754698EF3}" dt="2025-03-18T15:22:28.521" v="682" actId="478"/>
          <ac:spMkLst>
            <pc:docMk/>
            <pc:sldMk cId="2114118364" sldId="279"/>
            <ac:spMk id="2" creationId="{B0BC73B4-C8E2-F9A1-004A-87B71994322A}"/>
          </ac:spMkLst>
        </pc:spChg>
        <pc:spChg chg="mod">
          <ac:chgData name="Sukriti Singh" userId="390bf4921f10f9d3" providerId="LiveId" clId="{47FD3700-76CE-483A-B707-C03754698EF3}" dt="2025-03-18T15:25:57.894" v="722" actId="5793"/>
          <ac:spMkLst>
            <pc:docMk/>
            <pc:sldMk cId="2114118364" sldId="279"/>
            <ac:spMk id="3" creationId="{6F7A8B1F-0781-25B7-5E96-D66ABDB6B66F}"/>
          </ac:spMkLst>
        </pc:spChg>
      </pc:sldChg>
      <pc:sldChg chg="new del">
        <pc:chgData name="Sukriti Singh" userId="390bf4921f10f9d3" providerId="LiveId" clId="{47FD3700-76CE-483A-B707-C03754698EF3}" dt="2025-03-18T15:29:07.327" v="745" actId="47"/>
        <pc:sldMkLst>
          <pc:docMk/>
          <pc:sldMk cId="3698809899" sldId="280"/>
        </pc:sldMkLst>
      </pc:sldChg>
      <pc:sldChg chg="modSp new mod">
        <pc:chgData name="Sukriti Singh" userId="390bf4921f10f9d3" providerId="LiveId" clId="{47FD3700-76CE-483A-B707-C03754698EF3}" dt="2025-03-18T15:28:28.876" v="743" actId="13926"/>
        <pc:sldMkLst>
          <pc:docMk/>
          <pc:sldMk cId="341915518" sldId="281"/>
        </pc:sldMkLst>
        <pc:spChg chg="mod">
          <ac:chgData name="Sukriti Singh" userId="390bf4921f10f9d3" providerId="LiveId" clId="{47FD3700-76CE-483A-B707-C03754698EF3}" dt="2025-03-18T15:27:50.542" v="737" actId="1076"/>
          <ac:spMkLst>
            <pc:docMk/>
            <pc:sldMk cId="341915518" sldId="281"/>
            <ac:spMk id="2" creationId="{B98381F8-FB53-3B68-559B-64D78D25D44C}"/>
          </ac:spMkLst>
        </pc:spChg>
        <pc:spChg chg="mod">
          <ac:chgData name="Sukriti Singh" userId="390bf4921f10f9d3" providerId="LiveId" clId="{47FD3700-76CE-483A-B707-C03754698EF3}" dt="2025-03-18T15:28:28.876" v="743" actId="13926"/>
          <ac:spMkLst>
            <pc:docMk/>
            <pc:sldMk cId="341915518" sldId="281"/>
            <ac:spMk id="3" creationId="{88745189-155D-3D63-E9F8-ADD6A76EC0C4}"/>
          </ac:spMkLst>
        </pc:spChg>
      </pc:sldChg>
      <pc:sldChg chg="addSp delSp modSp new mod">
        <pc:chgData name="Sukriti Singh" userId="390bf4921f10f9d3" providerId="LiveId" clId="{47FD3700-76CE-483A-B707-C03754698EF3}" dt="2025-03-18T15:40:21.001" v="785" actId="27636"/>
        <pc:sldMkLst>
          <pc:docMk/>
          <pc:sldMk cId="636716049" sldId="282"/>
        </pc:sldMkLst>
        <pc:spChg chg="mod">
          <ac:chgData name="Sukriti Singh" userId="390bf4921f10f9d3" providerId="LiveId" clId="{47FD3700-76CE-483A-B707-C03754698EF3}" dt="2025-03-18T15:31:16.200" v="753" actId="122"/>
          <ac:spMkLst>
            <pc:docMk/>
            <pc:sldMk cId="636716049" sldId="282"/>
            <ac:spMk id="2" creationId="{2AD5779D-284F-E574-E0C9-E28D78903174}"/>
          </ac:spMkLst>
        </pc:spChg>
        <pc:spChg chg="mod">
          <ac:chgData name="Sukriti Singh" userId="390bf4921f10f9d3" providerId="LiveId" clId="{47FD3700-76CE-483A-B707-C03754698EF3}" dt="2025-03-18T15:40:21.001" v="785" actId="27636"/>
          <ac:spMkLst>
            <pc:docMk/>
            <pc:sldMk cId="636716049" sldId="282"/>
            <ac:spMk id="3" creationId="{70D3D226-00D6-9D94-9DB5-DBD1A6E8E0EF}"/>
          </ac:spMkLst>
        </pc:spChg>
        <pc:spChg chg="add del">
          <ac:chgData name="Sukriti Singh" userId="390bf4921f10f9d3" providerId="LiveId" clId="{47FD3700-76CE-483A-B707-C03754698EF3}" dt="2025-03-18T15:33:24.907" v="765" actId="478"/>
          <ac:spMkLst>
            <pc:docMk/>
            <pc:sldMk cId="636716049" sldId="282"/>
            <ac:spMk id="4" creationId="{7FADAB33-7502-A42A-D651-1AD29F806C0A}"/>
          </ac:spMkLst>
        </pc:spChg>
        <pc:spChg chg="add del mod">
          <ac:chgData name="Sukriti Singh" userId="390bf4921f10f9d3" providerId="LiveId" clId="{47FD3700-76CE-483A-B707-C03754698EF3}" dt="2025-03-18T15:33:18.749" v="764" actId="478"/>
          <ac:spMkLst>
            <pc:docMk/>
            <pc:sldMk cId="636716049" sldId="282"/>
            <ac:spMk id="5" creationId="{31EE109B-3B62-3CE5-700F-321E3439C7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3/18/2025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3/18/2025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Autofit/>
          </a:bodyPr>
          <a:lstStyle/>
          <a:p>
            <a:r>
              <a:rPr lang="en-GB" sz="3600" b="0" dirty="0">
                <a:effectLst/>
                <a:latin typeface="Times New Roman" panose="02020603050405020304" pitchFamily="18" charset="0"/>
                <a:ea typeface="Times New Roman" panose="02020603050405020304" pitchFamily="18" charset="0"/>
              </a:rPr>
              <a:t>Project – 4 : Feature Extraction and Price Prediction for Mobile Phones</a:t>
            </a:r>
            <a:br>
              <a:rPr lang="en-GB" sz="3600" b="0" dirty="0">
                <a:effectLst/>
                <a:latin typeface="Times New Roman" panose="02020603050405020304" pitchFamily="18" charset="0"/>
                <a:ea typeface="Times New Roman" panose="02020603050405020304" pitchFamily="18" charset="0"/>
              </a:rPr>
            </a:br>
            <a:endParaRPr lang="en-US" sz="3600" b="0" dirty="0"/>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sz="3600" dirty="0">
                <a:latin typeface="Times New Roman" panose="02020603050405020304" pitchFamily="18" charset="0"/>
                <a:cs typeface="Times New Roman" panose="02020603050405020304" pitchFamily="18" charset="0"/>
              </a:rPr>
              <a:t>Ashish Pachauri</a:t>
            </a:r>
          </a:p>
        </p:txBody>
      </p:sp>
      <p:sp>
        <p:nvSpPr>
          <p:cNvPr id="4" name="Rectangle 3">
            <a:extLst>
              <a:ext uri="{FF2B5EF4-FFF2-40B4-BE49-F238E27FC236}">
                <a16:creationId xmlns:a16="http://schemas.microsoft.com/office/drawing/2014/main" id="{6D0D23FE-26A1-4E4D-AD2C-E063AF7A14D6}"/>
              </a:ext>
            </a:extLst>
          </p:cNvPr>
          <p:cNvSpPr/>
          <p:nvPr/>
        </p:nvSpPr>
        <p:spPr>
          <a:xfrm>
            <a:off x="1584960" y="3302538"/>
            <a:ext cx="5683800"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Company Name</a:t>
            </a:r>
            <a:r>
              <a:rPr lang="en-IN" sz="2800" b="1" dirty="0"/>
              <a:t>:- </a:t>
            </a:r>
            <a:r>
              <a:rPr lang="en-US" sz="2400" dirty="0" err="1">
                <a:latin typeface="Times New Roman" panose="02020603050405020304" pitchFamily="18" charset="0"/>
                <a:cs typeface="Times New Roman" panose="02020603050405020304" pitchFamily="18" charset="0"/>
              </a:rPr>
              <a:t>NextHikes</a:t>
            </a:r>
            <a:r>
              <a:rPr lang="en-US" sz="2400" dirty="0">
                <a:latin typeface="Times New Roman" panose="02020603050405020304" pitchFamily="18" charset="0"/>
                <a:cs typeface="Times New Roman" panose="02020603050405020304" pitchFamily="18" charset="0"/>
              </a:rPr>
              <a:t> IT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A8B1F-0781-25B7-5E96-D66ABDB6B66F}"/>
              </a:ext>
            </a:extLst>
          </p:cNvPr>
          <p:cNvSpPr>
            <a:spLocks noGrp="1"/>
          </p:cNvSpPr>
          <p:nvPr>
            <p:ph idx="13"/>
          </p:nvPr>
        </p:nvSpPr>
        <p:spPr>
          <a:xfrm>
            <a:off x="1426464" y="619125"/>
            <a:ext cx="10149840" cy="5580507"/>
          </a:xfrm>
        </p:spPr>
        <p:txBody>
          <a:bodyPr>
            <a:normAutofit/>
          </a:bodyPr>
          <a:lstStyle/>
          <a:p>
            <a:pPr>
              <a:buNone/>
            </a:pPr>
            <a:r>
              <a:rPr lang="en-US" sz="1600" b="1" dirty="0">
                <a:latin typeface="Times New Roman" panose="02020603050405020304" pitchFamily="18" charset="0"/>
                <a:cs typeface="Times New Roman" panose="02020603050405020304" pitchFamily="18" charset="0"/>
              </a:rPr>
              <a:t>Decision Tree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Overview</a:t>
            </a:r>
            <a:r>
              <a:rPr lang="en-US" sz="1600" dirty="0">
                <a:latin typeface="Times New Roman" panose="02020603050405020304" pitchFamily="18" charset="0"/>
                <a:cs typeface="Times New Roman" panose="02020603050405020304" pitchFamily="18" charset="0"/>
              </a:rPr>
              <a:t>: A Decision Tree is a model that splits the dataset into subsets based on feature values, creating a tree-like structure for predictions.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 Case</a:t>
            </a:r>
            <a:r>
              <a:rPr lang="en-US" sz="1600" dirty="0">
                <a:latin typeface="Times New Roman" panose="02020603050405020304" pitchFamily="18" charset="0"/>
                <a:cs typeface="Times New Roman" panose="02020603050405020304" pitchFamily="18" charset="0"/>
              </a:rPr>
              <a:t>: Useful for explaining and visualizing how specific features influence the target variable, such as determining price ranges based on RAM or camera specifications.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Advantages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Easy to interpret and visualize.</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Handles categorical and numerical data well.</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Captures non-linear relationships.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Prone to overfitting if not pruned or regularized.</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Less stable than ensemble methods like Random Forest.</a:t>
            </a:r>
          </a:p>
          <a:p>
            <a:pPr marL="0" indent="0">
              <a:buNone/>
            </a:pPr>
            <a:endParaRPr lang="en-IN" dirty="0"/>
          </a:p>
        </p:txBody>
      </p:sp>
    </p:spTree>
    <p:extLst>
      <p:ext uri="{BB962C8B-B14F-4D97-AF65-F5344CB8AC3E}">
        <p14:creationId xmlns:p14="http://schemas.microsoft.com/office/powerpoint/2010/main" val="211411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81F8-FB53-3B68-559B-64D78D25D44C}"/>
              </a:ext>
            </a:extLst>
          </p:cNvPr>
          <p:cNvSpPr>
            <a:spLocks noGrp="1"/>
          </p:cNvSpPr>
          <p:nvPr>
            <p:ph type="title"/>
          </p:nvPr>
        </p:nvSpPr>
        <p:spPr>
          <a:xfrm>
            <a:off x="3248025" y="334518"/>
            <a:ext cx="5048250" cy="647700"/>
          </a:xfrm>
        </p:spPr>
        <p:txBody>
          <a:bodyPr/>
          <a:lstStyle/>
          <a:p>
            <a:pPr algn="ctr"/>
            <a:r>
              <a:rPr lang="en-IN" i="1" u="sng" dirty="0">
                <a:solidFill>
                  <a:srgbClr val="0070C0"/>
                </a:solidFill>
              </a:rPr>
              <a:t>Evaluation Metrics:</a:t>
            </a:r>
            <a:endParaRPr lang="en-IN" dirty="0"/>
          </a:p>
        </p:txBody>
      </p:sp>
      <p:sp>
        <p:nvSpPr>
          <p:cNvPr id="3" name="Content Placeholder 2">
            <a:extLst>
              <a:ext uri="{FF2B5EF4-FFF2-40B4-BE49-F238E27FC236}">
                <a16:creationId xmlns:a16="http://schemas.microsoft.com/office/drawing/2014/main" id="{88745189-155D-3D63-E9F8-ADD6A76EC0C4}"/>
              </a:ext>
            </a:extLst>
          </p:cNvPr>
          <p:cNvSpPr>
            <a:spLocks noGrp="1"/>
          </p:cNvSpPr>
          <p:nvPr>
            <p:ph idx="13"/>
          </p:nvPr>
        </p:nvSpPr>
        <p:spPr>
          <a:xfrm>
            <a:off x="1426464" y="1238250"/>
            <a:ext cx="10149840" cy="4961382"/>
          </a:xfrm>
        </p:spPr>
        <p:txBody>
          <a:bodyPr>
            <a:normAutofit fontScale="92500" lnSpcReduction="10000"/>
          </a:bodyPr>
          <a:lstStyle/>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Mean Absolute Error (MAE)</a:t>
            </a: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Measures the average magnitude of errors in predictions, making it easy to interpret.</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It doesn't highlight large errors since all errors are treated equally.</a:t>
            </a:r>
          </a:p>
          <a:p>
            <a:pPr marL="0" marR="0" lvl="0" indent="0" algn="l" defTabSz="914400" rtl="0" eaLnBrk="0" fontAlgn="base" latinLnBrk="0" hangingPunct="0">
              <a:spcBef>
                <a:spcPct val="0"/>
              </a:spcBef>
              <a:spcAft>
                <a:spcPct val="0"/>
              </a:spcAft>
              <a:buClrTx/>
              <a:buSzTx/>
              <a:buFontTx/>
              <a:buChar char="•"/>
              <a:tabLst/>
            </a:pPr>
            <a:endPar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Mean Squared Error (MSE)</a:t>
            </a: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Penalizes larger errors more than MAE because errors are squared.</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Useful for assessing models where large deviations are critical to minimize.</a:t>
            </a:r>
          </a:p>
          <a:p>
            <a:pPr marL="0" marR="0" lvl="0" indent="0" algn="l"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R-squared (R²) Score</a:t>
            </a: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Indicates the proportion of variance in the target variable explained by the model.</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 higher R² suggests a better fit to the data, with 1 being a perfect score. </a:t>
            </a:r>
          </a:p>
          <a:p>
            <a:pPr marL="0" marR="0" lvl="0" indent="0" algn="l" defTabSz="914400" rtl="0" eaLnBrk="0" fontAlgn="base" latinLnBrk="0" hangingPunct="0">
              <a:spcBef>
                <a:spcPct val="0"/>
              </a:spcBef>
              <a:spcAft>
                <a:spcPct val="0"/>
              </a:spcAft>
              <a:buClrTx/>
              <a:buSzTx/>
              <a:buNone/>
              <a:tabLst/>
            </a:pPr>
            <a:endPar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None/>
              <a:tabLst/>
            </a:pPr>
            <a:r>
              <a:rPr lang="en-US" altLang="en-US" sz="2000" dirty="0">
                <a:solidFill>
                  <a:schemeClr val="accent1">
                    <a:lumMod val="50000"/>
                  </a:schemeClr>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By using a combination of these models, you can compare performance across different approaches and select the one that   best fits the data's nature and complexity. Evaluation metrics provide a comprehensive way to assess accuracy (MAE/MSE) and the model's explanatory power (R²). For interpretable and simple data, Linear Regression or Decision Tree might suffice. For complex, non-linear data, Random Forest or SVR is likely more suitable. </a:t>
            </a:r>
            <a:r>
              <a:rPr kumimoji="0" lang="en-US" altLang="en-US" sz="2000" b="0" i="0" u="none" strike="noStrike" cap="none" normalizeH="0" baseline="0" dirty="0" err="1">
                <a:ln>
                  <a:noFill/>
                </a:ln>
                <a:solidFill>
                  <a:schemeClr val="accent1">
                    <a:lumMod val="50000"/>
                  </a:schemeClr>
                </a:solidFill>
                <a:effectLst/>
                <a:latin typeface="Times New Roman" panose="02020603050405020304" pitchFamily="18" charset="0"/>
                <a:cs typeface="Times New Roman" panose="02020603050405020304" pitchFamily="18" charset="0"/>
              </a:rPr>
              <a:t>KNeighbors</a:t>
            </a:r>
            <a:r>
              <a:rPr kumimoji="0" lang="en-US" altLang="en-US" sz="2000" b="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 is ideal for exploring local patterns but might require careful tuning of the number of neighbors.</a:t>
            </a:r>
          </a:p>
          <a:p>
            <a:endParaRPr lang="en-IN" dirty="0"/>
          </a:p>
        </p:txBody>
      </p:sp>
    </p:spTree>
    <p:extLst>
      <p:ext uri="{BB962C8B-B14F-4D97-AF65-F5344CB8AC3E}">
        <p14:creationId xmlns:p14="http://schemas.microsoft.com/office/powerpoint/2010/main" val="34191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779D-284F-E574-E0C9-E28D78903174}"/>
              </a:ext>
            </a:extLst>
          </p:cNvPr>
          <p:cNvSpPr>
            <a:spLocks noGrp="1"/>
          </p:cNvSpPr>
          <p:nvPr>
            <p:ph type="title"/>
          </p:nvPr>
        </p:nvSpPr>
        <p:spPr/>
        <p:txBody>
          <a:bodyPr/>
          <a:lstStyle/>
          <a:p>
            <a:pPr algn="ctr"/>
            <a:r>
              <a:rPr lang="en-IN" u="sng" dirty="0">
                <a:solidFill>
                  <a:srgbClr val="0070C0"/>
                </a:solidFill>
              </a:rPr>
              <a:t>Conclusion </a:t>
            </a:r>
            <a:endParaRPr lang="en-IN" dirty="0"/>
          </a:p>
        </p:txBody>
      </p:sp>
      <p:sp>
        <p:nvSpPr>
          <p:cNvPr id="3" name="Content Placeholder 2">
            <a:extLst>
              <a:ext uri="{FF2B5EF4-FFF2-40B4-BE49-F238E27FC236}">
                <a16:creationId xmlns:a16="http://schemas.microsoft.com/office/drawing/2014/main" id="{70D3D226-00D6-9D94-9DB5-DBD1A6E8E0EF}"/>
              </a:ext>
            </a:extLst>
          </p:cNvPr>
          <p:cNvSpPr>
            <a:spLocks noGrp="1"/>
          </p:cNvSpPr>
          <p:nvPr>
            <p:ph idx="13"/>
          </p:nvPr>
        </p:nvSpPr>
        <p:spPr>
          <a:xfrm>
            <a:off x="997839" y="1381125"/>
            <a:ext cx="10149840" cy="4894707"/>
          </a:xfrm>
        </p:spPr>
        <p:txBody>
          <a:bodyPr>
            <a:normAutofit fontScale="92500" lnSpcReduction="10000"/>
          </a:bodyPr>
          <a:lstStyle/>
          <a:p>
            <a:pPr algn="l">
              <a:buNone/>
            </a:pPr>
            <a:r>
              <a:rPr lang="en-US" sz="2000" b="1" i="0" dirty="0">
                <a:solidFill>
                  <a:schemeClr val="accent1">
                    <a:lumMod val="50000"/>
                  </a:schemeClr>
                </a:solidFill>
                <a:effectLst/>
                <a:latin typeface="Times New Roman" panose="02020603050405020304" pitchFamily="18" charset="0"/>
                <a:cs typeface="Times New Roman" panose="02020603050405020304" pitchFamily="18" charset="0"/>
              </a:rPr>
              <a:t>From the above table we can say that RandomForest Regressor is the best model.</a:t>
            </a:r>
          </a:p>
          <a:p>
            <a:pPr algn="l">
              <a:buNone/>
            </a:pP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Based on the scores provided for various algorithms, here are the conclusions:</a:t>
            </a:r>
          </a:p>
          <a:p>
            <a:pPr algn="l">
              <a:buFont typeface="+mj-lt"/>
              <a:buAutoNum type="arabicPeriod"/>
            </a:pPr>
            <a:r>
              <a:rPr lang="en-US" sz="2000" b="1" i="0" dirty="0">
                <a:solidFill>
                  <a:schemeClr val="accent1">
                    <a:lumMod val="50000"/>
                  </a:schemeClr>
                </a:solidFill>
                <a:effectLst/>
                <a:latin typeface="Times New Roman" panose="02020603050405020304" pitchFamily="18" charset="0"/>
                <a:cs typeface="Times New Roman" panose="02020603050405020304" pitchFamily="18" charset="0"/>
              </a:rPr>
              <a:t>Best Performing Algorithm:</a:t>
            </a:r>
          </a:p>
          <a:p>
            <a:pPr algn="l">
              <a:buNone/>
            </a:pPr>
            <a:r>
              <a:rPr lang="en-US" sz="2000" b="0" i="0" dirty="0" err="1">
                <a:solidFill>
                  <a:schemeClr val="accent1">
                    <a:lumMod val="50000"/>
                  </a:schemeClr>
                </a:solidFill>
                <a:effectLst/>
                <a:latin typeface="Times New Roman" panose="02020603050405020304" pitchFamily="18" charset="0"/>
                <a:cs typeface="Times New Roman" panose="02020603050405020304" pitchFamily="18" charset="0"/>
              </a:rPr>
              <a:t>RandomForestRegressor</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 achieves the highest score of 97.91, indicating it is the most effective model for your data among the options evaluated. This suggests Random Forest captures the underlying patterns in the dataset better than the others.</a:t>
            </a:r>
          </a:p>
          <a:p>
            <a:pPr algn="l">
              <a:buFont typeface="+mj-lt"/>
              <a:buAutoNum type="arabicPeriod" startAt="2"/>
            </a:pPr>
            <a:r>
              <a:rPr lang="en-US" sz="2000" b="1" i="0" dirty="0">
                <a:solidFill>
                  <a:schemeClr val="accent1">
                    <a:lumMod val="50000"/>
                  </a:schemeClr>
                </a:solidFill>
                <a:effectLst/>
                <a:latin typeface="Times New Roman" panose="02020603050405020304" pitchFamily="18" charset="0"/>
                <a:cs typeface="Times New Roman" panose="02020603050405020304" pitchFamily="18" charset="0"/>
              </a:rPr>
              <a:t>Second Best Option:</a:t>
            </a:r>
          </a:p>
          <a:p>
            <a:pPr algn="l">
              <a:buNone/>
            </a:pPr>
            <a:r>
              <a:rPr lang="en-US" sz="2000" b="0" i="0" dirty="0" err="1">
                <a:solidFill>
                  <a:schemeClr val="accent1">
                    <a:lumMod val="50000"/>
                  </a:schemeClr>
                </a:solidFill>
                <a:effectLst/>
                <a:latin typeface="Times New Roman" panose="02020603050405020304" pitchFamily="18" charset="0"/>
                <a:cs typeface="Times New Roman" panose="02020603050405020304" pitchFamily="18" charset="0"/>
              </a:rPr>
              <a:t>DecisionTreeRegressor</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 with a score of 99.98 also performs well but trails behind Random Forest. Decision Trees are often simpler but lack the robustness of ensemble methods like Random Forest.</a:t>
            </a:r>
          </a:p>
          <a:p>
            <a:pPr algn="l">
              <a:buNone/>
            </a:pPr>
            <a:r>
              <a:rPr lang="en-US" sz="2000" b="1" i="0" dirty="0">
                <a:solidFill>
                  <a:schemeClr val="accent1">
                    <a:lumMod val="50000"/>
                  </a:schemeClr>
                </a:solidFill>
                <a:effectLst/>
                <a:latin typeface="Times New Roman" panose="02020603050405020304" pitchFamily="18" charset="0"/>
                <a:cs typeface="Times New Roman" panose="02020603050405020304" pitchFamily="18" charset="0"/>
              </a:rPr>
              <a:t>Overall Recommendation:</a:t>
            </a:r>
          </a:p>
          <a:p>
            <a:pPr algn="l"/>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Given the results, </a:t>
            </a:r>
            <a:r>
              <a:rPr lang="en-US" sz="2000" b="0" i="0" dirty="0" err="1">
                <a:solidFill>
                  <a:schemeClr val="accent1">
                    <a:lumMod val="50000"/>
                  </a:schemeClr>
                </a:solidFill>
                <a:effectLst/>
                <a:latin typeface="Times New Roman" panose="02020603050405020304" pitchFamily="18" charset="0"/>
                <a:cs typeface="Times New Roman" panose="02020603050405020304" pitchFamily="18" charset="0"/>
              </a:rPr>
              <a:t>RandomForestRegressor</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 is the optimal choice. It likely balances complexity and accuracy by leveraging an ensemble of Decision Trees to handle non-linear relationships effectively. </a:t>
            </a:r>
            <a:r>
              <a:rPr lang="en-US" sz="2000" b="0" i="0" dirty="0" err="1">
                <a:solidFill>
                  <a:schemeClr val="accent1">
                    <a:lumMod val="50000"/>
                  </a:schemeClr>
                </a:solidFill>
                <a:effectLst/>
                <a:latin typeface="Times New Roman" panose="02020603050405020304" pitchFamily="18" charset="0"/>
                <a:cs typeface="Times New Roman" panose="02020603050405020304" pitchFamily="18" charset="0"/>
              </a:rPr>
              <a:t>DecisionTreeRegressor</a:t>
            </a:r>
            <a:r>
              <a:rPr lang="en-US" sz="2000" b="0" i="0" dirty="0">
                <a:solidFill>
                  <a:schemeClr val="accent1">
                    <a:lumMod val="50000"/>
                  </a:schemeClr>
                </a:solidFill>
                <a:effectLst/>
                <a:latin typeface="Times New Roman" panose="02020603050405020304" pitchFamily="18" charset="0"/>
                <a:cs typeface="Times New Roman" panose="02020603050405020304" pitchFamily="18" charset="0"/>
              </a:rPr>
              <a:t> could be a good alternative if you require a simpler, more interpretable model but are willing to sacrifice some accuracy.</a:t>
            </a:r>
          </a:p>
          <a:p>
            <a:endParaRPr lang="en-IN" sz="20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671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4297680" cy="876300"/>
          </a:xfrm>
          <a:noFill/>
        </p:spPr>
        <p:txBody>
          <a:bodyPr>
            <a:noAutofit/>
          </a:bodyPr>
          <a:lstStyle/>
          <a:p>
            <a:r>
              <a:rPr lang="en-IN" b="0" i="0" dirty="0">
                <a:effectLst/>
                <a:latin typeface="var(--font-fk-grotesk)"/>
              </a:rPr>
              <a:t>Project Overview</a:t>
            </a:r>
            <a:br>
              <a:rPr lang="en-IN" b="0" i="0" dirty="0">
                <a:effectLst/>
                <a:latin typeface="var(--font-fk-grotesk)"/>
              </a:rPr>
            </a:b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1504950" y="1485900"/>
            <a:ext cx="10016490" cy="4960620"/>
          </a:xfrm>
          <a:noFill/>
        </p:spPr>
        <p:txBody>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Objective: </a:t>
            </a:r>
            <a:r>
              <a:rPr lang="en-US" b="0" i="0" dirty="0">
                <a:effectLst/>
                <a:latin typeface="Times New Roman" panose="02020603050405020304" pitchFamily="18" charset="0"/>
                <a:cs typeface="Times New Roman" panose="02020603050405020304" pitchFamily="18" charset="0"/>
              </a:rPr>
              <a:t>Predict mobile phone prices using extracted features.</a:t>
            </a:r>
          </a:p>
          <a:p>
            <a:r>
              <a:rPr lang="en-US" dirty="0">
                <a:latin typeface="Times New Roman" panose="02020603050405020304" pitchFamily="18" charset="0"/>
                <a:cs typeface="Times New Roman" panose="02020603050405020304" pitchFamily="18" charset="0"/>
              </a:rPr>
              <a:t>The primary aim of this project is to develop a reliable and accurate pricing prediction mechanism for mobile phones. This involves leveraging machine learning (ML) techniques to predict phone prices based on specific attributes (features). By doing so, it empowers businesses and consumers to make better decisions about pricing strategies and purchasing options.</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Building Machine Learning Models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Selection/Engineering</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Model Selection</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Evaluation Metrics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Hyperparameter Tuning</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2DD6-F512-26F3-A86D-DF4AF2256ED0}"/>
              </a:ext>
            </a:extLst>
          </p:cNvPr>
          <p:cNvSpPr>
            <a:spLocks noGrp="1"/>
          </p:cNvSpPr>
          <p:nvPr>
            <p:ph type="ctrTitle"/>
          </p:nvPr>
        </p:nvSpPr>
        <p:spPr>
          <a:xfrm>
            <a:off x="1383030" y="1034415"/>
            <a:ext cx="9052560" cy="1529334"/>
          </a:xfrm>
        </p:spPr>
        <p:txBody>
          <a:bodyPr/>
          <a:lstStyle/>
          <a:p>
            <a:pPr algn="ctr"/>
            <a:r>
              <a:rPr lang="en-US" sz="2000" b="0" i="0" dirty="0">
                <a:solidFill>
                  <a:srgbClr val="1F2328"/>
                </a:solidFill>
                <a:effectLst/>
                <a:latin typeface="Times New Roman" panose="02020603050405020304" pitchFamily="18" charset="0"/>
                <a:cs typeface="Times New Roman" panose="02020603050405020304" pitchFamily="18" charset="0"/>
              </a:rPr>
              <a:t>Project started by loading and exploring the dataset to understand its structure, data types, the range of values for each feature etc.</a:t>
            </a:r>
            <a:br>
              <a:rPr lang="en-US" sz="2000" b="0" i="0" dirty="0">
                <a:solidFill>
                  <a:srgbClr val="1F2328"/>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68B0FA-B731-5A4B-D795-1F3C45DC9C54}"/>
              </a:ext>
            </a:extLst>
          </p:cNvPr>
          <p:cNvSpPr>
            <a:spLocks noGrp="1"/>
          </p:cNvSpPr>
          <p:nvPr>
            <p:ph type="subTitle" idx="1"/>
          </p:nvPr>
        </p:nvSpPr>
        <p:spPr>
          <a:xfrm>
            <a:off x="4478655" y="754380"/>
            <a:ext cx="5067366" cy="560070"/>
          </a:xfrm>
        </p:spPr>
        <p:txBody>
          <a:bodyPr>
            <a:normAutofit/>
          </a:bodyPr>
          <a:lstStyle/>
          <a:p>
            <a:r>
              <a:rPr lang="en-US" b="1" dirty="0">
                <a:solidFill>
                  <a:srgbClr val="C00000"/>
                </a:solidFill>
                <a:latin typeface="Times New Roman" panose="02020603050405020304" pitchFamily="18" charset="0"/>
                <a:cs typeface="Times New Roman" panose="02020603050405020304" pitchFamily="18" charset="0"/>
              </a:rPr>
              <a:t>Import Important </a:t>
            </a:r>
            <a:r>
              <a:rPr lang="en-US" b="1" dirty="0" err="1">
                <a:solidFill>
                  <a:srgbClr val="C00000"/>
                </a:solidFill>
                <a:latin typeface="Times New Roman" panose="02020603050405020304" pitchFamily="18" charset="0"/>
                <a:cs typeface="Times New Roman" panose="02020603050405020304" pitchFamily="18" charset="0"/>
              </a:rPr>
              <a:t>Liabraries</a:t>
            </a:r>
            <a:r>
              <a:rPr lang="en-US" b="1" dirty="0">
                <a:solidFill>
                  <a:srgbClr val="C00000"/>
                </a:solidFill>
                <a:latin typeface="Times New Roman" panose="02020603050405020304" pitchFamily="18" charset="0"/>
                <a:cs typeface="Times New Roman" panose="02020603050405020304" pitchFamily="18" charset="0"/>
              </a:rPr>
              <a:t>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6CD5495-E1BD-F8F3-476F-F5F55989C1E5}"/>
              </a:ext>
            </a:extLst>
          </p:cNvPr>
          <p:cNvSpPr txBox="1">
            <a:spLocks/>
          </p:cNvSpPr>
          <p:nvPr/>
        </p:nvSpPr>
        <p:spPr>
          <a:xfrm>
            <a:off x="1756410" y="2517829"/>
            <a:ext cx="9525000" cy="3057525"/>
          </a:xfrm>
          <a:prstGeom prst="rect">
            <a:avLst/>
          </a:prstGeom>
          <a:noFill/>
        </p:spPr>
        <p:txBody>
          <a:bodyPr vert="horz" lIns="91440" tIns="45720" rIns="91440" bIns="45720" rtlCol="0">
            <a:normAutofit/>
          </a:bodyPr>
          <a:lstStyle>
            <a:lvl1pPr marL="0" indent="0" algn="l" defTabSz="914400" rtl="0" eaLnBrk="1" latinLnBrk="0" hangingPunct="1">
              <a:lnSpc>
                <a:spcPct val="112000"/>
              </a:lnSpc>
              <a:spcBef>
                <a:spcPts val="0"/>
              </a:spcBef>
              <a:spcAft>
                <a:spcPts val="0"/>
              </a:spcAft>
              <a:buFont typeface="Franklin Gothic Book" panose="020B0503020102020204" pitchFamily="34" charset="0"/>
              <a:buNone/>
              <a:defRPr sz="28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marL="285750" indent="-285750">
              <a:lnSpc>
                <a:spcPct val="100000"/>
              </a:lnSpc>
              <a:buFont typeface="Arial" panose="020B0604020202020204" pitchFamily="34" charset="0"/>
              <a:buChar char="•"/>
            </a:pPr>
            <a:r>
              <a:rPr lang="pt-BR" sz="1800" dirty="0">
                <a:latin typeface="Times New Roman" panose="02020603050405020304" pitchFamily="18" charset="0"/>
                <a:cs typeface="Times New Roman" panose="02020603050405020304" pitchFamily="18" charset="0"/>
              </a:rPr>
              <a:t>import pandas as pd</a:t>
            </a:r>
          </a:p>
          <a:p>
            <a:pPr marL="285750" indent="-285750">
              <a:lnSpc>
                <a:spcPct val="100000"/>
              </a:lnSpc>
              <a:buFont typeface="Arial" panose="020B0604020202020204" pitchFamily="34" charset="0"/>
              <a:buChar char="•"/>
            </a:pPr>
            <a:r>
              <a:rPr lang="pt-BR" sz="1800" dirty="0">
                <a:latin typeface="Times New Roman" panose="02020603050405020304" pitchFamily="18" charset="0"/>
                <a:cs typeface="Times New Roman" panose="02020603050405020304" pitchFamily="18" charset="0"/>
              </a:rPr>
              <a:t>import numpy as np</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sklearn.model_selection import </a:t>
            </a:r>
            <a:r>
              <a:rPr lang="en-US" sz="1800" dirty="0" err="1">
                <a:latin typeface="Times New Roman" panose="02020603050405020304" pitchFamily="18" charset="0"/>
                <a:cs typeface="Times New Roman" panose="02020603050405020304" pitchFamily="18" charset="0"/>
              </a:rPr>
              <a:t>train_test_split</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sklearn.tree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DecisionTreeRegressor</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sklearn.svm</a:t>
            </a:r>
            <a:r>
              <a:rPr lang="en-US" sz="1800" dirty="0">
                <a:latin typeface="Times New Roman" panose="02020603050405020304" pitchFamily="18" charset="0"/>
                <a:cs typeface="Times New Roman" panose="02020603050405020304" pitchFamily="18" charset="0"/>
              </a:rPr>
              <a:t> import SVC</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sklearn.neighbors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KNeighborsClassifier</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sklearn.preprocessing</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LabelEncoder</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mean_squared_error</a:t>
            </a:r>
            <a:r>
              <a:rPr lang="en-US" sz="1800" dirty="0">
                <a:latin typeface="Times New Roman" panose="02020603050405020304" pitchFamily="18" charset="0"/>
                <a:cs typeface="Times New Roman" panose="02020603050405020304" pitchFamily="18" charset="0"/>
              </a:rPr>
              <a:t>, r2_score</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sklearn.compose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ColumnTransformer</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sklearn.ensemble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RandomForestRegressor</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nSpc>
                <a:spcPct val="100000"/>
              </a:lnSpc>
            </a:pPr>
            <a:endParaRPr lang="pt-BR"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pt-BR"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pt-BR"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endParaRPr lang="pt-BR"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599" y="685801"/>
            <a:ext cx="9948041" cy="1308538"/>
          </a:xfrm>
          <a:noFill/>
        </p:spPr>
        <p:txBody>
          <a:bodyPr>
            <a:noAutofit/>
          </a:bodyPr>
          <a:lstStyle/>
          <a:p>
            <a:pPr algn="ctr"/>
            <a:r>
              <a:rPr lang="en-US" sz="2000" b="0" i="0" dirty="0">
                <a:solidFill>
                  <a:srgbClr val="1F2328"/>
                </a:solidFill>
                <a:effectLst/>
                <a:latin typeface="Times New Roman" panose="02020603050405020304" pitchFamily="18" charset="0"/>
                <a:cs typeface="Times New Roman" panose="02020603050405020304" pitchFamily="18" charset="0"/>
              </a:rPr>
              <a:t>Project started by loading and exploring the dataset to understand its structure, data types, the range of values for each feature etc.</a:t>
            </a:r>
            <a:br>
              <a:rPr lang="en-US" sz="2000" b="0" i="0" dirty="0">
                <a:solidFill>
                  <a:srgbClr val="1F2328"/>
                </a:solidFill>
                <a:effectLst/>
                <a:latin typeface="Times New Roman" panose="02020603050405020304" pitchFamily="18" charset="0"/>
                <a:cs typeface="Times New Roman" panose="02020603050405020304" pitchFamily="18" charset="0"/>
              </a:rPr>
            </a:br>
            <a:endParaRPr lang="en-US" sz="2000" dirty="0"/>
          </a:p>
        </p:txBody>
      </p:sp>
      <p:pic>
        <p:nvPicPr>
          <p:cNvPr id="5" name="Content Placeholder 4">
            <a:extLst>
              <a:ext uri="{FF2B5EF4-FFF2-40B4-BE49-F238E27FC236}">
                <a16:creationId xmlns:a16="http://schemas.microsoft.com/office/drawing/2014/main" id="{E8185029-0FA9-8C42-E9AB-7E637A51AF83}"/>
              </a:ext>
            </a:extLst>
          </p:cNvPr>
          <p:cNvPicPr>
            <a:picLocks noGrp="1" noChangeAspect="1"/>
          </p:cNvPicPr>
          <p:nvPr>
            <p:ph idx="1"/>
          </p:nvPr>
        </p:nvPicPr>
        <p:blipFill>
          <a:blip r:embed="rId2"/>
          <a:stretch>
            <a:fillRect/>
          </a:stretch>
        </p:blipFill>
        <p:spPr>
          <a:xfrm>
            <a:off x="1371600" y="2403475"/>
            <a:ext cx="10271234" cy="3934263"/>
          </a:xfrm>
          <a:noFill/>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AD190C9-02B7-8876-C64F-58EEA55A4BC6}"/>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6835" r="6835"/>
          <a:stretch>
            <a:fillRect/>
          </a:stretch>
        </p:blipFill>
        <p:spPr bwMode="auto">
          <a:xfrm>
            <a:off x="6034194" y="731520"/>
            <a:ext cx="4926795" cy="49469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20BFF7D5-899D-E224-FA4B-BD0F60E83F0A}"/>
              </a:ext>
            </a:extLst>
          </p:cNvPr>
          <p:cNvSpPr>
            <a:spLocks noGrp="1" noChangeArrowheads="1"/>
          </p:cNvSpPr>
          <p:nvPr>
            <p:ph type="subTitle" idx="1"/>
          </p:nvPr>
        </p:nvSpPr>
        <p:spPr bwMode="auto">
          <a:xfrm>
            <a:off x="522289" y="1090811"/>
            <a:ext cx="5002212"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Prediction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observed skewness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concentration at lower price points highlight the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importance of feature selection and transformation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this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Segmentation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visualization could be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foundation for segmenting the market into budget, mid-range, and premium categories.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0" i="0" dirty="0">
                <a:effectLst/>
                <a:latin typeface="Times New Roman" panose="02020603050405020304" pitchFamily="18" charset="0"/>
                <a:cs typeface="Times New Roman" panose="02020603050405020304" pitchFamily="18" charset="0"/>
              </a:rPr>
              <a:t>The rapid drop in frequency beyond 15,000 indicates that budget and mid-range devices are far more common than high-end models, potentially reflecting consumer demand for affordability and balanced features.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9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423660" y="200977"/>
            <a:ext cx="5212080" cy="695325"/>
          </a:xfrm>
          <a:noFill/>
        </p:spPr>
        <p:txBody>
          <a:bodyPr>
            <a:noAutofit/>
          </a:bodyPr>
          <a:lstStyle/>
          <a:p>
            <a:pPr algn="l"/>
            <a:r>
              <a:rPr lang="en-IN" b="0" i="1" u="sng" dirty="0">
                <a:effectLst/>
                <a:latin typeface="system-ui"/>
              </a:rPr>
              <a:t>Price vs Memory</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5734050" y="1247775"/>
            <a:ext cx="5787390" cy="5061585"/>
          </a:xfrm>
          <a:noFill/>
        </p:spPr>
        <p:txBody>
          <a:bodyPr vert="horz" lIns="91440" tIns="45720" rIns="91440" bIns="45720" rtlCol="0" anchor="t">
            <a:normAutofit/>
          </a:bodyPr>
          <a:lstStyle/>
          <a:p>
            <a:pPr>
              <a:lnSpc>
                <a:spcPct val="100000"/>
              </a:lnSpc>
            </a:pPr>
            <a:r>
              <a:rPr lang="en-US" sz="1800" i="0" dirty="0">
                <a:effectLst/>
                <a:latin typeface="Times New Roman" panose="02020603050405020304" pitchFamily="18" charset="0"/>
                <a:cs typeface="Times New Roman" panose="02020603050405020304" pitchFamily="18" charset="0"/>
              </a:rPr>
              <a:t>Strong Upward Trend: There’s a clear rise in average price with increasing memory capacity—from around 2,500 for 16 GB devices to about 25,000 for 224 GB devices. This suggests that manufacturers consistently position higher-memory models at a premium.</a:t>
            </a:r>
          </a:p>
          <a:p>
            <a:pPr>
              <a:lnSpc>
                <a:spcPct val="100000"/>
              </a:lnSpc>
            </a:pPr>
            <a:r>
              <a:rPr lang="en-US" sz="1800" i="0" dirty="0">
                <a:effectLst/>
                <a:latin typeface="Times New Roman" panose="02020603050405020304" pitchFamily="18" charset="0"/>
                <a:cs typeface="Times New Roman" panose="02020603050405020304" pitchFamily="18" charset="0"/>
              </a:rPr>
              <a:t>Devices with prices significantly higher than the general range in their memory category, particularly for models with 32 GB or 64 GB memory, could indicate premium branding, advanced features (like high-resolution cameras or processors), or limited-edition products.</a:t>
            </a:r>
            <a:endParaRPr lang="en-US" sz="1800" dirty="0">
              <a:latin typeface="Times New Roman" panose="02020603050405020304" pitchFamily="18" charset="0"/>
              <a:cs typeface="Times New Roman" panose="02020603050405020304" pitchFamily="18" charset="0"/>
            </a:endParaRPr>
          </a:p>
          <a:p>
            <a:pPr>
              <a:lnSpc>
                <a:spcPct val="100000"/>
              </a:lnSpc>
            </a:pPr>
            <a:r>
              <a:rPr lang="en-US" sz="1800" i="0" dirty="0">
                <a:effectLst/>
                <a:latin typeface="Times New Roman" panose="02020603050405020304" pitchFamily="18" charset="0"/>
                <a:cs typeface="Times New Roman" panose="02020603050405020304" pitchFamily="18" charset="0"/>
              </a:rPr>
              <a:t>If there are devices with unusually low prices in higher memory categories (like 128 GB or 224 GB), they might be budget models or from lesser-known brands offering aggressive pricing to capture the market.</a:t>
            </a:r>
            <a:endParaRPr lang="en-US" sz="1800" dirty="0">
              <a:latin typeface="Times New Roman" panose="02020603050405020304" pitchFamily="18" charset="0"/>
              <a:cs typeface="Times New Roman" panose="02020603050405020304" pitchFamily="18" charset="0"/>
            </a:endParaRPr>
          </a:p>
        </p:txBody>
      </p:sp>
      <p:sp>
        <p:nvSpPr>
          <p:cNvPr id="5" name="Picture Placeholder 4">
            <a:extLst>
              <a:ext uri="{FF2B5EF4-FFF2-40B4-BE49-F238E27FC236}">
                <a16:creationId xmlns:a16="http://schemas.microsoft.com/office/drawing/2014/main" id="{C0E05311-3702-EFB0-CE4A-B9EDA0E8AFB7}"/>
              </a:ext>
            </a:extLst>
          </p:cNvPr>
          <p:cNvSpPr>
            <a:spLocks noGrp="1"/>
          </p:cNvSpPr>
          <p:nvPr>
            <p:ph type="pic" sz="quarter" idx="13"/>
          </p:nvPr>
        </p:nvSpPr>
        <p:spPr/>
      </p:sp>
      <p:pic>
        <p:nvPicPr>
          <p:cNvPr id="2050" name="Picture 2">
            <a:extLst>
              <a:ext uri="{FF2B5EF4-FFF2-40B4-BE49-F238E27FC236}">
                <a16:creationId xmlns:a16="http://schemas.microsoft.com/office/drawing/2014/main" id="{90E5AE17-D493-A8DB-5B03-7A39495C8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409574"/>
            <a:ext cx="4224147" cy="568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309359" y="771524"/>
            <a:ext cx="5568315" cy="5676901"/>
          </a:xfrm>
          <a:noFill/>
        </p:spPr>
        <p:txBody>
          <a:bodyPr vert="horz" lIns="91440" tIns="45720" rIns="91440" bIns="45720" rtlCol="0" anchor="t">
            <a:normAutofit/>
          </a:bodyPr>
          <a:lstStyle/>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plot is called a </a:t>
            </a:r>
            <a:r>
              <a:rPr lang="en-US" sz="1800" b="1" dirty="0">
                <a:latin typeface="Times New Roman" panose="02020603050405020304" pitchFamily="18" charset="0"/>
                <a:cs typeface="Times New Roman" panose="02020603050405020304" pitchFamily="18" charset="0"/>
              </a:rPr>
              <a:t>Radar Chart</a:t>
            </a:r>
            <a:r>
              <a:rPr lang="en-US" sz="1800" dirty="0">
                <a:latin typeface="Times New Roman" panose="02020603050405020304" pitchFamily="18" charset="0"/>
                <a:cs typeface="Times New Roman" panose="02020603050405020304" pitchFamily="18" charset="0"/>
              </a:rPr>
              <a:t>, also known as a </a:t>
            </a:r>
            <a:r>
              <a:rPr lang="en-US" sz="1800" b="1" dirty="0">
                <a:latin typeface="Times New Roman" panose="02020603050405020304" pitchFamily="18" charset="0"/>
                <a:cs typeface="Times New Roman" panose="02020603050405020304" pitchFamily="18" charset="0"/>
              </a:rPr>
              <a:t>Spider Chart</a:t>
            </a:r>
            <a:r>
              <a:rPr lang="en-US" sz="1800" dirty="0">
                <a:latin typeface="Times New Roman" panose="02020603050405020304" pitchFamily="18" charset="0"/>
                <a:cs typeface="Times New Roman" panose="02020603050405020304" pitchFamily="18" charset="0"/>
              </a:rPr>
              <a:t>. It is particularly useful for visualizing multivariate data,</a:t>
            </a:r>
          </a:p>
          <a:p>
            <a:r>
              <a:rPr lang="en-US" sz="1800" b="0" i="0" dirty="0">
                <a:effectLst/>
                <a:latin typeface="Times New Roman" panose="02020603050405020304" pitchFamily="18" charset="0"/>
                <a:cs typeface="Times New Roman" panose="02020603050405020304" pitchFamily="18" charset="0"/>
              </a:rPr>
              <a:t>Balanced Attributes: The chart demonstrates a relatively even distribution across categories like Memory, Battery, and Mobile Height. This indicates the device is well-rounded in these aspects.</a:t>
            </a:r>
          </a:p>
          <a:p>
            <a:r>
              <a:rPr lang="en-US" sz="1800" b="0" i="0" dirty="0">
                <a:effectLst/>
                <a:latin typeface="Times New Roman" panose="02020603050405020304" pitchFamily="18" charset="0"/>
                <a:cs typeface="Times New Roman" panose="02020603050405020304" pitchFamily="18" charset="0"/>
              </a:rPr>
              <a:t>Memory (Storage) is also strong, making it suitable for users who store significant amounts of data, such as photos, videos, or apps.</a:t>
            </a:r>
          </a:p>
          <a:p>
            <a:pPr algn="l">
              <a:buNone/>
            </a:pPr>
            <a:r>
              <a:rPr lang="en-US" sz="1800" b="0" i="0" dirty="0">
                <a:effectLst/>
                <a:latin typeface="Times New Roman" panose="02020603050405020304" pitchFamily="18" charset="0"/>
                <a:cs typeface="Times New Roman" panose="02020603050405020304" pitchFamily="18" charset="0"/>
              </a:rPr>
              <a:t>Pricing Alignment: Based on the shape of the chart, the Prize appears proportional to the overall specifications. This suggests that the device's price is justified by its features.</a:t>
            </a:r>
          </a:p>
          <a:p>
            <a:pPr algn="l"/>
            <a:r>
              <a:rPr lang="en-US" sz="1800" b="0" i="0" dirty="0">
                <a:effectLst/>
                <a:latin typeface="Times New Roman" panose="02020603050405020304" pitchFamily="18" charset="0"/>
                <a:cs typeface="Times New Roman" panose="02020603050405020304" pitchFamily="18" charset="0"/>
              </a:rPr>
              <a:t>Mobile Height: The Mobile Height aligns with current trends for standard-sized smartphones, neither bulky nor ultra-compact. This fits well into the mainstream market.</a:t>
            </a:r>
          </a:p>
          <a:p>
            <a:endParaRPr lang="en-US" sz="18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117898E3-DE27-7048-E0B7-C3D0C2F2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55" y="1476375"/>
            <a:ext cx="4743450" cy="4562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8FADF0-AF9B-BCDF-0836-A6033BBDE40F}"/>
              </a:ext>
            </a:extLst>
          </p:cNvPr>
          <p:cNvSpPr txBox="1"/>
          <p:nvPr/>
        </p:nvSpPr>
        <p:spPr>
          <a:xfrm>
            <a:off x="4980621" y="357485"/>
            <a:ext cx="252412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Radar Chart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80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D562-0666-F234-4F45-2CA641E2ECF2}"/>
              </a:ext>
            </a:extLst>
          </p:cNvPr>
          <p:cNvSpPr>
            <a:spLocks noGrp="1"/>
          </p:cNvSpPr>
          <p:nvPr>
            <p:ph type="ctrTitle"/>
          </p:nvPr>
        </p:nvSpPr>
        <p:spPr>
          <a:xfrm>
            <a:off x="3267075" y="838200"/>
            <a:ext cx="6134100" cy="1247775"/>
          </a:xfrm>
        </p:spPr>
        <p:txBody>
          <a:bodyPr/>
          <a:lstStyle/>
          <a:p>
            <a:r>
              <a:rPr lang="en-IN" sz="2800" b="1" i="1" u="sng" dirty="0">
                <a:latin typeface="Times New Roman" panose="02020603050405020304" pitchFamily="18" charset="0"/>
                <a:cs typeface="Times New Roman" panose="02020603050405020304" pitchFamily="18" charset="0"/>
              </a:rPr>
              <a:t>Model Building &amp; Selection </a:t>
            </a:r>
            <a:br>
              <a:rPr lang="en-IN" sz="2800" b="1" i="1" u="sng" dirty="0">
                <a:latin typeface="Times New Roman" panose="02020603050405020304" pitchFamily="18"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03D93C61-379C-948A-953D-CC0385892838}"/>
              </a:ext>
            </a:extLst>
          </p:cNvPr>
          <p:cNvSpPr>
            <a:spLocks noGrp="1"/>
          </p:cNvSpPr>
          <p:nvPr>
            <p:ph type="subTitle" idx="1"/>
          </p:nvPr>
        </p:nvSpPr>
        <p:spPr>
          <a:xfrm>
            <a:off x="1430654" y="2181225"/>
            <a:ext cx="9389746" cy="3362325"/>
          </a:xfrm>
        </p:spPr>
        <p:txBody>
          <a:bodyPr>
            <a:normAutofit/>
          </a:bodyPr>
          <a:lstStyle/>
          <a:p>
            <a:pPr algn="l">
              <a:buFont typeface="Arial" panose="020B0604020202020204" pitchFamily="34" charset="0"/>
              <a:buChar char="•"/>
            </a:pPr>
            <a:r>
              <a:rPr lang="en-IN" sz="2000" b="1" i="1" u="sng" dirty="0">
                <a:solidFill>
                  <a:schemeClr val="tx1"/>
                </a:solidFill>
                <a:latin typeface="Times New Roman" panose="02020603050405020304" pitchFamily="18" charset="0"/>
                <a:cs typeface="Times New Roman" panose="02020603050405020304" pitchFamily="18" charset="0"/>
              </a:rPr>
              <a:t> </a:t>
            </a:r>
            <a:r>
              <a:rPr lang="en-IN" sz="2000" b="0" i="0" dirty="0">
                <a:solidFill>
                  <a:schemeClr val="tx1"/>
                </a:solidFill>
                <a:effectLst/>
                <a:latin typeface="Times New Roman" panose="02020603050405020304" pitchFamily="18" charset="0"/>
                <a:cs typeface="Times New Roman" panose="02020603050405020304" pitchFamily="18" charset="0"/>
              </a:rPr>
              <a:t>Model: </a:t>
            </a:r>
            <a:r>
              <a:rPr lang="en-IN" sz="2000" b="0" i="0" dirty="0" err="1">
                <a:solidFill>
                  <a:schemeClr val="tx1"/>
                </a:solidFill>
                <a:effectLst/>
                <a:latin typeface="Times New Roman" panose="02020603050405020304" pitchFamily="18" charset="0"/>
                <a:cs typeface="Times New Roman" panose="02020603050405020304" pitchFamily="18" charset="0"/>
              </a:rPr>
              <a:t>LinearRegression</a:t>
            </a: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 Model: </a:t>
            </a:r>
            <a:r>
              <a:rPr lang="en-IN" sz="2000" b="0" i="0" dirty="0" err="1">
                <a:solidFill>
                  <a:schemeClr val="tx1"/>
                </a:solidFill>
                <a:effectLst/>
                <a:latin typeface="Times New Roman" panose="02020603050405020304" pitchFamily="18" charset="0"/>
                <a:cs typeface="Times New Roman" panose="02020603050405020304" pitchFamily="18" charset="0"/>
              </a:rPr>
              <a:t>RandomForestRegressor</a:t>
            </a:r>
            <a:endParaRPr lang="en-IN" sz="20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 Model: Decision Tree</a:t>
            </a:r>
          </a:p>
          <a:p>
            <a:pPr>
              <a:buFont typeface="Arial" panose="020B0604020202020204" pitchFamily="34" charset="0"/>
              <a:buChar char="•"/>
            </a:pPr>
            <a:r>
              <a:rPr lang="en-IN" sz="2000" b="0" i="0" dirty="0">
                <a:solidFill>
                  <a:schemeClr val="tx1"/>
                </a:solidFill>
                <a:effectLst/>
                <a:latin typeface="Times New Roman" panose="02020603050405020304" pitchFamily="18" charset="0"/>
                <a:cs typeface="Times New Roman" panose="02020603050405020304" pitchFamily="18" charset="0"/>
              </a:rPr>
              <a:t> Evaluation Metrics: Mean Absolute Error, Mean Squared Error, R-squared Score.</a:t>
            </a: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b="0" i="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b="0" i="0" dirty="0">
              <a:solidFill>
                <a:schemeClr val="tx1"/>
              </a:solidFill>
              <a:effectLst/>
              <a:latin typeface="Times New Roman" panose="02020603050405020304" pitchFamily="18" charset="0"/>
              <a:cs typeface="Times New Roman" panose="02020603050405020304" pitchFamily="18" charset="0"/>
            </a:endParaRPr>
          </a:p>
          <a:p>
            <a:pPr algn="l"/>
            <a:endParaRPr lang="en-IN" b="0" i="0" dirty="0">
              <a:solidFill>
                <a:schemeClr val="tx1"/>
              </a:solidFill>
              <a:effectLst/>
              <a:latin typeface="Times New Roman" panose="02020603050405020304" pitchFamily="18" charset="0"/>
              <a:cs typeface="Times New Roman" panose="02020603050405020304" pitchFamily="18" charset="0"/>
            </a:endParaRPr>
          </a:p>
          <a:p>
            <a:endParaRPr lang="en-IN" b="1" i="1" u="sng"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544AD32-D97B-2E82-F08F-1DD2BB6DA89C}"/>
              </a:ext>
            </a:extLst>
          </p:cNvPr>
          <p:cNvSpPr>
            <a:spLocks noChangeArrowheads="1"/>
          </p:cNvSpPr>
          <p:nvPr/>
        </p:nvSpPr>
        <p:spPr bwMode="auto">
          <a:xfrm rot="10800000" flipV="1">
            <a:off x="1430653" y="3605659"/>
            <a:ext cx="95230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ideal for simple, linear data with minimal complexity.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powerful for complex datasets with multiple interacting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intuitive insights into decision-making processes but may require pruning or ensemble methods to improve stability.</a:t>
            </a:r>
          </a:p>
        </p:txBody>
      </p:sp>
    </p:spTree>
    <p:extLst>
      <p:ext uri="{BB962C8B-B14F-4D97-AF65-F5344CB8AC3E}">
        <p14:creationId xmlns:p14="http://schemas.microsoft.com/office/powerpoint/2010/main" val="181420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621FD-87B1-296A-AB14-6D7ADA93157A}"/>
              </a:ext>
            </a:extLst>
          </p:cNvPr>
          <p:cNvSpPr>
            <a:spLocks noGrp="1"/>
          </p:cNvSpPr>
          <p:nvPr>
            <p:ph idx="13"/>
          </p:nvPr>
        </p:nvSpPr>
        <p:spPr>
          <a:xfrm>
            <a:off x="700088" y="257175"/>
            <a:ext cx="11491912" cy="6600825"/>
          </a:xfrm>
        </p:spPr>
        <p:txBody>
          <a:bodyPr>
            <a:normAutofit fontScale="92500" lnSpcReduction="20000"/>
          </a:bodyPr>
          <a:lstStyle/>
          <a:p>
            <a:pPr marL="457200" indent="-457200">
              <a:buAutoNum type="arabicPeriod"/>
            </a:pPr>
            <a:r>
              <a:rPr lang="en-IN" sz="1900" b="1" dirty="0">
                <a:latin typeface="Times New Roman" panose="02020603050405020304" pitchFamily="18" charset="0"/>
                <a:cs typeface="Times New Roman" panose="02020603050405020304" pitchFamily="18" charset="0"/>
              </a:rPr>
              <a:t>Linear Regression</a:t>
            </a:r>
          </a:p>
          <a:p>
            <a:pPr marL="0" indent="0">
              <a:buNone/>
            </a:pPr>
            <a:endParaRPr lang="en-IN" sz="2400" dirty="0"/>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regression is a simple and interpretable model that predicts a target value by fitting a straight line (or hyperplane) to the input data.</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often used for predicting continuous variables, like mobile phone prices, based on a set of numerical features such as RAM, storage, and camera specifications.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implement and computationally efficient.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well when the relationship between features and the target is linear.</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Disadvantages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Struggles with non-linear relationships.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to outliers, which can skew the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2.    </a:t>
            </a:r>
            <a:r>
              <a:rPr lang="en-US" sz="1700" b="1" dirty="0">
                <a:latin typeface="Times New Roman" panose="02020603050405020304" pitchFamily="18" charset="0"/>
                <a:cs typeface="Times New Roman" panose="02020603050405020304" pitchFamily="18" charset="0"/>
              </a:rPr>
              <a:t>Random Forest Regressor</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Overview</a:t>
            </a:r>
            <a:r>
              <a:rPr lang="en-US" sz="1600" dirty="0">
                <a:latin typeface="Times New Roman" panose="02020603050405020304" pitchFamily="18" charset="0"/>
                <a:cs typeface="Times New Roman" panose="02020603050405020304" pitchFamily="18" charset="0"/>
              </a:rPr>
              <a:t>: A Random Forest is an ensemble model that combines multiple decision trees to improve prediction accuracy and reduce overfitting.</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 Case</a:t>
            </a:r>
            <a:r>
              <a:rPr lang="en-US" sz="1600" dirty="0">
                <a:latin typeface="Times New Roman" panose="02020603050405020304" pitchFamily="18" charset="0"/>
                <a:cs typeface="Times New Roman" panose="02020603050405020304" pitchFamily="18" charset="0"/>
              </a:rPr>
              <a:t>: Effective for capturing complex relationships in datasets with multiple features, such as predicting mobile prices by accounting for interactions between RAM, battery, and camera.</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Advantages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Handles non-linear relationships effectively.</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Reduces the risk of overfitting by averaging predictions from multiple trees.</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Works well even with missing or noisy data.</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Disadvantages</a:t>
            </a:r>
            <a:r>
              <a:rPr lang="en-US"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Requires more computational resources compared to simpler models.</a:t>
            </a:r>
          </a:p>
          <a:p>
            <a:pPr marL="742950" lvl="1" indent="-285750">
              <a:buFont typeface="Arial" panose="020B0604020202020204" pitchFamily="34" charset="0"/>
              <a:buChar char="•"/>
            </a:pPr>
            <a:r>
              <a:rPr lang="en-US" sz="1600" i="0" dirty="0">
                <a:latin typeface="Times New Roman" panose="02020603050405020304" pitchFamily="18" charset="0"/>
                <a:cs typeface="Times New Roman" panose="02020603050405020304" pitchFamily="18" charset="0"/>
              </a:rPr>
              <a:t>Can be less interpretable than individual decision trees.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400" dirty="0"/>
          </a:p>
          <a:p>
            <a:endParaRPr lang="en-IN" sz="2400" dirty="0"/>
          </a:p>
        </p:txBody>
      </p:sp>
    </p:spTree>
    <p:extLst>
      <p:ext uri="{BB962C8B-B14F-4D97-AF65-F5344CB8AC3E}">
        <p14:creationId xmlns:p14="http://schemas.microsoft.com/office/powerpoint/2010/main" val="34311598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138</TotalTime>
  <Words>1338</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system-ui</vt:lpstr>
      <vt:lpstr>Times New Roman</vt:lpstr>
      <vt:lpstr>var(--font-fk-grotesk)</vt:lpstr>
      <vt:lpstr>Crop</vt:lpstr>
      <vt:lpstr>Project – 4 : Feature Extraction and Price Prediction for Mobile Phones </vt:lpstr>
      <vt:lpstr>Project Overview </vt:lpstr>
      <vt:lpstr>Project started by loading and exploring the dataset to understand its structure, data types, the range of values for each feature etc. </vt:lpstr>
      <vt:lpstr>Project started by loading and exploring the dataset to understand its structure, data types, the range of values for each feature etc. </vt:lpstr>
      <vt:lpstr>PowerPoint Presentation</vt:lpstr>
      <vt:lpstr>Price vs Memory</vt:lpstr>
      <vt:lpstr>PowerPoint Presentation</vt:lpstr>
      <vt:lpstr>Model Building &amp; Selection  </vt:lpstr>
      <vt:lpstr>PowerPoint Presentation</vt:lpstr>
      <vt:lpstr>PowerPoint Presentation</vt:lpstr>
      <vt:lpstr>Evaluation Metrics: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4 : Feature Extraction and Price Prediction for Mobile Phones </dc:title>
  <dc:creator>Sukriti Singh</dc:creator>
  <cp:lastModifiedBy>Dell</cp:lastModifiedBy>
  <cp:revision>2</cp:revision>
  <dcterms:created xsi:type="dcterms:W3CDTF">2025-03-18T10:50:06Z</dcterms:created>
  <dcterms:modified xsi:type="dcterms:W3CDTF">2025-03-18T15:49:26Z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