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pachauri" userId="92a60e315ccd2f44" providerId="LiveId" clId="{CAB5C038-708D-4C92-82D0-D9EBD429F506}"/>
    <pc:docChg chg="undo custSel addSld delSld modSld">
      <pc:chgData name="priya pachauri" userId="92a60e315ccd2f44" providerId="LiveId" clId="{CAB5C038-708D-4C92-82D0-D9EBD429F506}" dt="2024-11-28T09:33:12.450" v="1898"/>
      <pc:docMkLst>
        <pc:docMk/>
      </pc:docMkLst>
      <pc:sldChg chg="modSp mod">
        <pc:chgData name="priya pachauri" userId="92a60e315ccd2f44" providerId="LiveId" clId="{CAB5C038-708D-4C92-82D0-D9EBD429F506}" dt="2024-11-27T17:54:08.426" v="956" actId="20577"/>
        <pc:sldMkLst>
          <pc:docMk/>
          <pc:sldMk cId="1775126697" sldId="256"/>
        </pc:sldMkLst>
        <pc:spChg chg="mod">
          <ac:chgData name="priya pachauri" userId="92a60e315ccd2f44" providerId="LiveId" clId="{CAB5C038-708D-4C92-82D0-D9EBD429F506}" dt="2024-11-27T17:54:08.426" v="956" actId="20577"/>
          <ac:spMkLst>
            <pc:docMk/>
            <pc:sldMk cId="1775126697" sldId="256"/>
            <ac:spMk id="3" creationId="{BCAEE079-2CA8-5BF8-8035-B75EB9EA57E4}"/>
          </ac:spMkLst>
        </pc:spChg>
      </pc:sldChg>
      <pc:sldChg chg="modSp mod">
        <pc:chgData name="priya pachauri" userId="92a60e315ccd2f44" providerId="LiveId" clId="{CAB5C038-708D-4C92-82D0-D9EBD429F506}" dt="2024-11-27T17:56:15.425" v="958" actId="113"/>
        <pc:sldMkLst>
          <pc:docMk/>
          <pc:sldMk cId="2189660169" sldId="257"/>
        </pc:sldMkLst>
        <pc:spChg chg="mod">
          <ac:chgData name="priya pachauri" userId="92a60e315ccd2f44" providerId="LiveId" clId="{CAB5C038-708D-4C92-82D0-D9EBD429F506}" dt="2024-11-27T17:56:15.425" v="958" actId="113"/>
          <ac:spMkLst>
            <pc:docMk/>
            <pc:sldMk cId="2189660169" sldId="257"/>
            <ac:spMk id="3" creationId="{FE40BD92-A021-4FC0-B2B1-BCB2842867FF}"/>
          </ac:spMkLst>
        </pc:spChg>
      </pc:sldChg>
      <pc:sldChg chg="modSp del mod">
        <pc:chgData name="priya pachauri" userId="92a60e315ccd2f44" providerId="LiveId" clId="{CAB5C038-708D-4C92-82D0-D9EBD429F506}" dt="2024-11-27T16:20:59.658" v="676" actId="2696"/>
        <pc:sldMkLst>
          <pc:docMk/>
          <pc:sldMk cId="2304161269" sldId="258"/>
        </pc:sldMkLst>
        <pc:spChg chg="mod">
          <ac:chgData name="priya pachauri" userId="92a60e315ccd2f44" providerId="LiveId" clId="{CAB5C038-708D-4C92-82D0-D9EBD429F506}" dt="2024-11-27T16:06:11.837" v="570" actId="20577"/>
          <ac:spMkLst>
            <pc:docMk/>
            <pc:sldMk cId="2304161269" sldId="258"/>
            <ac:spMk id="3" creationId="{3D402356-6442-CFE6-2680-D40D6CBFB2C4}"/>
          </ac:spMkLst>
        </pc:spChg>
        <pc:spChg chg="mod">
          <ac:chgData name="priya pachauri" userId="92a60e315ccd2f44" providerId="LiveId" clId="{CAB5C038-708D-4C92-82D0-D9EBD429F506}" dt="2024-11-27T16:17:46.631" v="675" actId="14100"/>
          <ac:spMkLst>
            <pc:docMk/>
            <pc:sldMk cId="2304161269" sldId="258"/>
            <ac:spMk id="4" creationId="{54BEACC3-A9CE-19A4-64B8-26102B462616}"/>
          </ac:spMkLst>
        </pc:spChg>
      </pc:sldChg>
      <pc:sldChg chg="addSp modSp new mod">
        <pc:chgData name="priya pachauri" userId="92a60e315ccd2f44" providerId="LiveId" clId="{CAB5C038-708D-4C92-82D0-D9EBD429F506}" dt="2024-11-27T17:32:57.789" v="942" actId="20577"/>
        <pc:sldMkLst>
          <pc:docMk/>
          <pc:sldMk cId="2924444814" sldId="258"/>
        </pc:sldMkLst>
        <pc:spChg chg="add mod">
          <ac:chgData name="priya pachauri" userId="92a60e315ccd2f44" providerId="LiveId" clId="{CAB5C038-708D-4C92-82D0-D9EBD429F506}" dt="2024-11-27T16:22:08.882" v="698" actId="14100"/>
          <ac:spMkLst>
            <pc:docMk/>
            <pc:sldMk cId="2924444814" sldId="258"/>
            <ac:spMk id="2" creationId="{7578B6E8-6BCC-C86A-4519-B0B3D9C9D218}"/>
          </ac:spMkLst>
        </pc:spChg>
        <pc:spChg chg="add mod">
          <ac:chgData name="priya pachauri" userId="92a60e315ccd2f44" providerId="LiveId" clId="{CAB5C038-708D-4C92-82D0-D9EBD429F506}" dt="2024-11-27T17:32:57.789" v="942" actId="20577"/>
          <ac:spMkLst>
            <pc:docMk/>
            <pc:sldMk cId="2924444814" sldId="258"/>
            <ac:spMk id="3" creationId="{A132D9D5-833E-4F4E-6671-8AB52439E976}"/>
          </ac:spMkLst>
        </pc:spChg>
      </pc:sldChg>
      <pc:sldChg chg="addSp modSp new mod">
        <pc:chgData name="priya pachauri" userId="92a60e315ccd2f44" providerId="LiveId" clId="{CAB5C038-708D-4C92-82D0-D9EBD429F506}" dt="2024-11-28T09:12:36.340" v="1793" actId="20577"/>
        <pc:sldMkLst>
          <pc:docMk/>
          <pc:sldMk cId="804479530" sldId="259"/>
        </pc:sldMkLst>
        <pc:spChg chg="add mod">
          <ac:chgData name="priya pachauri" userId="92a60e315ccd2f44" providerId="LiveId" clId="{CAB5C038-708D-4C92-82D0-D9EBD429F506}" dt="2024-11-28T08:47:50.127" v="1008" actId="20577"/>
          <ac:spMkLst>
            <pc:docMk/>
            <pc:sldMk cId="804479530" sldId="259"/>
            <ac:spMk id="2" creationId="{3F2BE74E-DD66-C70F-406D-6BF5D8B5165A}"/>
          </ac:spMkLst>
        </pc:spChg>
        <pc:spChg chg="add mod">
          <ac:chgData name="priya pachauri" userId="92a60e315ccd2f44" providerId="LiveId" clId="{CAB5C038-708D-4C92-82D0-D9EBD429F506}" dt="2024-11-28T09:12:36.340" v="1793" actId="20577"/>
          <ac:spMkLst>
            <pc:docMk/>
            <pc:sldMk cId="804479530" sldId="259"/>
            <ac:spMk id="3" creationId="{E3A49A75-8F6C-DAEC-20FA-D5EDFE38DC08}"/>
          </ac:spMkLst>
        </pc:spChg>
      </pc:sldChg>
      <pc:sldChg chg="addSp delSp modSp new mod modAnim">
        <pc:chgData name="priya pachauri" userId="92a60e315ccd2f44" providerId="LiveId" clId="{CAB5C038-708D-4C92-82D0-D9EBD429F506}" dt="2024-11-28T09:33:12.450" v="1898"/>
        <pc:sldMkLst>
          <pc:docMk/>
          <pc:sldMk cId="458871672" sldId="260"/>
        </pc:sldMkLst>
        <pc:spChg chg="add del mod">
          <ac:chgData name="priya pachauri" userId="92a60e315ccd2f44" providerId="LiveId" clId="{CAB5C038-708D-4C92-82D0-D9EBD429F506}" dt="2024-11-28T09:19:54.245" v="1799" actId="478"/>
          <ac:spMkLst>
            <pc:docMk/>
            <pc:sldMk cId="458871672" sldId="260"/>
            <ac:spMk id="2" creationId="{FF0901E0-912A-3C07-5195-9CF73314803D}"/>
          </ac:spMkLst>
        </pc:spChg>
        <pc:spChg chg="add mod">
          <ac:chgData name="priya pachauri" userId="92a60e315ccd2f44" providerId="LiveId" clId="{CAB5C038-708D-4C92-82D0-D9EBD429F506}" dt="2024-11-28T09:23:03.434" v="1842" actId="207"/>
          <ac:spMkLst>
            <pc:docMk/>
            <pc:sldMk cId="458871672" sldId="260"/>
            <ac:spMk id="3" creationId="{93F09B5C-99A6-EAAA-EB61-5E1B46AE09A4}"/>
          </ac:spMkLst>
        </pc:spChg>
      </pc:sldChg>
      <pc:sldChg chg="new del">
        <pc:chgData name="priya pachauri" userId="92a60e315ccd2f44" providerId="LiveId" clId="{CAB5C038-708D-4C92-82D0-D9EBD429F506}" dt="2024-11-28T09:19:14.589" v="1795" actId="2696"/>
        <pc:sldMkLst>
          <pc:docMk/>
          <pc:sldMk cId="291535430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3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5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53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8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9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9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7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7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4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0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28E-708B-43F3-BC09-8676E69C6E3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3181-DFFB-4718-AA68-F7EC56A3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BC03-8EE9-5967-5E8B-58B29BF6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435" y="548720"/>
            <a:ext cx="6044628" cy="17645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N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b="1" dirty="0"/>
              <a:t> </a:t>
            </a:r>
            <a:r>
              <a:rPr lang="en-IN" b="1" dirty="0">
                <a:solidFill>
                  <a:srgbClr val="7030A0"/>
                </a:solidFill>
              </a:rPr>
              <a:t>H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 s</a:t>
            </a:r>
            <a:r>
              <a:rPr lang="en-IN" b="1" dirty="0"/>
              <a:t> </a:t>
            </a:r>
            <a:br>
              <a:rPr lang="en-IN" sz="2200" b="1" dirty="0"/>
            </a:br>
            <a:r>
              <a:rPr lang="en-IN" sz="2200" b="1" dirty="0"/>
              <a:t> I T S o l u t I o 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EE079-2CA8-5BF8-8035-B75EB9EA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305" y="4203889"/>
            <a:ext cx="9144000" cy="1202888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Title:- </a:t>
            </a:r>
            <a:r>
              <a:rPr lang="en-IN" dirty="0"/>
              <a:t>Building a Scientific Calculator With Python GUI TKINTER</a:t>
            </a:r>
          </a:p>
          <a:p>
            <a:pPr algn="l"/>
            <a:r>
              <a:rPr lang="en-IN" sz="2800" b="1" dirty="0"/>
              <a:t>Name:- </a:t>
            </a:r>
            <a:r>
              <a:rPr lang="en-IN" dirty="0"/>
              <a:t>Ashish Pachauri</a:t>
            </a:r>
            <a:endParaRPr lang="en-IN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7D65A-828B-820F-F579-41A308DD574D}"/>
              </a:ext>
            </a:extLst>
          </p:cNvPr>
          <p:cNvSpPr/>
          <p:nvPr/>
        </p:nvSpPr>
        <p:spPr>
          <a:xfrm>
            <a:off x="2797995" y="1224787"/>
            <a:ext cx="6102849" cy="827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ADB860-C86F-D4BA-C9BB-A5E4B69C5787}"/>
              </a:ext>
            </a:extLst>
          </p:cNvPr>
          <p:cNvSpPr/>
          <p:nvPr/>
        </p:nvSpPr>
        <p:spPr>
          <a:xfrm>
            <a:off x="3414444" y="1041880"/>
            <a:ext cx="5835722" cy="9341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97EBB-0F40-C81E-5BC3-467BD8E6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9" y="1299478"/>
            <a:ext cx="4437796" cy="2643771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51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CA2C6-4C9F-401D-9CD7-0F170ACA277B}"/>
              </a:ext>
            </a:extLst>
          </p:cNvPr>
          <p:cNvSpPr/>
          <p:nvPr/>
        </p:nvSpPr>
        <p:spPr>
          <a:xfrm>
            <a:off x="6096000" y="308225"/>
            <a:ext cx="4356243" cy="657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Arial Rounded MT Bold" panose="020F0704030504030204" pitchFamily="34" charset="0"/>
              </a:rPr>
              <a:t>About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40BD92-A021-4FC0-B2B1-BCB2842867FF}"/>
              </a:ext>
            </a:extLst>
          </p:cNvPr>
          <p:cNvSpPr/>
          <p:nvPr/>
        </p:nvSpPr>
        <p:spPr>
          <a:xfrm>
            <a:off x="366445" y="1448656"/>
            <a:ext cx="11825555" cy="4572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 scientific calculator is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 </a:t>
            </a:r>
            <a:r>
              <a:rPr 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</a:t>
            </a:r>
            <a:r>
              <a:rPr lang="en-US" sz="3200" b="1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specialized</a:t>
            </a:r>
            <a:r>
              <a:rPr lang="en-US" sz="3200" b="1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electronic</a:t>
            </a:r>
            <a:r>
              <a:rPr lang="en-US" sz="3200" b="1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device</a:t>
            </a:r>
            <a:r>
              <a:rPr lang="en-US" sz="3200" b="1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or software that   can perform complex mathematical calculations, scientific functions, and statistical operations.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sz="3200" b="1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While creating scientific calculator are two mainly two steps:</a:t>
            </a:r>
          </a:p>
          <a:p>
            <a:r>
              <a:rPr lang="en-US" alt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The first step is to create a user interface</a:t>
            </a:r>
          </a:p>
          <a:p>
            <a:r>
              <a:rPr lang="en-US" altLang="en-US" sz="32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The second step is to add functionalities to the GUI	</a:t>
            </a:r>
          </a:p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They are often used in math classes and on standardized tests, and are also used in fields like astronomy, physics, and chemistry.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78B6E8-6BCC-C86A-4519-B0B3D9C9D218}"/>
              </a:ext>
            </a:extLst>
          </p:cNvPr>
          <p:cNvSpPr/>
          <p:nvPr/>
        </p:nvSpPr>
        <p:spPr>
          <a:xfrm>
            <a:off x="5414481" y="308225"/>
            <a:ext cx="5948737" cy="657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Arial Rounded MT Bold" panose="020F0704030504030204" pitchFamily="34" charset="0"/>
              </a:rPr>
              <a:t>Tools and Technologies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2D9D5-833E-4F4E-6671-8AB52439E976}"/>
              </a:ext>
            </a:extLst>
          </p:cNvPr>
          <p:cNvSpPr/>
          <p:nvPr/>
        </p:nvSpPr>
        <p:spPr>
          <a:xfrm>
            <a:off x="195209" y="1417835"/>
            <a:ext cx="11996792" cy="54401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/>
              <a:t>Tools:- 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python, VS Code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GUI toolkit, used for creating user interface , Python when combined with useful  library called TKINTER, provides a fast and easy way to create GUI application, TKINTER provides a powerful object-oriented interface to GUI toolkit. Provide basics widgets like button, labels and entry fields.</a:t>
            </a:r>
          </a:p>
          <a:p>
            <a:r>
              <a:rPr lang="en-IN" sz="2800" b="1" dirty="0"/>
              <a:t>Project Overview:-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Core functionalities, basic Arithmetic , trigonometric, logarithmic and exponential operations.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Install required libraries(pip install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Install necessary modules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Create button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444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2BE74E-DD66-C70F-406D-6BF5D8B5165A}"/>
              </a:ext>
            </a:extLst>
          </p:cNvPr>
          <p:cNvSpPr/>
          <p:nvPr/>
        </p:nvSpPr>
        <p:spPr>
          <a:xfrm>
            <a:off x="5414481" y="308225"/>
            <a:ext cx="5948737" cy="657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Arial Rounded MT Bold" panose="020F0704030504030204" pitchFamily="34" charset="0"/>
              </a:rPr>
              <a:t>Research &amp; Development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A49A75-8F6C-DAEC-20FA-D5EDFE38DC08}"/>
              </a:ext>
            </a:extLst>
          </p:cNvPr>
          <p:cNvSpPr/>
          <p:nvPr/>
        </p:nvSpPr>
        <p:spPr>
          <a:xfrm>
            <a:off x="0" y="1582220"/>
            <a:ext cx="12192000" cy="52757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From first two weeks I had to go through all the aspects about the GUI based calculator using python with the help of internet, then I came to know there is a library in the python called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TKINTER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thorough which we can create a calculator, after that I start reading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and its applications, it took 3-4 days.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Then I install VS code S/W in my laptop and start writing in it, I had face lot of issues with the coding but resolve one by one at a time with the help of internet, at last I manage to create a calculator, this is the my journey with this project. 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So thanks to NEXTHIKES for the lovely project.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7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F09B5C-99A6-EAAA-EB61-5E1B46AE09A4}"/>
              </a:ext>
            </a:extLst>
          </p:cNvPr>
          <p:cNvSpPr/>
          <p:nvPr/>
        </p:nvSpPr>
        <p:spPr>
          <a:xfrm>
            <a:off x="2969231" y="3161871"/>
            <a:ext cx="5948737" cy="1471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88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393</TotalTime>
  <Words>345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Century Gothic</vt:lpstr>
      <vt:lpstr>Vapor Trail</vt:lpstr>
      <vt:lpstr>N e x t H I k e s   I T S o l u t I o 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pachauri</dc:creator>
  <cp:lastModifiedBy>priya pachauri</cp:lastModifiedBy>
  <cp:revision>1</cp:revision>
  <dcterms:created xsi:type="dcterms:W3CDTF">2024-11-27T09:21:46Z</dcterms:created>
  <dcterms:modified xsi:type="dcterms:W3CDTF">2024-11-28T09:33:22Z</dcterms:modified>
</cp:coreProperties>
</file>