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6" r:id="rId2"/>
    <p:sldId id="267" r:id="rId3"/>
    <p:sldId id="270" r:id="rId4"/>
    <p:sldId id="271" r:id="rId5"/>
    <p:sldId id="272" r:id="rId6"/>
    <p:sldId id="274" r:id="rId7"/>
    <p:sldId id="275" r:id="rId8"/>
    <p:sldId id="276" r:id="rId9"/>
    <p:sldId id="277" r:id="rId10"/>
    <p:sldId id="278" r:id="rId11"/>
    <p:sldId id="280" r:id="rId12"/>
    <p:sldId id="281" r:id="rId13"/>
    <p:sldId id="283" r:id="rId14"/>
    <p:sldId id="284" r:id="rId15"/>
    <p:sldId id="285" r:id="rId16"/>
    <p:sldId id="286" r:id="rId17"/>
    <p:sldId id="288" r:id="rId18"/>
    <p:sldId id="289" r:id="rId19"/>
    <p:sldId id="287" r:id="rId20"/>
    <p:sldId id="29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kriti Singh" userId="390bf4921f10f9d3" providerId="LiveId" clId="{22F6912E-D192-4738-888A-2E910D13E6F7}"/>
    <pc:docChg chg="undo custSel addSld delSld modSld">
      <pc:chgData name="Sukriti Singh" userId="390bf4921f10f9d3" providerId="LiveId" clId="{22F6912E-D192-4738-888A-2E910D13E6F7}" dt="2025-04-23T13:45:58.820" v="1806" actId="20577"/>
      <pc:docMkLst>
        <pc:docMk/>
      </pc:docMkLst>
      <pc:sldChg chg="addSp delSp modSp del mod">
        <pc:chgData name="Sukriti Singh" userId="390bf4921f10f9d3" providerId="LiveId" clId="{22F6912E-D192-4738-888A-2E910D13E6F7}" dt="2025-04-23T09:46:15.083" v="475" actId="47"/>
        <pc:sldMkLst>
          <pc:docMk/>
          <pc:sldMk cId="128896506" sldId="269"/>
        </pc:sldMkLst>
        <pc:spChg chg="mod">
          <ac:chgData name="Sukriti Singh" userId="390bf4921f10f9d3" providerId="LiveId" clId="{22F6912E-D192-4738-888A-2E910D13E6F7}" dt="2025-04-23T09:32:38.341" v="390" actId="1076"/>
          <ac:spMkLst>
            <pc:docMk/>
            <pc:sldMk cId="128896506" sldId="269"/>
            <ac:spMk id="2" creationId="{5B680CA3-7973-7F3C-7062-4FD2FEA9ADDC}"/>
          </ac:spMkLst>
        </pc:spChg>
        <pc:spChg chg="add del mod">
          <ac:chgData name="Sukriti Singh" userId="390bf4921f10f9d3" providerId="LiveId" clId="{22F6912E-D192-4738-888A-2E910D13E6F7}" dt="2025-04-23T09:42:13.549" v="440" actId="478"/>
          <ac:spMkLst>
            <pc:docMk/>
            <pc:sldMk cId="128896506" sldId="269"/>
            <ac:spMk id="3" creationId="{B56760FA-4526-A514-3B13-884D2C300472}"/>
          </ac:spMkLst>
        </pc:spChg>
        <pc:spChg chg="add del mod">
          <ac:chgData name="Sukriti Singh" userId="390bf4921f10f9d3" providerId="LiveId" clId="{22F6912E-D192-4738-888A-2E910D13E6F7}" dt="2025-04-23T09:39:26.726" v="417" actId="478"/>
          <ac:spMkLst>
            <pc:docMk/>
            <pc:sldMk cId="128896506" sldId="269"/>
            <ac:spMk id="4" creationId="{BD3725C2-B25C-5576-6D44-D8021B146C28}"/>
          </ac:spMkLst>
        </pc:spChg>
        <pc:spChg chg="add mod">
          <ac:chgData name="Sukriti Singh" userId="390bf4921f10f9d3" providerId="LiveId" clId="{22F6912E-D192-4738-888A-2E910D13E6F7}" dt="2025-04-23T09:42:03.977" v="437" actId="478"/>
          <ac:spMkLst>
            <pc:docMk/>
            <pc:sldMk cId="128896506" sldId="269"/>
            <ac:spMk id="5" creationId="{DFB0A8C8-31BC-7F1F-0816-8A7963AB0F1C}"/>
          </ac:spMkLst>
        </pc:spChg>
        <pc:spChg chg="add mod">
          <ac:chgData name="Sukriti Singh" userId="390bf4921f10f9d3" providerId="LiveId" clId="{22F6912E-D192-4738-888A-2E910D13E6F7}" dt="2025-04-23T09:42:11.259" v="439" actId="478"/>
          <ac:spMkLst>
            <pc:docMk/>
            <pc:sldMk cId="128896506" sldId="269"/>
            <ac:spMk id="6" creationId="{49F0BD40-C11C-A112-A8DA-6B2E9EDE36E5}"/>
          </ac:spMkLst>
        </pc:spChg>
        <pc:picChg chg="add del mod">
          <ac:chgData name="Sukriti Singh" userId="390bf4921f10f9d3" providerId="LiveId" clId="{22F6912E-D192-4738-888A-2E910D13E6F7}" dt="2025-04-23T09:42:13.549" v="440" actId="478"/>
          <ac:picMkLst>
            <pc:docMk/>
            <pc:sldMk cId="128896506" sldId="269"/>
            <ac:picMk id="1027" creationId="{3A21DCC6-375A-8292-BF55-961A321C1370}"/>
          </ac:picMkLst>
        </pc:picChg>
      </pc:sldChg>
      <pc:sldChg chg="modSp mod">
        <pc:chgData name="Sukriti Singh" userId="390bf4921f10f9d3" providerId="LiveId" clId="{22F6912E-D192-4738-888A-2E910D13E6F7}" dt="2025-04-23T13:34:38.865" v="1695" actId="1076"/>
        <pc:sldMkLst>
          <pc:docMk/>
          <pc:sldMk cId="1584892065" sldId="270"/>
        </pc:sldMkLst>
        <pc:spChg chg="mod">
          <ac:chgData name="Sukriti Singh" userId="390bf4921f10f9d3" providerId="LiveId" clId="{22F6912E-D192-4738-888A-2E910D13E6F7}" dt="2025-04-23T13:34:38.865" v="1695" actId="1076"/>
          <ac:spMkLst>
            <pc:docMk/>
            <pc:sldMk cId="1584892065" sldId="270"/>
            <ac:spMk id="2" creationId="{98090236-4413-BF60-C163-2B97C698F8FE}"/>
          </ac:spMkLst>
        </pc:spChg>
        <pc:spChg chg="mod">
          <ac:chgData name="Sukriti Singh" userId="390bf4921f10f9d3" providerId="LiveId" clId="{22F6912E-D192-4738-888A-2E910D13E6F7}" dt="2025-04-23T13:34:34.646" v="1694" actId="1076"/>
          <ac:spMkLst>
            <pc:docMk/>
            <pc:sldMk cId="1584892065" sldId="270"/>
            <ac:spMk id="3" creationId="{B78B39A2-EE09-E51E-A353-A7E4D2B6FE4C}"/>
          </ac:spMkLst>
        </pc:spChg>
      </pc:sldChg>
      <pc:sldChg chg="addSp delSp modSp new mod">
        <pc:chgData name="Sukriti Singh" userId="390bf4921f10f9d3" providerId="LiveId" clId="{22F6912E-D192-4738-888A-2E910D13E6F7}" dt="2025-04-23T09:46:02.131" v="474" actId="123"/>
        <pc:sldMkLst>
          <pc:docMk/>
          <pc:sldMk cId="2575983350" sldId="271"/>
        </pc:sldMkLst>
        <pc:spChg chg="mod">
          <ac:chgData name="Sukriti Singh" userId="390bf4921f10f9d3" providerId="LiveId" clId="{22F6912E-D192-4738-888A-2E910D13E6F7}" dt="2025-04-23T09:43:21.234" v="451" actId="14100"/>
          <ac:spMkLst>
            <pc:docMk/>
            <pc:sldMk cId="2575983350" sldId="271"/>
            <ac:spMk id="2" creationId="{54971225-F4C8-1AF8-7530-12BF5C9A86D5}"/>
          </ac:spMkLst>
        </pc:spChg>
        <pc:spChg chg="del">
          <ac:chgData name="Sukriti Singh" userId="390bf4921f10f9d3" providerId="LiveId" clId="{22F6912E-D192-4738-888A-2E910D13E6F7}" dt="2025-04-23T09:42:43.724" v="443"/>
          <ac:spMkLst>
            <pc:docMk/>
            <pc:sldMk cId="2575983350" sldId="271"/>
            <ac:spMk id="3" creationId="{17F3DDDA-DEBA-268E-F140-3EB96C06D523}"/>
          </ac:spMkLst>
        </pc:spChg>
        <pc:spChg chg="mod">
          <ac:chgData name="Sukriti Singh" userId="390bf4921f10f9d3" providerId="LiveId" clId="{22F6912E-D192-4738-888A-2E910D13E6F7}" dt="2025-04-23T09:46:02.131" v="474" actId="123"/>
          <ac:spMkLst>
            <pc:docMk/>
            <pc:sldMk cId="2575983350" sldId="271"/>
            <ac:spMk id="4" creationId="{A18683D0-6324-051E-45D5-1E24D18B74F2}"/>
          </ac:spMkLst>
        </pc:spChg>
        <pc:picChg chg="add mod">
          <ac:chgData name="Sukriti Singh" userId="390bf4921f10f9d3" providerId="LiveId" clId="{22F6912E-D192-4738-888A-2E910D13E6F7}" dt="2025-04-23T09:42:58.722" v="447" actId="14100"/>
          <ac:picMkLst>
            <pc:docMk/>
            <pc:sldMk cId="2575983350" sldId="271"/>
            <ac:picMk id="5" creationId="{D439B178-1DBC-0C7E-4029-71F1993E8644}"/>
          </ac:picMkLst>
        </pc:picChg>
      </pc:sldChg>
      <pc:sldChg chg="addSp delSp modSp new mod">
        <pc:chgData name="Sukriti Singh" userId="390bf4921f10f9d3" providerId="LiveId" clId="{22F6912E-D192-4738-888A-2E910D13E6F7}" dt="2025-04-23T09:52:34.756" v="509" actId="1076"/>
        <pc:sldMkLst>
          <pc:docMk/>
          <pc:sldMk cId="316456251" sldId="272"/>
        </pc:sldMkLst>
        <pc:spChg chg="mod">
          <ac:chgData name="Sukriti Singh" userId="390bf4921f10f9d3" providerId="LiveId" clId="{22F6912E-D192-4738-888A-2E910D13E6F7}" dt="2025-04-23T09:52:34.756" v="509" actId="1076"/>
          <ac:spMkLst>
            <pc:docMk/>
            <pc:sldMk cId="316456251" sldId="272"/>
            <ac:spMk id="2" creationId="{C60B83B2-C31B-0D31-A1EC-3C7FF84C3060}"/>
          </ac:spMkLst>
        </pc:spChg>
        <pc:spChg chg="del">
          <ac:chgData name="Sukriti Singh" userId="390bf4921f10f9d3" providerId="LiveId" clId="{22F6912E-D192-4738-888A-2E910D13E6F7}" dt="2025-04-23T09:49:01.398" v="479"/>
          <ac:spMkLst>
            <pc:docMk/>
            <pc:sldMk cId="316456251" sldId="272"/>
            <ac:spMk id="3" creationId="{EA5380A5-3495-C1E9-C446-EF01AF6E71E9}"/>
          </ac:spMkLst>
        </pc:spChg>
        <pc:spChg chg="del">
          <ac:chgData name="Sukriti Singh" userId="390bf4921f10f9d3" providerId="LiveId" clId="{22F6912E-D192-4738-888A-2E910D13E6F7}" dt="2025-04-23T09:49:49.729" v="480"/>
          <ac:spMkLst>
            <pc:docMk/>
            <pc:sldMk cId="316456251" sldId="272"/>
            <ac:spMk id="4" creationId="{852C4BF0-73AC-73FB-3872-AC6C255CFEA9}"/>
          </ac:spMkLst>
        </pc:spChg>
        <pc:spChg chg="add mod">
          <ac:chgData name="Sukriti Singh" userId="390bf4921f10f9d3" providerId="LiveId" clId="{22F6912E-D192-4738-888A-2E910D13E6F7}" dt="2025-04-23T09:52:03" v="505" actId="14100"/>
          <ac:spMkLst>
            <pc:docMk/>
            <pc:sldMk cId="316456251" sldId="272"/>
            <ac:spMk id="5" creationId="{1C2FBB09-C91D-D060-915D-65BD39B40B28}"/>
          </ac:spMkLst>
        </pc:spChg>
        <pc:picChg chg="add mod">
          <ac:chgData name="Sukriti Singh" userId="390bf4921f10f9d3" providerId="LiveId" clId="{22F6912E-D192-4738-888A-2E910D13E6F7}" dt="2025-04-23T09:52:19.671" v="507" actId="14100"/>
          <ac:picMkLst>
            <pc:docMk/>
            <pc:sldMk cId="316456251" sldId="272"/>
            <ac:picMk id="2050" creationId="{67B0727D-2C94-AEC9-13B5-CA2AEED390A7}"/>
          </ac:picMkLst>
        </pc:picChg>
      </pc:sldChg>
      <pc:sldChg chg="addSp delSp modSp new del mod">
        <pc:chgData name="Sukriti Singh" userId="390bf4921f10f9d3" providerId="LiveId" clId="{22F6912E-D192-4738-888A-2E910D13E6F7}" dt="2025-04-23T09:59:52.686" v="533" actId="47"/>
        <pc:sldMkLst>
          <pc:docMk/>
          <pc:sldMk cId="2861494957" sldId="273"/>
        </pc:sldMkLst>
        <pc:spChg chg="del mod">
          <ac:chgData name="Sukriti Singh" userId="390bf4921f10f9d3" providerId="LiveId" clId="{22F6912E-D192-4738-888A-2E910D13E6F7}" dt="2025-04-23T09:59:06.922" v="521" actId="478"/>
          <ac:spMkLst>
            <pc:docMk/>
            <pc:sldMk cId="2861494957" sldId="273"/>
            <ac:spMk id="2" creationId="{15F61889-FF43-833A-053B-93BB70CECF52}"/>
          </ac:spMkLst>
        </pc:spChg>
        <pc:spChg chg="del">
          <ac:chgData name="Sukriti Singh" userId="390bf4921f10f9d3" providerId="LiveId" clId="{22F6912E-D192-4738-888A-2E910D13E6F7}" dt="2025-04-23T09:59:09.666" v="522"/>
          <ac:spMkLst>
            <pc:docMk/>
            <pc:sldMk cId="2861494957" sldId="273"/>
            <ac:spMk id="3" creationId="{7B10D488-5376-A5BF-BA19-3D9729916895}"/>
          </ac:spMkLst>
        </pc:spChg>
        <pc:spChg chg="add mod">
          <ac:chgData name="Sukriti Singh" userId="390bf4921f10f9d3" providerId="LiveId" clId="{22F6912E-D192-4738-888A-2E910D13E6F7}" dt="2025-04-23T09:59:06.922" v="521" actId="478"/>
          <ac:spMkLst>
            <pc:docMk/>
            <pc:sldMk cId="2861494957" sldId="273"/>
            <ac:spMk id="5" creationId="{17D8852E-87E3-5EF5-6C34-F35D65459E95}"/>
          </ac:spMkLst>
        </pc:spChg>
        <pc:spChg chg="add del mod">
          <ac:chgData name="Sukriti Singh" userId="390bf4921f10f9d3" providerId="LiveId" clId="{22F6912E-D192-4738-888A-2E910D13E6F7}" dt="2025-04-23T09:59:20.448" v="526"/>
          <ac:spMkLst>
            <pc:docMk/>
            <pc:sldMk cId="2861494957" sldId="273"/>
            <ac:spMk id="6" creationId="{F8072E87-1541-6BB5-3BC0-F36E7EF79D8D}"/>
          </ac:spMkLst>
        </pc:spChg>
        <pc:spChg chg="add del mod">
          <ac:chgData name="Sukriti Singh" userId="390bf4921f10f9d3" providerId="LiveId" clId="{22F6912E-D192-4738-888A-2E910D13E6F7}" dt="2025-04-23T09:59:38.947" v="529"/>
          <ac:spMkLst>
            <pc:docMk/>
            <pc:sldMk cId="2861494957" sldId="273"/>
            <ac:spMk id="7" creationId="{FE7C3C9C-63DC-1BE3-B95C-FAD4583EDF7A}"/>
          </ac:spMkLst>
        </pc:spChg>
        <pc:spChg chg="add mod">
          <ac:chgData name="Sukriti Singh" userId="390bf4921f10f9d3" providerId="LiveId" clId="{22F6912E-D192-4738-888A-2E910D13E6F7}" dt="2025-04-23T09:59:40.479" v="530" actId="478"/>
          <ac:spMkLst>
            <pc:docMk/>
            <pc:sldMk cId="2861494957" sldId="273"/>
            <ac:spMk id="8" creationId="{ED596BAA-61A7-4CA3-BB9E-75260F170FD3}"/>
          </ac:spMkLst>
        </pc:spChg>
        <pc:picChg chg="add del mod">
          <ac:chgData name="Sukriti Singh" userId="390bf4921f10f9d3" providerId="LiveId" clId="{22F6912E-D192-4738-888A-2E910D13E6F7}" dt="2025-04-23T09:59:06.922" v="521" actId="478"/>
          <ac:picMkLst>
            <pc:docMk/>
            <pc:sldMk cId="2861494957" sldId="273"/>
            <ac:picMk id="4098" creationId="{9A6EB073-0B4F-447E-4F52-3D0C005CEC3F}"/>
          </ac:picMkLst>
        </pc:picChg>
        <pc:picChg chg="add del mod">
          <ac:chgData name="Sukriti Singh" userId="390bf4921f10f9d3" providerId="LiveId" clId="{22F6912E-D192-4738-888A-2E910D13E6F7}" dt="2025-04-23T09:59:17.679" v="525" actId="478"/>
          <ac:picMkLst>
            <pc:docMk/>
            <pc:sldMk cId="2861494957" sldId="273"/>
            <ac:picMk id="4100" creationId="{42FC9DE3-C0A8-4F65-9ACE-9583C1D79DA4}"/>
          </ac:picMkLst>
        </pc:picChg>
        <pc:picChg chg="add del mod">
          <ac:chgData name="Sukriti Singh" userId="390bf4921f10f9d3" providerId="LiveId" clId="{22F6912E-D192-4738-888A-2E910D13E6F7}" dt="2025-04-23T09:59:26.789" v="528" actId="478"/>
          <ac:picMkLst>
            <pc:docMk/>
            <pc:sldMk cId="2861494957" sldId="273"/>
            <ac:picMk id="4102" creationId="{845D4A65-F5D7-F0B3-766C-D1D7E2492360}"/>
          </ac:picMkLst>
        </pc:picChg>
        <pc:picChg chg="add del mod">
          <ac:chgData name="Sukriti Singh" userId="390bf4921f10f9d3" providerId="LiveId" clId="{22F6912E-D192-4738-888A-2E910D13E6F7}" dt="2025-04-23T09:59:40.479" v="530" actId="478"/>
          <ac:picMkLst>
            <pc:docMk/>
            <pc:sldMk cId="2861494957" sldId="273"/>
            <ac:picMk id="4104" creationId="{FC95E16A-B290-15ED-E71A-F88AF15BEE05}"/>
          </ac:picMkLst>
        </pc:picChg>
      </pc:sldChg>
      <pc:sldChg chg="addSp delSp modSp new mod">
        <pc:chgData name="Sukriti Singh" userId="390bf4921f10f9d3" providerId="LiveId" clId="{22F6912E-D192-4738-888A-2E910D13E6F7}" dt="2025-04-23T10:06:36.414" v="602" actId="20577"/>
        <pc:sldMkLst>
          <pc:docMk/>
          <pc:sldMk cId="1717737522" sldId="274"/>
        </pc:sldMkLst>
        <pc:spChg chg="mod">
          <ac:chgData name="Sukriti Singh" userId="390bf4921f10f9d3" providerId="LiveId" clId="{22F6912E-D192-4738-888A-2E910D13E6F7}" dt="2025-04-23T10:06:31.245" v="600" actId="1076"/>
          <ac:spMkLst>
            <pc:docMk/>
            <pc:sldMk cId="1717737522" sldId="274"/>
            <ac:spMk id="2" creationId="{C966A9E2-ED4A-EE85-9CBD-684C3E95B736}"/>
          </ac:spMkLst>
        </pc:spChg>
        <pc:spChg chg="del">
          <ac:chgData name="Sukriti Singh" userId="390bf4921f10f9d3" providerId="LiveId" clId="{22F6912E-D192-4738-888A-2E910D13E6F7}" dt="2025-04-23T09:59:49.079" v="532"/>
          <ac:spMkLst>
            <pc:docMk/>
            <pc:sldMk cId="1717737522" sldId="274"/>
            <ac:spMk id="3" creationId="{EDF6B0E6-E7F9-C44C-CD30-BD50C69184B3}"/>
          </ac:spMkLst>
        </pc:spChg>
        <pc:spChg chg="del">
          <ac:chgData name="Sukriti Singh" userId="390bf4921f10f9d3" providerId="LiveId" clId="{22F6912E-D192-4738-888A-2E910D13E6F7}" dt="2025-04-23T10:00:17.413" v="535"/>
          <ac:spMkLst>
            <pc:docMk/>
            <pc:sldMk cId="1717737522" sldId="274"/>
            <ac:spMk id="4" creationId="{48309709-567F-7C4B-0F07-D70D5DB9058C}"/>
          </ac:spMkLst>
        </pc:spChg>
        <pc:spChg chg="add mod">
          <ac:chgData name="Sukriti Singh" userId="390bf4921f10f9d3" providerId="LiveId" clId="{22F6912E-D192-4738-888A-2E910D13E6F7}" dt="2025-04-23T10:06:36.414" v="602" actId="20577"/>
          <ac:spMkLst>
            <pc:docMk/>
            <pc:sldMk cId="1717737522" sldId="274"/>
            <ac:spMk id="5" creationId="{4FCB69FF-56C3-41B8-A0A0-E1A93A853E73}"/>
          </ac:spMkLst>
        </pc:spChg>
        <pc:picChg chg="add mod">
          <ac:chgData name="Sukriti Singh" userId="390bf4921f10f9d3" providerId="LiveId" clId="{22F6912E-D192-4738-888A-2E910D13E6F7}" dt="2025-04-23T10:03:32.375" v="572" actId="14100"/>
          <ac:picMkLst>
            <pc:docMk/>
            <pc:sldMk cId="1717737522" sldId="274"/>
            <ac:picMk id="5122" creationId="{21721B4A-026B-704C-0235-B9B6D4D8FA24}"/>
          </ac:picMkLst>
        </pc:picChg>
        <pc:picChg chg="add mod">
          <ac:chgData name="Sukriti Singh" userId="390bf4921f10f9d3" providerId="LiveId" clId="{22F6912E-D192-4738-888A-2E910D13E6F7}" dt="2025-04-23T10:03:23.472" v="571" actId="1076"/>
          <ac:picMkLst>
            <pc:docMk/>
            <pc:sldMk cId="1717737522" sldId="274"/>
            <ac:picMk id="5125" creationId="{CCA49133-0ABB-1D30-1890-5362B05A9B0D}"/>
          </ac:picMkLst>
        </pc:picChg>
      </pc:sldChg>
      <pc:sldChg chg="addSp delSp modSp new mod">
        <pc:chgData name="Sukriti Singh" userId="390bf4921f10f9d3" providerId="LiveId" clId="{22F6912E-D192-4738-888A-2E910D13E6F7}" dt="2025-04-23T10:21:11.191" v="678" actId="1076"/>
        <pc:sldMkLst>
          <pc:docMk/>
          <pc:sldMk cId="166110333" sldId="275"/>
        </pc:sldMkLst>
        <pc:spChg chg="mod">
          <ac:chgData name="Sukriti Singh" userId="390bf4921f10f9d3" providerId="LiveId" clId="{22F6912E-D192-4738-888A-2E910D13E6F7}" dt="2025-04-23T10:07:42.741" v="608" actId="404"/>
          <ac:spMkLst>
            <pc:docMk/>
            <pc:sldMk cId="166110333" sldId="275"/>
            <ac:spMk id="2" creationId="{F31A2C8E-9EA4-4571-D1C4-C5FB11490B29}"/>
          </ac:spMkLst>
        </pc:spChg>
        <pc:spChg chg="del">
          <ac:chgData name="Sukriti Singh" userId="390bf4921f10f9d3" providerId="LiveId" clId="{22F6912E-D192-4738-888A-2E910D13E6F7}" dt="2025-04-23T10:08:36.309" v="609"/>
          <ac:spMkLst>
            <pc:docMk/>
            <pc:sldMk cId="166110333" sldId="275"/>
            <ac:spMk id="3" creationId="{1A841938-047E-305D-C98E-65586B220C13}"/>
          </ac:spMkLst>
        </pc:spChg>
        <pc:spChg chg="add mod">
          <ac:chgData name="Sukriti Singh" userId="390bf4921f10f9d3" providerId="LiveId" clId="{22F6912E-D192-4738-888A-2E910D13E6F7}" dt="2025-04-23T10:21:11.191" v="678" actId="1076"/>
          <ac:spMkLst>
            <pc:docMk/>
            <pc:sldMk cId="166110333" sldId="275"/>
            <ac:spMk id="4" creationId="{E4B8EE0E-5C54-BE9E-33F6-A92A06BC5784}"/>
          </ac:spMkLst>
        </pc:spChg>
      </pc:sldChg>
      <pc:sldChg chg="addSp delSp modSp new mod">
        <pc:chgData name="Sukriti Singh" userId="390bf4921f10f9d3" providerId="LiveId" clId="{22F6912E-D192-4738-888A-2E910D13E6F7}" dt="2025-04-23T10:19:26.998" v="672" actId="14100"/>
        <pc:sldMkLst>
          <pc:docMk/>
          <pc:sldMk cId="4181002785" sldId="276"/>
        </pc:sldMkLst>
        <pc:spChg chg="mod">
          <ac:chgData name="Sukriti Singh" userId="390bf4921f10f9d3" providerId="LiveId" clId="{22F6912E-D192-4738-888A-2E910D13E6F7}" dt="2025-04-23T10:18:37.058" v="660" actId="403"/>
          <ac:spMkLst>
            <pc:docMk/>
            <pc:sldMk cId="4181002785" sldId="276"/>
            <ac:spMk id="2" creationId="{9EABACF3-09E2-5944-57D5-038611AD352B}"/>
          </ac:spMkLst>
        </pc:spChg>
        <pc:spChg chg="del">
          <ac:chgData name="Sukriti Singh" userId="390bf4921f10f9d3" providerId="LiveId" clId="{22F6912E-D192-4738-888A-2E910D13E6F7}" dt="2025-04-23T10:15:06.172" v="625" actId="3680"/>
          <ac:spMkLst>
            <pc:docMk/>
            <pc:sldMk cId="4181002785" sldId="276"/>
            <ac:spMk id="3" creationId="{5E05357A-BEFC-39CE-7252-DFC3DF73F58C}"/>
          </ac:spMkLst>
        </pc:spChg>
        <pc:spChg chg="mod">
          <ac:chgData name="Sukriti Singh" userId="390bf4921f10f9d3" providerId="LiveId" clId="{22F6912E-D192-4738-888A-2E910D13E6F7}" dt="2025-04-23T10:19:07.304" v="669" actId="27636"/>
          <ac:spMkLst>
            <pc:docMk/>
            <pc:sldMk cId="4181002785" sldId="276"/>
            <ac:spMk id="4" creationId="{984867A8-FE47-80F9-A761-70BE45742EAE}"/>
          </ac:spMkLst>
        </pc:spChg>
        <pc:graphicFrameChg chg="add mod ord modGraphic">
          <ac:chgData name="Sukriti Singh" userId="390bf4921f10f9d3" providerId="LiveId" clId="{22F6912E-D192-4738-888A-2E910D13E6F7}" dt="2025-04-23T10:19:26.998" v="672" actId="14100"/>
          <ac:graphicFrameMkLst>
            <pc:docMk/>
            <pc:sldMk cId="4181002785" sldId="276"/>
            <ac:graphicFrameMk id="5" creationId="{96F6B37A-19F5-3D5A-E1AE-C60AEA40D1EF}"/>
          </ac:graphicFrameMkLst>
        </pc:graphicFrameChg>
        <pc:picChg chg="add mod">
          <ac:chgData name="Sukriti Singh" userId="390bf4921f10f9d3" providerId="LiveId" clId="{22F6912E-D192-4738-888A-2E910D13E6F7}" dt="2025-04-23T10:19:14.091" v="670" actId="1076"/>
          <ac:picMkLst>
            <pc:docMk/>
            <pc:sldMk cId="4181002785" sldId="276"/>
            <ac:picMk id="7170" creationId="{9AAFD5D6-D2FF-933F-8ED5-02EF04269D27}"/>
          </ac:picMkLst>
        </pc:picChg>
      </pc:sldChg>
      <pc:sldChg chg="addSp delSp modSp new mod">
        <pc:chgData name="Sukriti Singh" userId="390bf4921f10f9d3" providerId="LiveId" clId="{22F6912E-D192-4738-888A-2E910D13E6F7}" dt="2025-04-23T10:31:06.024" v="1394" actId="1076"/>
        <pc:sldMkLst>
          <pc:docMk/>
          <pc:sldMk cId="443212763" sldId="277"/>
        </pc:sldMkLst>
        <pc:spChg chg="mod">
          <ac:chgData name="Sukriti Singh" userId="390bf4921f10f9d3" providerId="LiveId" clId="{22F6912E-D192-4738-888A-2E910D13E6F7}" dt="2025-04-23T10:30:38.300" v="1390" actId="115"/>
          <ac:spMkLst>
            <pc:docMk/>
            <pc:sldMk cId="443212763" sldId="277"/>
            <ac:spMk id="2" creationId="{4484DA69-0A92-8208-3BA5-D8430337FD5C}"/>
          </ac:spMkLst>
        </pc:spChg>
        <pc:spChg chg="mod">
          <ac:chgData name="Sukriti Singh" userId="390bf4921f10f9d3" providerId="LiveId" clId="{22F6912E-D192-4738-888A-2E910D13E6F7}" dt="2025-04-23T10:30:43.939" v="1392" actId="27636"/>
          <ac:spMkLst>
            <pc:docMk/>
            <pc:sldMk cId="443212763" sldId="277"/>
            <ac:spMk id="3" creationId="{19C0B637-C7CD-0B1F-8311-367F4D13D8B5}"/>
          </ac:spMkLst>
        </pc:spChg>
        <pc:spChg chg="del">
          <ac:chgData name="Sukriti Singh" userId="390bf4921f10f9d3" providerId="LiveId" clId="{22F6912E-D192-4738-888A-2E910D13E6F7}" dt="2025-04-23T10:25:16.200" v="680"/>
          <ac:spMkLst>
            <pc:docMk/>
            <pc:sldMk cId="443212763" sldId="277"/>
            <ac:spMk id="4" creationId="{0B35DADF-B890-7C89-00A8-D097E4A6EBC6}"/>
          </ac:spMkLst>
        </pc:spChg>
        <pc:spChg chg="del mod">
          <ac:chgData name="Sukriti Singh" userId="390bf4921f10f9d3" providerId="LiveId" clId="{22F6912E-D192-4738-888A-2E910D13E6F7}" dt="2025-04-23T10:28:32.067" v="1351"/>
          <ac:spMkLst>
            <pc:docMk/>
            <pc:sldMk cId="443212763" sldId="277"/>
            <ac:spMk id="5" creationId="{A81148D5-1480-1974-C3BF-CBF0A18C0FE3}"/>
          </ac:spMkLst>
        </pc:spChg>
        <pc:spChg chg="del">
          <ac:chgData name="Sukriti Singh" userId="390bf4921f10f9d3" providerId="LiveId" clId="{22F6912E-D192-4738-888A-2E910D13E6F7}" dt="2025-04-23T10:27:54.114" v="1346"/>
          <ac:spMkLst>
            <pc:docMk/>
            <pc:sldMk cId="443212763" sldId="277"/>
            <ac:spMk id="6" creationId="{08BCB0EE-393F-40D8-FC39-71B28639158C}"/>
          </ac:spMkLst>
        </pc:spChg>
        <pc:spChg chg="add del mod">
          <ac:chgData name="Sukriti Singh" userId="390bf4921f10f9d3" providerId="LiveId" clId="{22F6912E-D192-4738-888A-2E910D13E6F7}" dt="2025-04-23T10:26:31.383" v="1319"/>
          <ac:spMkLst>
            <pc:docMk/>
            <pc:sldMk cId="443212763" sldId="277"/>
            <ac:spMk id="7" creationId="{3BAD1382-3C0F-5CB9-101F-1C57EDDAC4CE}"/>
          </ac:spMkLst>
        </pc:spChg>
        <pc:spChg chg="add mod">
          <ac:chgData name="Sukriti Singh" userId="390bf4921f10f9d3" providerId="LiveId" clId="{22F6912E-D192-4738-888A-2E910D13E6F7}" dt="2025-04-23T10:31:00.517" v="1393" actId="1076"/>
          <ac:spMkLst>
            <pc:docMk/>
            <pc:sldMk cId="443212763" sldId="277"/>
            <ac:spMk id="8" creationId="{394E579F-9ABC-B37B-47FD-8492591743BD}"/>
          </ac:spMkLst>
        </pc:spChg>
        <pc:picChg chg="add mod">
          <ac:chgData name="Sukriti Singh" userId="390bf4921f10f9d3" providerId="LiveId" clId="{22F6912E-D192-4738-888A-2E910D13E6F7}" dt="2025-04-23T10:26:54.661" v="1327" actId="14100"/>
          <ac:picMkLst>
            <pc:docMk/>
            <pc:sldMk cId="443212763" sldId="277"/>
            <ac:picMk id="8195" creationId="{B7BB2C35-97EE-A40A-E6FC-8A649BD32159}"/>
          </ac:picMkLst>
        </pc:picChg>
        <pc:picChg chg="add mod">
          <ac:chgData name="Sukriti Singh" userId="390bf4921f10f9d3" providerId="LiveId" clId="{22F6912E-D192-4738-888A-2E910D13E6F7}" dt="2025-04-23T10:31:06.024" v="1394" actId="1076"/>
          <ac:picMkLst>
            <pc:docMk/>
            <pc:sldMk cId="443212763" sldId="277"/>
            <ac:picMk id="8197" creationId="{7010DCD7-B9CD-234A-8B23-8238DCE8154A}"/>
          </ac:picMkLst>
        </pc:picChg>
      </pc:sldChg>
      <pc:sldChg chg="addSp delSp modSp new mod">
        <pc:chgData name="Sukriti Singh" userId="390bf4921f10f9d3" providerId="LiveId" clId="{22F6912E-D192-4738-888A-2E910D13E6F7}" dt="2025-04-23T10:39:46.927" v="1422" actId="115"/>
        <pc:sldMkLst>
          <pc:docMk/>
          <pc:sldMk cId="3494562609" sldId="278"/>
        </pc:sldMkLst>
        <pc:spChg chg="mod">
          <ac:chgData name="Sukriti Singh" userId="390bf4921f10f9d3" providerId="LiveId" clId="{22F6912E-D192-4738-888A-2E910D13E6F7}" dt="2025-04-23T10:39:46.927" v="1422" actId="115"/>
          <ac:spMkLst>
            <pc:docMk/>
            <pc:sldMk cId="3494562609" sldId="278"/>
            <ac:spMk id="2" creationId="{54FDC04D-5314-A8C8-9DBB-E8EDE8CD70E5}"/>
          </ac:spMkLst>
        </pc:spChg>
        <pc:spChg chg="del">
          <ac:chgData name="Sukriti Singh" userId="390bf4921f10f9d3" providerId="LiveId" clId="{22F6912E-D192-4738-888A-2E910D13E6F7}" dt="2025-04-23T10:36:32.790" v="1396" actId="3680"/>
          <ac:spMkLst>
            <pc:docMk/>
            <pc:sldMk cId="3494562609" sldId="278"/>
            <ac:spMk id="3" creationId="{F7D02A6A-D8C2-D11C-F359-FD10CAF19736}"/>
          </ac:spMkLst>
        </pc:spChg>
        <pc:spChg chg="mod">
          <ac:chgData name="Sukriti Singh" userId="390bf4921f10f9d3" providerId="LiveId" clId="{22F6912E-D192-4738-888A-2E910D13E6F7}" dt="2025-04-23T10:39:07.860" v="1419" actId="123"/>
          <ac:spMkLst>
            <pc:docMk/>
            <pc:sldMk cId="3494562609" sldId="278"/>
            <ac:spMk id="4" creationId="{8A3252F7-ACB9-9B6A-CACF-5D9388B91BFD}"/>
          </ac:spMkLst>
        </pc:spChg>
        <pc:graphicFrameChg chg="add mod ord modGraphic">
          <ac:chgData name="Sukriti Singh" userId="390bf4921f10f9d3" providerId="LiveId" clId="{22F6912E-D192-4738-888A-2E910D13E6F7}" dt="2025-04-23T10:38:16.707" v="1408" actId="14100"/>
          <ac:graphicFrameMkLst>
            <pc:docMk/>
            <pc:sldMk cId="3494562609" sldId="278"/>
            <ac:graphicFrameMk id="5" creationId="{475EEAD3-156E-7654-9ED3-34BF55589D65}"/>
          </ac:graphicFrameMkLst>
        </pc:graphicFrameChg>
        <pc:picChg chg="add mod">
          <ac:chgData name="Sukriti Singh" userId="390bf4921f10f9d3" providerId="LiveId" clId="{22F6912E-D192-4738-888A-2E910D13E6F7}" dt="2025-04-23T10:38:47.886" v="1414" actId="14100"/>
          <ac:picMkLst>
            <pc:docMk/>
            <pc:sldMk cId="3494562609" sldId="278"/>
            <ac:picMk id="9218" creationId="{1BBE05B7-A679-7E12-7B8B-2632FD55C0E3}"/>
          </ac:picMkLst>
        </pc:picChg>
      </pc:sldChg>
      <pc:sldChg chg="addSp delSp modSp new del mod">
        <pc:chgData name="Sukriti Singh" userId="390bf4921f10f9d3" providerId="LiveId" clId="{22F6912E-D192-4738-888A-2E910D13E6F7}" dt="2025-04-23T12:49:20.292" v="1445" actId="47"/>
        <pc:sldMkLst>
          <pc:docMk/>
          <pc:sldMk cId="4149019185" sldId="279"/>
        </pc:sldMkLst>
        <pc:spChg chg="mod">
          <ac:chgData name="Sukriti Singh" userId="390bf4921f10f9d3" providerId="LiveId" clId="{22F6912E-D192-4738-888A-2E910D13E6F7}" dt="2025-04-23T12:46:13.128" v="1427" actId="115"/>
          <ac:spMkLst>
            <pc:docMk/>
            <pc:sldMk cId="4149019185" sldId="279"/>
            <ac:spMk id="2" creationId="{CC8A13DA-9135-DB42-C12D-8756B034669C}"/>
          </ac:spMkLst>
        </pc:spChg>
        <pc:spChg chg="del">
          <ac:chgData name="Sukriti Singh" userId="390bf4921f10f9d3" providerId="LiveId" clId="{22F6912E-D192-4738-888A-2E910D13E6F7}" dt="2025-04-23T12:48:38.320" v="1430" actId="478"/>
          <ac:spMkLst>
            <pc:docMk/>
            <pc:sldMk cId="4149019185" sldId="279"/>
            <ac:spMk id="3" creationId="{86A74EF1-9776-71A6-ACE4-F4C30E4850F2}"/>
          </ac:spMkLst>
        </pc:spChg>
        <pc:spChg chg="add del mod">
          <ac:chgData name="Sukriti Singh" userId="390bf4921f10f9d3" providerId="LiveId" clId="{22F6912E-D192-4738-888A-2E910D13E6F7}" dt="2025-04-23T12:48:49.623" v="1436"/>
          <ac:spMkLst>
            <pc:docMk/>
            <pc:sldMk cId="4149019185" sldId="279"/>
            <ac:spMk id="4" creationId="{84DC50C1-927B-EEC5-FE8D-4F812CD3009B}"/>
          </ac:spMkLst>
        </pc:spChg>
        <pc:spChg chg="add">
          <ac:chgData name="Sukriti Singh" userId="390bf4921f10f9d3" providerId="LiveId" clId="{22F6912E-D192-4738-888A-2E910D13E6F7}" dt="2025-04-23T12:47:35.407" v="1428"/>
          <ac:spMkLst>
            <pc:docMk/>
            <pc:sldMk cId="4149019185" sldId="279"/>
            <ac:spMk id="5" creationId="{8F13A11A-D050-4FD2-7A61-4AA64BBDEA9A}"/>
          </ac:spMkLst>
        </pc:spChg>
        <pc:spChg chg="add del mod">
          <ac:chgData name="Sukriti Singh" userId="390bf4921f10f9d3" providerId="LiveId" clId="{22F6912E-D192-4738-888A-2E910D13E6F7}" dt="2025-04-23T12:49:15.584" v="1443"/>
          <ac:spMkLst>
            <pc:docMk/>
            <pc:sldMk cId="4149019185" sldId="279"/>
            <ac:spMk id="6" creationId="{63CEC45D-9DD1-CC69-B3FA-CC507210D1BC}"/>
          </ac:spMkLst>
        </pc:spChg>
        <pc:spChg chg="add del mod">
          <ac:chgData name="Sukriti Singh" userId="390bf4921f10f9d3" providerId="LiveId" clId="{22F6912E-D192-4738-888A-2E910D13E6F7}" dt="2025-04-23T12:48:38.320" v="1430" actId="478"/>
          <ac:spMkLst>
            <pc:docMk/>
            <pc:sldMk cId="4149019185" sldId="279"/>
            <ac:spMk id="7" creationId="{51AD7FC1-080A-63B0-CFCF-9FBF6A48A073}"/>
          </ac:spMkLst>
        </pc:spChg>
        <pc:spChg chg="add del mod">
          <ac:chgData name="Sukriti Singh" userId="390bf4921f10f9d3" providerId="LiveId" clId="{22F6912E-D192-4738-888A-2E910D13E6F7}" dt="2025-04-23T12:48:38.320" v="1430" actId="478"/>
          <ac:spMkLst>
            <pc:docMk/>
            <pc:sldMk cId="4149019185" sldId="279"/>
            <ac:spMk id="8" creationId="{FF930FCB-F5A3-FE36-02D1-39A436DE5EAE}"/>
          </ac:spMkLst>
        </pc:spChg>
        <pc:spChg chg="add del mod">
          <ac:chgData name="Sukriti Singh" userId="390bf4921f10f9d3" providerId="LiveId" clId="{22F6912E-D192-4738-888A-2E910D13E6F7}" dt="2025-04-23T12:48:38.320" v="1430" actId="478"/>
          <ac:spMkLst>
            <pc:docMk/>
            <pc:sldMk cId="4149019185" sldId="279"/>
            <ac:spMk id="9" creationId="{56FE2B43-148F-D970-98F2-A34156AC556B}"/>
          </ac:spMkLst>
        </pc:spChg>
      </pc:sldChg>
      <pc:sldChg chg="addSp modSp new mod">
        <pc:chgData name="Sukriti Singh" userId="390bf4921f10f9d3" providerId="LiveId" clId="{22F6912E-D192-4738-888A-2E910D13E6F7}" dt="2025-04-23T13:13:32.416" v="1606" actId="20577"/>
        <pc:sldMkLst>
          <pc:docMk/>
          <pc:sldMk cId="3615645885" sldId="280"/>
        </pc:sldMkLst>
        <pc:spChg chg="mod">
          <ac:chgData name="Sukriti Singh" userId="390bf4921f10f9d3" providerId="LiveId" clId="{22F6912E-D192-4738-888A-2E910D13E6F7}" dt="2025-04-23T13:13:32.416" v="1606" actId="20577"/>
          <ac:spMkLst>
            <pc:docMk/>
            <pc:sldMk cId="3615645885" sldId="280"/>
            <ac:spMk id="2" creationId="{5CDACBEE-50D8-5F52-72A6-7DF5B1607FB6}"/>
          </ac:spMkLst>
        </pc:spChg>
        <pc:spChg chg="mod">
          <ac:chgData name="Sukriti Singh" userId="390bf4921f10f9d3" providerId="LiveId" clId="{22F6912E-D192-4738-888A-2E910D13E6F7}" dt="2025-04-23T12:56:12.292" v="1477" actId="1076"/>
          <ac:spMkLst>
            <pc:docMk/>
            <pc:sldMk cId="3615645885" sldId="280"/>
            <ac:spMk id="3" creationId="{7104A87D-DB1B-84F5-C6CC-9420A414C7DD}"/>
          </ac:spMkLst>
        </pc:spChg>
        <pc:spChg chg="add mod">
          <ac:chgData name="Sukriti Singh" userId="390bf4921f10f9d3" providerId="LiveId" clId="{22F6912E-D192-4738-888A-2E910D13E6F7}" dt="2025-04-23T12:56:26.399" v="1480" actId="1076"/>
          <ac:spMkLst>
            <pc:docMk/>
            <pc:sldMk cId="3615645885" sldId="280"/>
            <ac:spMk id="4" creationId="{6A18465F-BBC6-5C3C-F240-223990174BD5}"/>
          </ac:spMkLst>
        </pc:spChg>
        <pc:picChg chg="add mod">
          <ac:chgData name="Sukriti Singh" userId="390bf4921f10f9d3" providerId="LiveId" clId="{22F6912E-D192-4738-888A-2E910D13E6F7}" dt="2025-04-23T12:56:17.914" v="1478" actId="14100"/>
          <ac:picMkLst>
            <pc:docMk/>
            <pc:sldMk cId="3615645885" sldId="280"/>
            <ac:picMk id="2050" creationId="{24DC447B-6649-A50F-F4F9-98EE8E62DF05}"/>
          </ac:picMkLst>
        </pc:picChg>
      </pc:sldChg>
      <pc:sldChg chg="addSp delSp modSp new mod">
        <pc:chgData name="Sukriti Singh" userId="390bf4921f10f9d3" providerId="LiveId" clId="{22F6912E-D192-4738-888A-2E910D13E6F7}" dt="2025-04-23T13:05:08.987" v="1540" actId="1076"/>
        <pc:sldMkLst>
          <pc:docMk/>
          <pc:sldMk cId="670614985" sldId="281"/>
        </pc:sldMkLst>
        <pc:spChg chg="mod">
          <ac:chgData name="Sukriti Singh" userId="390bf4921f10f9d3" providerId="LiveId" clId="{22F6912E-D192-4738-888A-2E910D13E6F7}" dt="2025-04-23T13:05:08.987" v="1540" actId="1076"/>
          <ac:spMkLst>
            <pc:docMk/>
            <pc:sldMk cId="670614985" sldId="281"/>
            <ac:spMk id="2" creationId="{F352B73F-3603-D1C7-DFDF-822238543726}"/>
          </ac:spMkLst>
        </pc:spChg>
        <pc:spChg chg="mod">
          <ac:chgData name="Sukriti Singh" userId="390bf4921f10f9d3" providerId="LiveId" clId="{22F6912E-D192-4738-888A-2E910D13E6F7}" dt="2025-04-23T13:04:51.403" v="1538" actId="1076"/>
          <ac:spMkLst>
            <pc:docMk/>
            <pc:sldMk cId="670614985" sldId="281"/>
            <ac:spMk id="3" creationId="{09F3BB36-B141-DA2B-D76C-5412F95C36F7}"/>
          </ac:spMkLst>
        </pc:spChg>
        <pc:spChg chg="del">
          <ac:chgData name="Sukriti Singh" userId="390bf4921f10f9d3" providerId="LiveId" clId="{22F6912E-D192-4738-888A-2E910D13E6F7}" dt="2025-04-23T12:57:35.399" v="1482"/>
          <ac:spMkLst>
            <pc:docMk/>
            <pc:sldMk cId="670614985" sldId="281"/>
            <ac:spMk id="4" creationId="{709A819B-283C-C791-CDC4-0463CD0003B6}"/>
          </ac:spMkLst>
        </pc:spChg>
        <pc:spChg chg="mod">
          <ac:chgData name="Sukriti Singh" userId="390bf4921f10f9d3" providerId="LiveId" clId="{22F6912E-D192-4738-888A-2E910D13E6F7}" dt="2025-04-23T13:05:00.500" v="1539" actId="404"/>
          <ac:spMkLst>
            <pc:docMk/>
            <pc:sldMk cId="670614985" sldId="281"/>
            <ac:spMk id="5" creationId="{2D648A50-281B-F93B-3AA0-21A69EF9A0E7}"/>
          </ac:spMkLst>
        </pc:spChg>
        <pc:spChg chg="del">
          <ac:chgData name="Sukriti Singh" userId="390bf4921f10f9d3" providerId="LiveId" clId="{22F6912E-D192-4738-888A-2E910D13E6F7}" dt="2025-04-23T12:57:47.299" v="1483"/>
          <ac:spMkLst>
            <pc:docMk/>
            <pc:sldMk cId="670614985" sldId="281"/>
            <ac:spMk id="6" creationId="{E8EEA2B1-C071-5BD7-706F-452BB60367A9}"/>
          </ac:spMkLst>
        </pc:spChg>
        <pc:picChg chg="add mod">
          <ac:chgData name="Sukriti Singh" userId="390bf4921f10f9d3" providerId="LiveId" clId="{22F6912E-D192-4738-888A-2E910D13E6F7}" dt="2025-04-23T13:04:46.193" v="1537" actId="1076"/>
          <ac:picMkLst>
            <pc:docMk/>
            <pc:sldMk cId="670614985" sldId="281"/>
            <ac:picMk id="3074" creationId="{4610E742-CA08-6525-D9B0-C348F857C5E1}"/>
          </ac:picMkLst>
        </pc:picChg>
        <pc:picChg chg="add mod">
          <ac:chgData name="Sukriti Singh" userId="390bf4921f10f9d3" providerId="LiveId" clId="{22F6912E-D192-4738-888A-2E910D13E6F7}" dt="2025-04-23T12:59:56.400" v="1509" actId="14100"/>
          <ac:picMkLst>
            <pc:docMk/>
            <pc:sldMk cId="670614985" sldId="281"/>
            <ac:picMk id="3076" creationId="{BE9BDCB5-3124-5560-2254-C80965605BAE}"/>
          </ac:picMkLst>
        </pc:picChg>
      </pc:sldChg>
      <pc:sldChg chg="new del">
        <pc:chgData name="Sukriti Singh" userId="390bf4921f10f9d3" providerId="LiveId" clId="{22F6912E-D192-4738-888A-2E910D13E6F7}" dt="2025-04-23T13:10:09.785" v="1577" actId="47"/>
        <pc:sldMkLst>
          <pc:docMk/>
          <pc:sldMk cId="1628936322" sldId="282"/>
        </pc:sldMkLst>
      </pc:sldChg>
      <pc:sldChg chg="addSp delSp modSp new mod">
        <pc:chgData name="Sukriti Singh" userId="390bf4921f10f9d3" providerId="LiveId" clId="{22F6912E-D192-4738-888A-2E910D13E6F7}" dt="2025-04-23T13:10:04.103" v="1576" actId="113"/>
        <pc:sldMkLst>
          <pc:docMk/>
          <pc:sldMk cId="4284629822" sldId="283"/>
        </pc:sldMkLst>
        <pc:spChg chg="mod">
          <ac:chgData name="Sukriti Singh" userId="390bf4921f10f9d3" providerId="LiveId" clId="{22F6912E-D192-4738-888A-2E910D13E6F7}" dt="2025-04-23T13:10:04.103" v="1576" actId="113"/>
          <ac:spMkLst>
            <pc:docMk/>
            <pc:sldMk cId="4284629822" sldId="283"/>
            <ac:spMk id="2" creationId="{0956B700-6F12-DCA0-A9A4-A26C731AE031}"/>
          </ac:spMkLst>
        </pc:spChg>
        <pc:spChg chg="del">
          <ac:chgData name="Sukriti Singh" userId="390bf4921f10f9d3" providerId="LiveId" clId="{22F6912E-D192-4738-888A-2E910D13E6F7}" dt="2025-04-23T13:08:11.073" v="1545"/>
          <ac:spMkLst>
            <pc:docMk/>
            <pc:sldMk cId="4284629822" sldId="283"/>
            <ac:spMk id="3" creationId="{2518AC4B-BCCA-824B-A33A-4B99E3051EC0}"/>
          </ac:spMkLst>
        </pc:spChg>
        <pc:spChg chg="mod">
          <ac:chgData name="Sukriti Singh" userId="390bf4921f10f9d3" providerId="LiveId" clId="{22F6912E-D192-4738-888A-2E910D13E6F7}" dt="2025-04-23T13:09:49.663" v="1573" actId="403"/>
          <ac:spMkLst>
            <pc:docMk/>
            <pc:sldMk cId="4284629822" sldId="283"/>
            <ac:spMk id="4" creationId="{9F46BF67-69B8-EB74-21B1-4757FFCCE2A3}"/>
          </ac:spMkLst>
        </pc:spChg>
        <pc:picChg chg="add mod">
          <ac:chgData name="Sukriti Singh" userId="390bf4921f10f9d3" providerId="LiveId" clId="{22F6912E-D192-4738-888A-2E910D13E6F7}" dt="2025-04-23T13:08:18.240" v="1547" actId="14100"/>
          <ac:picMkLst>
            <pc:docMk/>
            <pc:sldMk cId="4284629822" sldId="283"/>
            <ac:picMk id="4098" creationId="{4AFEF0D7-C763-9E32-12A4-AC9904B40BAD}"/>
          </ac:picMkLst>
        </pc:picChg>
      </pc:sldChg>
      <pc:sldChg chg="addSp delSp modSp new mod">
        <pc:chgData name="Sukriti Singh" userId="390bf4921f10f9d3" providerId="LiveId" clId="{22F6912E-D192-4738-888A-2E910D13E6F7}" dt="2025-04-23T13:21:15.662" v="1626" actId="1076"/>
        <pc:sldMkLst>
          <pc:docMk/>
          <pc:sldMk cId="954953159" sldId="284"/>
        </pc:sldMkLst>
        <pc:spChg chg="mod">
          <ac:chgData name="Sukriti Singh" userId="390bf4921f10f9d3" providerId="LiveId" clId="{22F6912E-D192-4738-888A-2E910D13E6F7}" dt="2025-04-23T13:12:34.090" v="1585" actId="122"/>
          <ac:spMkLst>
            <pc:docMk/>
            <pc:sldMk cId="954953159" sldId="284"/>
            <ac:spMk id="2" creationId="{865C3F42-741D-A965-FE94-12A04AC26511}"/>
          </ac:spMkLst>
        </pc:spChg>
        <pc:spChg chg="del">
          <ac:chgData name="Sukriti Singh" userId="390bf4921f10f9d3" providerId="LiveId" clId="{22F6912E-D192-4738-888A-2E910D13E6F7}" dt="2025-04-23T13:17:04.391" v="1607" actId="3680"/>
          <ac:spMkLst>
            <pc:docMk/>
            <pc:sldMk cId="954953159" sldId="284"/>
            <ac:spMk id="3" creationId="{210C04FA-C46F-3D47-6624-654226C2F587}"/>
          </ac:spMkLst>
        </pc:spChg>
        <pc:spChg chg="add mod">
          <ac:chgData name="Sukriti Singh" userId="390bf4921f10f9d3" providerId="LiveId" clId="{22F6912E-D192-4738-888A-2E910D13E6F7}" dt="2025-04-23T13:20:18.575" v="1625" actId="1076"/>
          <ac:spMkLst>
            <pc:docMk/>
            <pc:sldMk cId="954953159" sldId="284"/>
            <ac:spMk id="6" creationId="{962BE763-CA4B-F88B-91CB-0EA74C2C49C5}"/>
          </ac:spMkLst>
        </pc:spChg>
        <pc:graphicFrameChg chg="add mod ord modGraphic">
          <ac:chgData name="Sukriti Singh" userId="390bf4921f10f9d3" providerId="LiveId" clId="{22F6912E-D192-4738-888A-2E910D13E6F7}" dt="2025-04-23T13:21:15.662" v="1626" actId="1076"/>
          <ac:graphicFrameMkLst>
            <pc:docMk/>
            <pc:sldMk cId="954953159" sldId="284"/>
            <ac:graphicFrameMk id="4" creationId="{383EE8DA-76C9-EBCF-AFE0-B782B9645FAF}"/>
          </ac:graphicFrameMkLst>
        </pc:graphicFrameChg>
      </pc:sldChg>
      <pc:sldChg chg="addSp delSp modSp new mod">
        <pc:chgData name="Sukriti Singh" userId="390bf4921f10f9d3" providerId="LiveId" clId="{22F6912E-D192-4738-888A-2E910D13E6F7}" dt="2025-04-23T13:23:42.163" v="1655" actId="1076"/>
        <pc:sldMkLst>
          <pc:docMk/>
          <pc:sldMk cId="3705660418" sldId="285"/>
        </pc:sldMkLst>
        <pc:spChg chg="mod">
          <ac:chgData name="Sukriti Singh" userId="390bf4921f10f9d3" providerId="LiveId" clId="{22F6912E-D192-4738-888A-2E910D13E6F7}" dt="2025-04-23T13:23:35.848" v="1654" actId="122"/>
          <ac:spMkLst>
            <pc:docMk/>
            <pc:sldMk cId="3705660418" sldId="285"/>
            <ac:spMk id="2" creationId="{39B667E8-6D18-6781-5F4A-0C74BD932FB1}"/>
          </ac:spMkLst>
        </pc:spChg>
        <pc:spChg chg="del">
          <ac:chgData name="Sukriti Singh" userId="390bf4921f10f9d3" providerId="LiveId" clId="{22F6912E-D192-4738-888A-2E910D13E6F7}" dt="2025-04-23T13:21:23.373" v="1628"/>
          <ac:spMkLst>
            <pc:docMk/>
            <pc:sldMk cId="3705660418" sldId="285"/>
            <ac:spMk id="3" creationId="{22FBCD1A-1FC5-CF2F-146F-ABD3A4B93EA5}"/>
          </ac:spMkLst>
        </pc:spChg>
        <pc:spChg chg="mod">
          <ac:chgData name="Sukriti Singh" userId="390bf4921f10f9d3" providerId="LiveId" clId="{22F6912E-D192-4738-888A-2E910D13E6F7}" dt="2025-04-23T13:23:42.163" v="1655" actId="1076"/>
          <ac:spMkLst>
            <pc:docMk/>
            <pc:sldMk cId="3705660418" sldId="285"/>
            <ac:spMk id="4" creationId="{D9F81AD4-C6C1-9862-1CE0-E7301BB84558}"/>
          </ac:spMkLst>
        </pc:spChg>
        <pc:picChg chg="add mod">
          <ac:chgData name="Sukriti Singh" userId="390bf4921f10f9d3" providerId="LiveId" clId="{22F6912E-D192-4738-888A-2E910D13E6F7}" dt="2025-04-23T13:23:28.125" v="1653" actId="14100"/>
          <ac:picMkLst>
            <pc:docMk/>
            <pc:sldMk cId="3705660418" sldId="285"/>
            <ac:picMk id="5122" creationId="{0AA3898C-5D40-F29E-E7F9-912191727E99}"/>
          </ac:picMkLst>
        </pc:picChg>
      </pc:sldChg>
      <pc:sldChg chg="addSp delSp modSp new mod">
        <pc:chgData name="Sukriti Singh" userId="390bf4921f10f9d3" providerId="LiveId" clId="{22F6912E-D192-4738-888A-2E910D13E6F7}" dt="2025-04-23T13:33:25.898" v="1693" actId="122"/>
        <pc:sldMkLst>
          <pc:docMk/>
          <pc:sldMk cId="154038502" sldId="286"/>
        </pc:sldMkLst>
        <pc:spChg chg="mod">
          <ac:chgData name="Sukriti Singh" userId="390bf4921f10f9d3" providerId="LiveId" clId="{22F6912E-D192-4738-888A-2E910D13E6F7}" dt="2025-04-23T13:33:25.898" v="1693" actId="122"/>
          <ac:spMkLst>
            <pc:docMk/>
            <pc:sldMk cId="154038502" sldId="286"/>
            <ac:spMk id="2" creationId="{9A0F0B35-BC2D-30C1-4FA1-AF0EA3C7360A}"/>
          </ac:spMkLst>
        </pc:spChg>
        <pc:spChg chg="del">
          <ac:chgData name="Sukriti Singh" userId="390bf4921f10f9d3" providerId="LiveId" clId="{22F6912E-D192-4738-888A-2E910D13E6F7}" dt="2025-04-23T13:24:57.275" v="1659" actId="3680"/>
          <ac:spMkLst>
            <pc:docMk/>
            <pc:sldMk cId="154038502" sldId="286"/>
            <ac:spMk id="3" creationId="{25624DB8-0A7B-C35A-2D9F-1D4E5D4F71F7}"/>
          </ac:spMkLst>
        </pc:spChg>
        <pc:spChg chg="add del mod">
          <ac:chgData name="Sukriti Singh" userId="390bf4921f10f9d3" providerId="LiveId" clId="{22F6912E-D192-4738-888A-2E910D13E6F7}" dt="2025-04-23T13:25:33.553" v="1662" actId="3680"/>
          <ac:spMkLst>
            <pc:docMk/>
            <pc:sldMk cId="154038502" sldId="286"/>
            <ac:spMk id="6" creationId="{F4333736-7E99-447D-4FFD-C36D8FC7FCB6}"/>
          </ac:spMkLst>
        </pc:spChg>
        <pc:spChg chg="add mod">
          <ac:chgData name="Sukriti Singh" userId="390bf4921f10f9d3" providerId="LiveId" clId="{22F6912E-D192-4738-888A-2E910D13E6F7}" dt="2025-04-23T13:28:42.156" v="1678" actId="2711"/>
          <ac:spMkLst>
            <pc:docMk/>
            <pc:sldMk cId="154038502" sldId="286"/>
            <ac:spMk id="9" creationId="{0A90701F-E2AB-3D87-D182-5D9A541A522A}"/>
          </ac:spMkLst>
        </pc:spChg>
        <pc:spChg chg="add mod">
          <ac:chgData name="Sukriti Singh" userId="390bf4921f10f9d3" providerId="LiveId" clId="{22F6912E-D192-4738-888A-2E910D13E6F7}" dt="2025-04-23T13:32:33.884" v="1688" actId="6549"/>
          <ac:spMkLst>
            <pc:docMk/>
            <pc:sldMk cId="154038502" sldId="286"/>
            <ac:spMk id="11" creationId="{51FF1A9C-E64B-4D81-C4F8-DAC6BDCE78AE}"/>
          </ac:spMkLst>
        </pc:spChg>
        <pc:graphicFrameChg chg="add del mod ord modGraphic">
          <ac:chgData name="Sukriti Singh" userId="390bf4921f10f9d3" providerId="LiveId" clId="{22F6912E-D192-4738-888A-2E910D13E6F7}" dt="2025-04-23T13:25:27.186" v="1661" actId="478"/>
          <ac:graphicFrameMkLst>
            <pc:docMk/>
            <pc:sldMk cId="154038502" sldId="286"/>
            <ac:graphicFrameMk id="4" creationId="{B756D52C-1894-33ED-8526-EAC8BFF9F6D8}"/>
          </ac:graphicFrameMkLst>
        </pc:graphicFrameChg>
        <pc:graphicFrameChg chg="add mod ord modGraphic">
          <ac:chgData name="Sukriti Singh" userId="390bf4921f10f9d3" providerId="LiveId" clId="{22F6912E-D192-4738-888A-2E910D13E6F7}" dt="2025-04-23T13:27:33.540" v="1676" actId="14100"/>
          <ac:graphicFrameMkLst>
            <pc:docMk/>
            <pc:sldMk cId="154038502" sldId="286"/>
            <ac:graphicFrameMk id="7" creationId="{7353B883-FD0C-5C2F-EFF0-0C3E69A7F10A}"/>
          </ac:graphicFrameMkLst>
        </pc:graphicFrameChg>
      </pc:sldChg>
      <pc:sldChg chg="addSp delSp modSp new mod">
        <pc:chgData name="Sukriti Singh" userId="390bf4921f10f9d3" providerId="LiveId" clId="{22F6912E-D192-4738-888A-2E910D13E6F7}" dt="2025-04-23T13:45:58.820" v="1806" actId="20577"/>
        <pc:sldMkLst>
          <pc:docMk/>
          <pc:sldMk cId="2236378631" sldId="287"/>
        </pc:sldMkLst>
        <pc:spChg chg="mod">
          <ac:chgData name="Sukriti Singh" userId="390bf4921f10f9d3" providerId="LiveId" clId="{22F6912E-D192-4738-888A-2E910D13E6F7}" dt="2025-04-23T13:43:39.178" v="1772" actId="115"/>
          <ac:spMkLst>
            <pc:docMk/>
            <pc:sldMk cId="2236378631" sldId="287"/>
            <ac:spMk id="2" creationId="{9F2F57D3-F91D-1225-5ADE-F70B863CF728}"/>
          </ac:spMkLst>
        </pc:spChg>
        <pc:spChg chg="mod">
          <ac:chgData name="Sukriti Singh" userId="390bf4921f10f9d3" providerId="LiveId" clId="{22F6912E-D192-4738-888A-2E910D13E6F7}" dt="2025-04-23T13:45:58.820" v="1806" actId="20577"/>
          <ac:spMkLst>
            <pc:docMk/>
            <pc:sldMk cId="2236378631" sldId="287"/>
            <ac:spMk id="3" creationId="{6CE1CDD7-6762-F996-CB78-9C0AEB6242A1}"/>
          </ac:spMkLst>
        </pc:spChg>
        <pc:spChg chg="add del mod">
          <ac:chgData name="Sukriti Singh" userId="390bf4921f10f9d3" providerId="LiveId" clId="{22F6912E-D192-4738-888A-2E910D13E6F7}" dt="2025-04-23T13:42:07.183" v="1725" actId="478"/>
          <ac:spMkLst>
            <pc:docMk/>
            <pc:sldMk cId="2236378631" sldId="287"/>
            <ac:spMk id="4" creationId="{3E02137E-FCBE-406D-CE2F-EC79AFB95295}"/>
          </ac:spMkLst>
        </pc:spChg>
        <pc:spChg chg="add del">
          <ac:chgData name="Sukriti Singh" userId="390bf4921f10f9d3" providerId="LiveId" clId="{22F6912E-D192-4738-888A-2E910D13E6F7}" dt="2025-04-23T13:43:11.993" v="1765" actId="478"/>
          <ac:spMkLst>
            <pc:docMk/>
            <pc:sldMk cId="2236378631" sldId="287"/>
            <ac:spMk id="5" creationId="{D0EDFBC9-C63C-0029-515D-A0D949F322B6}"/>
          </ac:spMkLst>
        </pc:spChg>
        <pc:spChg chg="add del mod">
          <ac:chgData name="Sukriti Singh" userId="390bf4921f10f9d3" providerId="LiveId" clId="{22F6912E-D192-4738-888A-2E910D13E6F7}" dt="2025-04-23T13:42:41.157" v="1758" actId="478"/>
          <ac:spMkLst>
            <pc:docMk/>
            <pc:sldMk cId="2236378631" sldId="287"/>
            <ac:spMk id="6" creationId="{C8D952EC-CAD6-74DE-DD8D-200514322DE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B580BC8-9C8B-42FC-8B0D-48D3EA8E0124}" type="datetimeFigureOut">
              <a:rPr lang="en-IN" smtClean="0"/>
              <a:t>24-04-2025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F412F0-FF02-4613-B171-D5614E3AFA6D}" type="slidenum">
              <a:rPr lang="en-IN" smtClean="0"/>
              <a:t>‹#›</a:t>
            </a:fld>
            <a:endParaRPr lang="en-IN"/>
          </a:p>
        </p:txBody>
      </p:sp>
    </p:spTree>
    <p:extLst>
      <p:ext uri="{BB962C8B-B14F-4D97-AF65-F5344CB8AC3E}">
        <p14:creationId xmlns:p14="http://schemas.microsoft.com/office/powerpoint/2010/main" val="3606219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B580BC8-9C8B-42FC-8B0D-48D3EA8E0124}" type="datetimeFigureOut">
              <a:rPr lang="en-IN" smtClean="0"/>
              <a:t>24-04-2025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F412F0-FF02-4613-B171-D5614E3AFA6D}" type="slidenum">
              <a:rPr lang="en-IN" smtClean="0"/>
              <a:t>‹#›</a:t>
            </a:fld>
            <a:endParaRPr lang="en-IN"/>
          </a:p>
        </p:txBody>
      </p:sp>
    </p:spTree>
    <p:extLst>
      <p:ext uri="{BB962C8B-B14F-4D97-AF65-F5344CB8AC3E}">
        <p14:creationId xmlns:p14="http://schemas.microsoft.com/office/powerpoint/2010/main" val="712023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B580BC8-9C8B-42FC-8B0D-48D3EA8E0124}" type="datetimeFigureOut">
              <a:rPr lang="en-IN" smtClean="0"/>
              <a:t>24-04-2025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F412F0-FF02-4613-B171-D5614E3AFA6D}"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1320540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B580BC8-9C8B-42FC-8B0D-48D3EA8E0124}" type="datetimeFigureOut">
              <a:rPr lang="en-IN" smtClean="0"/>
              <a:t>24-04-2025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F412F0-FF02-4613-B171-D5614E3AFA6D}" type="slidenum">
              <a:rPr lang="en-IN" smtClean="0"/>
              <a:t>‹#›</a:t>
            </a:fld>
            <a:endParaRPr lang="en-IN"/>
          </a:p>
        </p:txBody>
      </p:sp>
    </p:spTree>
    <p:extLst>
      <p:ext uri="{BB962C8B-B14F-4D97-AF65-F5344CB8AC3E}">
        <p14:creationId xmlns:p14="http://schemas.microsoft.com/office/powerpoint/2010/main" val="27957424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B580BC8-9C8B-42FC-8B0D-48D3EA8E0124}" type="datetimeFigureOut">
              <a:rPr lang="en-IN" smtClean="0"/>
              <a:t>24-04-2025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F412F0-FF02-4613-B171-D5614E3AFA6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291036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B580BC8-9C8B-42FC-8B0D-48D3EA8E0124}" type="datetimeFigureOut">
              <a:rPr lang="en-IN" smtClean="0"/>
              <a:t>24-04-2025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F412F0-FF02-4613-B171-D5614E3AFA6D}" type="slidenum">
              <a:rPr lang="en-IN" smtClean="0"/>
              <a:t>‹#›</a:t>
            </a:fld>
            <a:endParaRPr lang="en-IN"/>
          </a:p>
        </p:txBody>
      </p:sp>
    </p:spTree>
    <p:extLst>
      <p:ext uri="{BB962C8B-B14F-4D97-AF65-F5344CB8AC3E}">
        <p14:creationId xmlns:p14="http://schemas.microsoft.com/office/powerpoint/2010/main" val="353856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580BC8-9C8B-42FC-8B0D-48D3EA8E0124}" type="datetimeFigureOut">
              <a:rPr lang="en-IN" smtClean="0"/>
              <a:t>24-04-2025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F412F0-FF02-4613-B171-D5614E3AFA6D}" type="slidenum">
              <a:rPr lang="en-IN" smtClean="0"/>
              <a:t>‹#›</a:t>
            </a:fld>
            <a:endParaRPr lang="en-IN"/>
          </a:p>
        </p:txBody>
      </p:sp>
    </p:spTree>
    <p:extLst>
      <p:ext uri="{BB962C8B-B14F-4D97-AF65-F5344CB8AC3E}">
        <p14:creationId xmlns:p14="http://schemas.microsoft.com/office/powerpoint/2010/main" val="8651509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580BC8-9C8B-42FC-8B0D-48D3EA8E0124}" type="datetimeFigureOut">
              <a:rPr lang="en-IN" smtClean="0"/>
              <a:t>24-04-2025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F412F0-FF02-4613-B171-D5614E3AFA6D}" type="slidenum">
              <a:rPr lang="en-IN" smtClean="0"/>
              <a:t>‹#›</a:t>
            </a:fld>
            <a:endParaRPr lang="en-IN"/>
          </a:p>
        </p:txBody>
      </p:sp>
    </p:spTree>
    <p:extLst>
      <p:ext uri="{BB962C8B-B14F-4D97-AF65-F5344CB8AC3E}">
        <p14:creationId xmlns:p14="http://schemas.microsoft.com/office/powerpoint/2010/main" val="2430021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580BC8-9C8B-42FC-8B0D-48D3EA8E0124}" type="datetimeFigureOut">
              <a:rPr lang="en-IN" smtClean="0"/>
              <a:t>24-04-2025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F412F0-FF02-4613-B171-D5614E3AFA6D}" type="slidenum">
              <a:rPr lang="en-IN" smtClean="0"/>
              <a:t>‹#›</a:t>
            </a:fld>
            <a:endParaRPr lang="en-IN"/>
          </a:p>
        </p:txBody>
      </p:sp>
    </p:spTree>
    <p:extLst>
      <p:ext uri="{BB962C8B-B14F-4D97-AF65-F5344CB8AC3E}">
        <p14:creationId xmlns:p14="http://schemas.microsoft.com/office/powerpoint/2010/main" val="1187650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B580BC8-9C8B-42FC-8B0D-48D3EA8E0124}" type="datetimeFigureOut">
              <a:rPr lang="en-IN" smtClean="0"/>
              <a:t>24-04-2025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F412F0-FF02-4613-B171-D5614E3AFA6D}" type="slidenum">
              <a:rPr lang="en-IN" smtClean="0"/>
              <a:t>‹#›</a:t>
            </a:fld>
            <a:endParaRPr lang="en-IN"/>
          </a:p>
        </p:txBody>
      </p:sp>
    </p:spTree>
    <p:extLst>
      <p:ext uri="{BB962C8B-B14F-4D97-AF65-F5344CB8AC3E}">
        <p14:creationId xmlns:p14="http://schemas.microsoft.com/office/powerpoint/2010/main" val="461806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580BC8-9C8B-42FC-8B0D-48D3EA8E0124}" type="datetimeFigureOut">
              <a:rPr lang="en-IN" smtClean="0"/>
              <a:t>24-04-2025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F412F0-FF02-4613-B171-D5614E3AFA6D}" type="slidenum">
              <a:rPr lang="en-IN" smtClean="0"/>
              <a:t>‹#›</a:t>
            </a:fld>
            <a:endParaRPr lang="en-IN"/>
          </a:p>
        </p:txBody>
      </p:sp>
    </p:spTree>
    <p:extLst>
      <p:ext uri="{BB962C8B-B14F-4D97-AF65-F5344CB8AC3E}">
        <p14:creationId xmlns:p14="http://schemas.microsoft.com/office/powerpoint/2010/main" val="1677330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580BC8-9C8B-42FC-8B0D-48D3EA8E0124}" type="datetimeFigureOut">
              <a:rPr lang="en-IN" smtClean="0"/>
              <a:t>24-04-2025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FF412F0-FF02-4613-B171-D5614E3AFA6D}" type="slidenum">
              <a:rPr lang="en-IN" smtClean="0"/>
              <a:t>‹#›</a:t>
            </a:fld>
            <a:endParaRPr lang="en-IN"/>
          </a:p>
        </p:txBody>
      </p:sp>
    </p:spTree>
    <p:extLst>
      <p:ext uri="{BB962C8B-B14F-4D97-AF65-F5344CB8AC3E}">
        <p14:creationId xmlns:p14="http://schemas.microsoft.com/office/powerpoint/2010/main" val="1190749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B580BC8-9C8B-42FC-8B0D-48D3EA8E0124}" type="datetimeFigureOut">
              <a:rPr lang="en-IN" smtClean="0"/>
              <a:t>24-04-2025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FF412F0-FF02-4613-B171-D5614E3AFA6D}" type="slidenum">
              <a:rPr lang="en-IN" smtClean="0"/>
              <a:t>‹#›</a:t>
            </a:fld>
            <a:endParaRPr lang="en-IN"/>
          </a:p>
        </p:txBody>
      </p:sp>
    </p:spTree>
    <p:extLst>
      <p:ext uri="{BB962C8B-B14F-4D97-AF65-F5344CB8AC3E}">
        <p14:creationId xmlns:p14="http://schemas.microsoft.com/office/powerpoint/2010/main" val="533471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580BC8-9C8B-42FC-8B0D-48D3EA8E0124}" type="datetimeFigureOut">
              <a:rPr lang="en-IN" smtClean="0"/>
              <a:t>24-04-2025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FF412F0-FF02-4613-B171-D5614E3AFA6D}" type="slidenum">
              <a:rPr lang="en-IN" smtClean="0"/>
              <a:t>‹#›</a:t>
            </a:fld>
            <a:endParaRPr lang="en-IN"/>
          </a:p>
        </p:txBody>
      </p:sp>
    </p:spTree>
    <p:extLst>
      <p:ext uri="{BB962C8B-B14F-4D97-AF65-F5344CB8AC3E}">
        <p14:creationId xmlns:p14="http://schemas.microsoft.com/office/powerpoint/2010/main" val="247877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B580BC8-9C8B-42FC-8B0D-48D3EA8E0124}" type="datetimeFigureOut">
              <a:rPr lang="en-IN" smtClean="0"/>
              <a:t>24-04-2025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F412F0-FF02-4613-B171-D5614E3AFA6D}" type="slidenum">
              <a:rPr lang="en-IN" smtClean="0"/>
              <a:t>‹#›</a:t>
            </a:fld>
            <a:endParaRPr lang="en-IN"/>
          </a:p>
        </p:txBody>
      </p:sp>
    </p:spTree>
    <p:extLst>
      <p:ext uri="{BB962C8B-B14F-4D97-AF65-F5344CB8AC3E}">
        <p14:creationId xmlns:p14="http://schemas.microsoft.com/office/powerpoint/2010/main" val="1005135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B580BC8-9C8B-42FC-8B0D-48D3EA8E0124}" type="datetimeFigureOut">
              <a:rPr lang="en-IN" smtClean="0"/>
              <a:t>24-04-2025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F412F0-FF02-4613-B171-D5614E3AFA6D}" type="slidenum">
              <a:rPr lang="en-IN" smtClean="0"/>
              <a:t>‹#›</a:t>
            </a:fld>
            <a:endParaRPr lang="en-IN"/>
          </a:p>
        </p:txBody>
      </p:sp>
    </p:spTree>
    <p:extLst>
      <p:ext uri="{BB962C8B-B14F-4D97-AF65-F5344CB8AC3E}">
        <p14:creationId xmlns:p14="http://schemas.microsoft.com/office/powerpoint/2010/main" val="1050991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B580BC8-9C8B-42FC-8B0D-48D3EA8E0124}" type="datetimeFigureOut">
              <a:rPr lang="en-IN" smtClean="0"/>
              <a:t>24-04-2025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FF412F0-FF02-4613-B171-D5614E3AFA6D}" type="slidenum">
              <a:rPr lang="en-IN" smtClean="0"/>
              <a:t>‹#›</a:t>
            </a:fld>
            <a:endParaRPr lang="en-IN"/>
          </a:p>
        </p:txBody>
      </p:sp>
    </p:spTree>
    <p:extLst>
      <p:ext uri="{BB962C8B-B14F-4D97-AF65-F5344CB8AC3E}">
        <p14:creationId xmlns:p14="http://schemas.microsoft.com/office/powerpoint/2010/main" val="12863196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47C47-EF1D-4B02-906B-219155AD8D0F}"/>
              </a:ext>
            </a:extLst>
          </p:cNvPr>
          <p:cNvSpPr>
            <a:spLocks noGrp="1"/>
          </p:cNvSpPr>
          <p:nvPr>
            <p:ph type="ctrTitle"/>
          </p:nvPr>
        </p:nvSpPr>
        <p:spPr>
          <a:xfrm>
            <a:off x="1731" y="404119"/>
            <a:ext cx="9052560" cy="2377440"/>
          </a:xfrm>
        </p:spPr>
        <p:txBody>
          <a:bodyPr anchor="t" anchorCtr="0">
            <a:noAutofit/>
          </a:bodyPr>
          <a:lstStyle/>
          <a:p>
            <a:r>
              <a:rPr lang="en-GB" sz="3600" b="0" dirty="0">
                <a:effectLst/>
                <a:latin typeface="Times New Roman" panose="02020603050405020304" pitchFamily="18" charset="0"/>
                <a:ea typeface="Times New Roman" panose="02020603050405020304" pitchFamily="18" charset="0"/>
              </a:rPr>
              <a:t>Project – 5 </a:t>
            </a:r>
            <a:r>
              <a:rPr lang="en-GB" sz="3600" b="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User Analytics in the Telecommunication Industry</a:t>
            </a:r>
            <a:br>
              <a:rPr lang="en-GB" sz="3600" b="0" dirty="0">
                <a:effectLst/>
                <a:latin typeface="Times New Roman" panose="02020603050405020304" pitchFamily="18" charset="0"/>
                <a:ea typeface="Times New Roman" panose="02020603050405020304" pitchFamily="18" charset="0"/>
              </a:rPr>
            </a:br>
            <a:endParaRPr lang="en-US" sz="3600" b="0" dirty="0"/>
          </a:p>
        </p:txBody>
      </p:sp>
      <p:sp>
        <p:nvSpPr>
          <p:cNvPr id="3" name="Subtitle 2">
            <a:extLst>
              <a:ext uri="{FF2B5EF4-FFF2-40B4-BE49-F238E27FC236}">
                <a16:creationId xmlns:a16="http://schemas.microsoft.com/office/drawing/2014/main" id="{36A0527F-C5FD-4E9B-9F21-5D1FBA31314B}"/>
              </a:ext>
            </a:extLst>
          </p:cNvPr>
          <p:cNvSpPr>
            <a:spLocks noGrp="1"/>
          </p:cNvSpPr>
          <p:nvPr>
            <p:ph type="subTitle" idx="1"/>
          </p:nvPr>
        </p:nvSpPr>
        <p:spPr>
          <a:xfrm>
            <a:off x="3415553" y="5096435"/>
            <a:ext cx="3384238" cy="1188720"/>
          </a:xfrm>
        </p:spPr>
        <p:txBody>
          <a:bodyPr vert="horz" lIns="91440" tIns="45720" rIns="91440" bIns="45720" rtlCol="0" anchor="b" anchorCtr="0">
            <a:normAutofit/>
          </a:bodyPr>
          <a:lstStyle/>
          <a:p>
            <a:r>
              <a:rPr lang="en-US" sz="3600" dirty="0">
                <a:latin typeface="Times New Roman" panose="02020603050405020304" pitchFamily="18" charset="0"/>
                <a:cs typeface="Times New Roman" panose="02020603050405020304" pitchFamily="18" charset="0"/>
              </a:rPr>
              <a:t>Ashish Pachauri</a:t>
            </a:r>
          </a:p>
        </p:txBody>
      </p:sp>
      <p:sp>
        <p:nvSpPr>
          <p:cNvPr id="4" name="Rectangle 3">
            <a:extLst>
              <a:ext uri="{FF2B5EF4-FFF2-40B4-BE49-F238E27FC236}">
                <a16:creationId xmlns:a16="http://schemas.microsoft.com/office/drawing/2014/main" id="{6D0D23FE-26A1-4E4D-AD2C-E063AF7A14D6}"/>
              </a:ext>
            </a:extLst>
          </p:cNvPr>
          <p:cNvSpPr/>
          <p:nvPr/>
        </p:nvSpPr>
        <p:spPr>
          <a:xfrm>
            <a:off x="3218206" y="2258339"/>
            <a:ext cx="5836085" cy="523220"/>
          </a:xfrm>
          <a:prstGeom prst="rect">
            <a:avLst/>
          </a:prstGeom>
        </p:spPr>
        <p:txBody>
          <a:bodyPr wrap="none">
            <a:spAutoFit/>
          </a:bodyPr>
          <a:lstStyle/>
          <a:p>
            <a:r>
              <a:rPr lang="en-IN" sz="2800" b="1" dirty="0">
                <a:latin typeface="Times New Roman" panose="02020603050405020304" pitchFamily="18" charset="0"/>
                <a:cs typeface="Times New Roman" panose="02020603050405020304" pitchFamily="18" charset="0"/>
              </a:rPr>
              <a:t>Company Name</a:t>
            </a:r>
            <a:r>
              <a:rPr lang="en-IN" sz="2800" b="1" dirty="0"/>
              <a:t>:- </a:t>
            </a:r>
            <a:r>
              <a:rPr lang="en-US" sz="2400" dirty="0">
                <a:latin typeface="Times New Roman" panose="02020603050405020304" pitchFamily="18" charset="0"/>
                <a:cs typeface="Times New Roman" panose="02020603050405020304" pitchFamily="18" charset="0"/>
              </a:rPr>
              <a:t>Next Hikes IT Solution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5576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DC04D-5314-A8C8-9DBB-E8EDE8CD70E5}"/>
              </a:ext>
            </a:extLst>
          </p:cNvPr>
          <p:cNvSpPr>
            <a:spLocks noGrp="1"/>
          </p:cNvSpPr>
          <p:nvPr>
            <p:ph type="title"/>
          </p:nvPr>
        </p:nvSpPr>
        <p:spPr>
          <a:xfrm>
            <a:off x="839788" y="457200"/>
            <a:ext cx="3932237" cy="537882"/>
          </a:xfrm>
        </p:spPr>
        <p:txBody>
          <a:bodyPr/>
          <a:lstStyle/>
          <a:p>
            <a:r>
              <a:rPr lang="en-IN" u="sng" dirty="0">
                <a:latin typeface="Times New Roman" panose="02020603050405020304" pitchFamily="18" charset="0"/>
                <a:cs typeface="Times New Roman" panose="02020603050405020304" pitchFamily="18" charset="0"/>
              </a:rPr>
              <a:t>Elbow Method</a:t>
            </a:r>
          </a:p>
        </p:txBody>
      </p:sp>
      <p:graphicFrame>
        <p:nvGraphicFramePr>
          <p:cNvPr id="5" name="Content Placeholder 4">
            <a:extLst>
              <a:ext uri="{FF2B5EF4-FFF2-40B4-BE49-F238E27FC236}">
                <a16:creationId xmlns:a16="http://schemas.microsoft.com/office/drawing/2014/main" id="{475EEAD3-156E-7654-9ED3-34BF55589D65}"/>
              </a:ext>
            </a:extLst>
          </p:cNvPr>
          <p:cNvGraphicFramePr>
            <a:graphicFrameLocks noGrp="1"/>
          </p:cNvGraphicFramePr>
          <p:nvPr>
            <p:ph idx="1"/>
            <p:extLst>
              <p:ext uri="{D42A27DB-BD31-4B8C-83A1-F6EECF244321}">
                <p14:modId xmlns:p14="http://schemas.microsoft.com/office/powerpoint/2010/main" val="989899506"/>
              </p:ext>
            </p:extLst>
          </p:nvPr>
        </p:nvGraphicFramePr>
        <p:xfrm>
          <a:off x="188259" y="3275703"/>
          <a:ext cx="11573433" cy="3474720"/>
        </p:xfrm>
        <a:graphic>
          <a:graphicData uri="http://schemas.openxmlformats.org/drawingml/2006/table">
            <a:tbl>
              <a:tblPr firstRow="1" bandRow="1">
                <a:tableStyleId>{5C22544A-7EE6-4342-B048-85BDC9FD1C3A}</a:tableStyleId>
              </a:tblPr>
              <a:tblGrid>
                <a:gridCol w="1285937">
                  <a:extLst>
                    <a:ext uri="{9D8B030D-6E8A-4147-A177-3AD203B41FA5}">
                      <a16:colId xmlns:a16="http://schemas.microsoft.com/office/drawing/2014/main" val="3900986460"/>
                    </a:ext>
                  </a:extLst>
                </a:gridCol>
                <a:gridCol w="1285937">
                  <a:extLst>
                    <a:ext uri="{9D8B030D-6E8A-4147-A177-3AD203B41FA5}">
                      <a16:colId xmlns:a16="http://schemas.microsoft.com/office/drawing/2014/main" val="1757963414"/>
                    </a:ext>
                  </a:extLst>
                </a:gridCol>
                <a:gridCol w="1285937">
                  <a:extLst>
                    <a:ext uri="{9D8B030D-6E8A-4147-A177-3AD203B41FA5}">
                      <a16:colId xmlns:a16="http://schemas.microsoft.com/office/drawing/2014/main" val="3719636123"/>
                    </a:ext>
                  </a:extLst>
                </a:gridCol>
                <a:gridCol w="1285937">
                  <a:extLst>
                    <a:ext uri="{9D8B030D-6E8A-4147-A177-3AD203B41FA5}">
                      <a16:colId xmlns:a16="http://schemas.microsoft.com/office/drawing/2014/main" val="1833589617"/>
                    </a:ext>
                  </a:extLst>
                </a:gridCol>
                <a:gridCol w="1285937">
                  <a:extLst>
                    <a:ext uri="{9D8B030D-6E8A-4147-A177-3AD203B41FA5}">
                      <a16:colId xmlns:a16="http://schemas.microsoft.com/office/drawing/2014/main" val="3197533915"/>
                    </a:ext>
                  </a:extLst>
                </a:gridCol>
                <a:gridCol w="1285937">
                  <a:extLst>
                    <a:ext uri="{9D8B030D-6E8A-4147-A177-3AD203B41FA5}">
                      <a16:colId xmlns:a16="http://schemas.microsoft.com/office/drawing/2014/main" val="3015231635"/>
                    </a:ext>
                  </a:extLst>
                </a:gridCol>
                <a:gridCol w="1285937">
                  <a:extLst>
                    <a:ext uri="{9D8B030D-6E8A-4147-A177-3AD203B41FA5}">
                      <a16:colId xmlns:a16="http://schemas.microsoft.com/office/drawing/2014/main" val="1431802022"/>
                    </a:ext>
                  </a:extLst>
                </a:gridCol>
                <a:gridCol w="1285937">
                  <a:extLst>
                    <a:ext uri="{9D8B030D-6E8A-4147-A177-3AD203B41FA5}">
                      <a16:colId xmlns:a16="http://schemas.microsoft.com/office/drawing/2014/main" val="2043315078"/>
                    </a:ext>
                  </a:extLst>
                </a:gridCol>
                <a:gridCol w="1285937">
                  <a:extLst>
                    <a:ext uri="{9D8B030D-6E8A-4147-A177-3AD203B41FA5}">
                      <a16:colId xmlns:a16="http://schemas.microsoft.com/office/drawing/2014/main" val="1021989578"/>
                    </a:ext>
                  </a:extLst>
                </a:gridCol>
              </a:tblGrid>
              <a:tr h="317634">
                <a:tc>
                  <a:txBody>
                    <a:bodyPr/>
                    <a:lstStyle/>
                    <a:p>
                      <a:endParaRPr lang="en-IN"/>
                    </a:p>
                  </a:txBody>
                  <a:tcPr/>
                </a:tc>
                <a:tc>
                  <a:txBody>
                    <a:bodyPr/>
                    <a:lstStyle/>
                    <a:p>
                      <a:pPr algn="r" fontAlgn="ctr"/>
                      <a:r>
                        <a:rPr lang="en-IN" b="1" dirty="0">
                          <a:effectLst/>
                        </a:rPr>
                        <a:t>count</a:t>
                      </a:r>
                    </a:p>
                  </a:txBody>
                  <a:tcPr anchor="ctr"/>
                </a:tc>
                <a:tc>
                  <a:txBody>
                    <a:bodyPr/>
                    <a:lstStyle/>
                    <a:p>
                      <a:pPr algn="r" fontAlgn="ctr"/>
                      <a:r>
                        <a:rPr lang="en-IN" b="1">
                          <a:effectLst/>
                        </a:rPr>
                        <a:t>mean</a:t>
                      </a:r>
                    </a:p>
                  </a:txBody>
                  <a:tcPr anchor="ctr"/>
                </a:tc>
                <a:tc>
                  <a:txBody>
                    <a:bodyPr/>
                    <a:lstStyle/>
                    <a:p>
                      <a:pPr algn="r" fontAlgn="ctr"/>
                      <a:r>
                        <a:rPr lang="en-IN" b="1">
                          <a:effectLst/>
                        </a:rPr>
                        <a:t>std</a:t>
                      </a:r>
                    </a:p>
                  </a:txBody>
                  <a:tcPr anchor="ctr"/>
                </a:tc>
                <a:tc>
                  <a:txBody>
                    <a:bodyPr/>
                    <a:lstStyle/>
                    <a:p>
                      <a:pPr algn="r" fontAlgn="ctr"/>
                      <a:r>
                        <a:rPr lang="en-IN" b="1" dirty="0">
                          <a:effectLst/>
                        </a:rPr>
                        <a:t>min</a:t>
                      </a:r>
                    </a:p>
                  </a:txBody>
                  <a:tcPr anchor="ctr"/>
                </a:tc>
                <a:tc>
                  <a:txBody>
                    <a:bodyPr/>
                    <a:lstStyle/>
                    <a:p>
                      <a:pPr algn="r" fontAlgn="ctr"/>
                      <a:r>
                        <a:rPr lang="en-IN" b="1">
                          <a:effectLst/>
                        </a:rPr>
                        <a:t>25%</a:t>
                      </a:r>
                    </a:p>
                  </a:txBody>
                  <a:tcPr anchor="ctr"/>
                </a:tc>
                <a:tc>
                  <a:txBody>
                    <a:bodyPr/>
                    <a:lstStyle/>
                    <a:p>
                      <a:pPr algn="r" fontAlgn="ctr"/>
                      <a:r>
                        <a:rPr lang="en-IN" b="1">
                          <a:effectLst/>
                        </a:rPr>
                        <a:t>50%</a:t>
                      </a:r>
                    </a:p>
                  </a:txBody>
                  <a:tcPr anchor="ctr"/>
                </a:tc>
                <a:tc>
                  <a:txBody>
                    <a:bodyPr/>
                    <a:lstStyle/>
                    <a:p>
                      <a:pPr algn="r" fontAlgn="ctr"/>
                      <a:r>
                        <a:rPr lang="en-IN" b="1">
                          <a:effectLst/>
                        </a:rPr>
                        <a:t>75%</a:t>
                      </a:r>
                    </a:p>
                  </a:txBody>
                  <a:tcPr anchor="ctr"/>
                </a:tc>
                <a:tc>
                  <a:txBody>
                    <a:bodyPr/>
                    <a:lstStyle/>
                    <a:p>
                      <a:pPr algn="r" fontAlgn="ctr"/>
                      <a:r>
                        <a:rPr lang="en-IN" b="1" dirty="0">
                          <a:effectLst/>
                        </a:rPr>
                        <a:t>max</a:t>
                      </a:r>
                    </a:p>
                  </a:txBody>
                  <a:tcPr anchor="ctr"/>
                </a:tc>
                <a:extLst>
                  <a:ext uri="{0D108BD9-81ED-4DB2-BD59-A6C34878D82A}">
                    <a16:rowId xmlns:a16="http://schemas.microsoft.com/office/drawing/2014/main" val="2810238745"/>
                  </a:ext>
                </a:extLst>
              </a:tr>
              <a:tr h="555859">
                <a:tc>
                  <a:txBody>
                    <a:bodyPr/>
                    <a:lstStyle/>
                    <a:p>
                      <a:pPr algn="r" fontAlgn="ctr"/>
                      <a:r>
                        <a:rPr lang="en-IN" b="1" dirty="0" err="1">
                          <a:effectLst/>
                        </a:rPr>
                        <a:t>sessions_freq</a:t>
                      </a:r>
                      <a:endParaRPr lang="en-IN" b="1" dirty="0">
                        <a:effectLst/>
                      </a:endParaRPr>
                    </a:p>
                  </a:txBody>
                  <a:tcPr anchor="ctr"/>
                </a:tc>
                <a:tc>
                  <a:txBody>
                    <a:bodyPr/>
                    <a:lstStyle/>
                    <a:p>
                      <a:pPr algn="r" fontAlgn="ctr"/>
                      <a:r>
                        <a:rPr lang="en-IN">
                          <a:effectLst/>
                        </a:rPr>
                        <a:t>33721.0</a:t>
                      </a:r>
                    </a:p>
                  </a:txBody>
                  <a:tcPr anchor="ctr"/>
                </a:tc>
                <a:tc>
                  <a:txBody>
                    <a:bodyPr/>
                    <a:lstStyle/>
                    <a:p>
                      <a:pPr algn="r" fontAlgn="ctr"/>
                      <a:r>
                        <a:rPr lang="en-IN">
                          <a:effectLst/>
                        </a:rPr>
                        <a:t>2.683995e+00</a:t>
                      </a:r>
                    </a:p>
                  </a:txBody>
                  <a:tcPr anchor="ctr"/>
                </a:tc>
                <a:tc>
                  <a:txBody>
                    <a:bodyPr/>
                    <a:lstStyle/>
                    <a:p>
                      <a:pPr algn="r" fontAlgn="ctr"/>
                      <a:r>
                        <a:rPr lang="en-IN">
                          <a:effectLst/>
                        </a:rPr>
                        <a:t>1.274115e+02</a:t>
                      </a:r>
                    </a:p>
                  </a:txBody>
                  <a:tcPr anchor="ctr"/>
                </a:tc>
                <a:tc>
                  <a:txBody>
                    <a:bodyPr/>
                    <a:lstStyle/>
                    <a:p>
                      <a:pPr algn="r" fontAlgn="ctr"/>
                      <a:r>
                        <a:rPr lang="en-IN">
                          <a:effectLst/>
                        </a:rPr>
                        <a:t>1.0</a:t>
                      </a:r>
                    </a:p>
                  </a:txBody>
                  <a:tcPr anchor="ctr"/>
                </a:tc>
                <a:tc>
                  <a:txBody>
                    <a:bodyPr/>
                    <a:lstStyle/>
                    <a:p>
                      <a:pPr algn="r" fontAlgn="ctr"/>
                      <a:r>
                        <a:rPr lang="en-IN">
                          <a:effectLst/>
                        </a:rPr>
                        <a:t>1.0</a:t>
                      </a:r>
                    </a:p>
                  </a:txBody>
                  <a:tcPr anchor="ctr"/>
                </a:tc>
                <a:tc>
                  <a:txBody>
                    <a:bodyPr/>
                    <a:lstStyle/>
                    <a:p>
                      <a:pPr algn="r" fontAlgn="ctr"/>
                      <a:r>
                        <a:rPr lang="en-IN">
                          <a:effectLst/>
                        </a:rPr>
                        <a:t>2.0</a:t>
                      </a:r>
                    </a:p>
                  </a:txBody>
                  <a:tcPr anchor="ctr"/>
                </a:tc>
                <a:tc>
                  <a:txBody>
                    <a:bodyPr/>
                    <a:lstStyle/>
                    <a:p>
                      <a:pPr algn="r" fontAlgn="ctr"/>
                      <a:r>
                        <a:rPr lang="en-IN">
                          <a:effectLst/>
                        </a:rPr>
                        <a:t>2.000000e+00</a:t>
                      </a:r>
                    </a:p>
                  </a:txBody>
                  <a:tcPr anchor="ctr"/>
                </a:tc>
                <a:tc>
                  <a:txBody>
                    <a:bodyPr/>
                    <a:lstStyle/>
                    <a:p>
                      <a:pPr algn="r" fontAlgn="ctr"/>
                      <a:r>
                        <a:rPr lang="en-IN">
                          <a:effectLst/>
                        </a:rPr>
                        <a:t>2.331700e+04</a:t>
                      </a:r>
                    </a:p>
                  </a:txBody>
                  <a:tcPr anchor="ctr"/>
                </a:tc>
                <a:extLst>
                  <a:ext uri="{0D108BD9-81ED-4DB2-BD59-A6C34878D82A}">
                    <a16:rowId xmlns:a16="http://schemas.microsoft.com/office/drawing/2014/main" val="3509760510"/>
                  </a:ext>
                </a:extLst>
              </a:tr>
              <a:tr h="794084">
                <a:tc>
                  <a:txBody>
                    <a:bodyPr/>
                    <a:lstStyle/>
                    <a:p>
                      <a:pPr algn="r" fontAlgn="ctr"/>
                      <a:r>
                        <a:rPr lang="en-IN" b="1">
                          <a:effectLst/>
                        </a:rPr>
                        <a:t>sessions_duration(ms)</a:t>
                      </a:r>
                    </a:p>
                  </a:txBody>
                  <a:tcPr anchor="ctr"/>
                </a:tc>
                <a:tc>
                  <a:txBody>
                    <a:bodyPr/>
                    <a:lstStyle/>
                    <a:p>
                      <a:pPr algn="r" fontAlgn="ctr"/>
                      <a:r>
                        <a:rPr lang="en-IN">
                          <a:effectLst/>
                        </a:rPr>
                        <a:t>33721.0</a:t>
                      </a:r>
                    </a:p>
                  </a:txBody>
                  <a:tcPr anchor="ctr"/>
                </a:tc>
                <a:tc>
                  <a:txBody>
                    <a:bodyPr/>
                    <a:lstStyle/>
                    <a:p>
                      <a:pPr algn="r" fontAlgn="ctr"/>
                      <a:r>
                        <a:rPr lang="en-IN" dirty="0">
                          <a:effectLst/>
                        </a:rPr>
                        <a:t>3.085875e+08</a:t>
                      </a:r>
                    </a:p>
                  </a:txBody>
                  <a:tcPr anchor="ctr"/>
                </a:tc>
                <a:tc>
                  <a:txBody>
                    <a:bodyPr/>
                    <a:lstStyle/>
                    <a:p>
                      <a:pPr algn="r" fontAlgn="ctr"/>
                      <a:r>
                        <a:rPr lang="en-IN">
                          <a:effectLst/>
                        </a:rPr>
                        <a:t>1.290810e+10</a:t>
                      </a:r>
                    </a:p>
                  </a:txBody>
                  <a:tcPr anchor="ctr"/>
                </a:tc>
                <a:tc>
                  <a:txBody>
                    <a:bodyPr/>
                    <a:lstStyle/>
                    <a:p>
                      <a:pPr algn="r" fontAlgn="ctr"/>
                      <a:r>
                        <a:rPr lang="en-IN" dirty="0">
                          <a:effectLst/>
                        </a:rPr>
                        <a:t>66595562.0</a:t>
                      </a:r>
                    </a:p>
                  </a:txBody>
                  <a:tcPr anchor="ctr"/>
                </a:tc>
                <a:tc>
                  <a:txBody>
                    <a:bodyPr/>
                    <a:lstStyle/>
                    <a:p>
                      <a:pPr algn="r" fontAlgn="ctr"/>
                      <a:r>
                        <a:rPr lang="en-IN">
                          <a:effectLst/>
                        </a:rPr>
                        <a:t>144797483.0</a:t>
                      </a:r>
                    </a:p>
                  </a:txBody>
                  <a:tcPr anchor="ctr"/>
                </a:tc>
                <a:tc>
                  <a:txBody>
                    <a:bodyPr/>
                    <a:lstStyle/>
                    <a:p>
                      <a:pPr algn="r" fontAlgn="ctr"/>
                      <a:r>
                        <a:rPr lang="en-IN">
                          <a:effectLst/>
                        </a:rPr>
                        <a:t>181818160.0</a:t>
                      </a:r>
                    </a:p>
                  </a:txBody>
                  <a:tcPr anchor="ctr"/>
                </a:tc>
                <a:tc>
                  <a:txBody>
                    <a:bodyPr/>
                    <a:lstStyle/>
                    <a:p>
                      <a:pPr algn="r" fontAlgn="ctr"/>
                      <a:r>
                        <a:rPr lang="en-IN">
                          <a:effectLst/>
                        </a:rPr>
                        <a:t>2.592000e+08</a:t>
                      </a:r>
                    </a:p>
                  </a:txBody>
                  <a:tcPr anchor="ctr"/>
                </a:tc>
                <a:tc>
                  <a:txBody>
                    <a:bodyPr/>
                    <a:lstStyle/>
                    <a:p>
                      <a:pPr algn="r" fontAlgn="ctr"/>
                      <a:r>
                        <a:rPr lang="en-IN">
                          <a:effectLst/>
                        </a:rPr>
                        <a:t>2.364128e+12</a:t>
                      </a:r>
                    </a:p>
                  </a:txBody>
                  <a:tcPr anchor="ctr"/>
                </a:tc>
                <a:extLst>
                  <a:ext uri="{0D108BD9-81ED-4DB2-BD59-A6C34878D82A}">
                    <a16:rowId xmlns:a16="http://schemas.microsoft.com/office/drawing/2014/main" val="2475355965"/>
                  </a:ext>
                </a:extLst>
              </a:tr>
              <a:tr h="794084">
                <a:tc>
                  <a:txBody>
                    <a:bodyPr/>
                    <a:lstStyle/>
                    <a:p>
                      <a:pPr algn="r" fontAlgn="ctr"/>
                      <a:r>
                        <a:rPr lang="en-IN" b="1">
                          <a:effectLst/>
                        </a:rPr>
                        <a:t>sessions_traffic(bytes)</a:t>
                      </a:r>
                    </a:p>
                  </a:txBody>
                  <a:tcPr anchor="ctr"/>
                </a:tc>
                <a:tc>
                  <a:txBody>
                    <a:bodyPr/>
                    <a:lstStyle/>
                    <a:p>
                      <a:pPr algn="r" fontAlgn="ctr"/>
                      <a:r>
                        <a:rPr lang="en-IN" dirty="0">
                          <a:effectLst/>
                        </a:rPr>
                        <a:t>33721.0</a:t>
                      </a:r>
                    </a:p>
                  </a:txBody>
                  <a:tcPr anchor="ctr"/>
                </a:tc>
                <a:tc>
                  <a:txBody>
                    <a:bodyPr/>
                    <a:lstStyle/>
                    <a:p>
                      <a:pPr algn="r" fontAlgn="ctr"/>
                      <a:r>
                        <a:rPr lang="en-IN">
                          <a:effectLst/>
                        </a:rPr>
                        <a:t>1.425830e+09</a:t>
                      </a:r>
                    </a:p>
                  </a:txBody>
                  <a:tcPr anchor="ctr"/>
                </a:tc>
                <a:tc>
                  <a:txBody>
                    <a:bodyPr/>
                    <a:lstStyle/>
                    <a:p>
                      <a:pPr algn="r" fontAlgn="ctr"/>
                      <a:r>
                        <a:rPr lang="en-IN">
                          <a:effectLst/>
                        </a:rPr>
                        <a:t>6.280459e+10</a:t>
                      </a:r>
                    </a:p>
                  </a:txBody>
                  <a:tcPr anchor="ctr"/>
                </a:tc>
                <a:tc>
                  <a:txBody>
                    <a:bodyPr/>
                    <a:lstStyle/>
                    <a:p>
                      <a:pPr algn="r" fontAlgn="ctr"/>
                      <a:r>
                        <a:rPr lang="en-IN">
                          <a:effectLst/>
                        </a:rPr>
                        <a:t>282995664.0</a:t>
                      </a:r>
                    </a:p>
                  </a:txBody>
                  <a:tcPr anchor="ctr"/>
                </a:tc>
                <a:tc>
                  <a:txBody>
                    <a:bodyPr/>
                    <a:lstStyle/>
                    <a:p>
                      <a:pPr algn="r" fontAlgn="ctr"/>
                      <a:r>
                        <a:rPr lang="en-IN">
                          <a:effectLst/>
                        </a:rPr>
                        <a:t>682267962.0</a:t>
                      </a:r>
                    </a:p>
                  </a:txBody>
                  <a:tcPr anchor="ctr"/>
                </a:tc>
                <a:tc>
                  <a:txBody>
                    <a:bodyPr/>
                    <a:lstStyle/>
                    <a:p>
                      <a:pPr algn="r" fontAlgn="ctr"/>
                      <a:r>
                        <a:rPr lang="en-IN">
                          <a:effectLst/>
                        </a:rPr>
                        <a:t>871100706.0</a:t>
                      </a:r>
                    </a:p>
                  </a:txBody>
                  <a:tcPr anchor="ctr"/>
                </a:tc>
                <a:tc>
                  <a:txBody>
                    <a:bodyPr/>
                    <a:lstStyle/>
                    <a:p>
                      <a:pPr algn="r" fontAlgn="ctr"/>
                      <a:r>
                        <a:rPr lang="en-IN">
                          <a:effectLst/>
                        </a:rPr>
                        <a:t>1.271147e+09</a:t>
                      </a:r>
                    </a:p>
                  </a:txBody>
                  <a:tcPr anchor="ctr"/>
                </a:tc>
                <a:tc>
                  <a:txBody>
                    <a:bodyPr/>
                    <a:lstStyle/>
                    <a:p>
                      <a:pPr algn="r" fontAlgn="ctr"/>
                      <a:r>
                        <a:rPr lang="en-IN">
                          <a:effectLst/>
                        </a:rPr>
                        <a:t>1.149296e+13</a:t>
                      </a:r>
                    </a:p>
                  </a:txBody>
                  <a:tcPr anchor="ctr"/>
                </a:tc>
                <a:extLst>
                  <a:ext uri="{0D108BD9-81ED-4DB2-BD59-A6C34878D82A}">
                    <a16:rowId xmlns:a16="http://schemas.microsoft.com/office/drawing/2014/main" val="2757419653"/>
                  </a:ext>
                </a:extLst>
              </a:tr>
              <a:tr h="555859">
                <a:tc>
                  <a:txBody>
                    <a:bodyPr/>
                    <a:lstStyle/>
                    <a:p>
                      <a:pPr algn="r" fontAlgn="ctr"/>
                      <a:r>
                        <a:rPr lang="en-IN" b="1">
                          <a:effectLst/>
                        </a:rPr>
                        <a:t>clusters</a:t>
                      </a:r>
                    </a:p>
                  </a:txBody>
                  <a:tcPr anchor="ctr"/>
                </a:tc>
                <a:tc>
                  <a:txBody>
                    <a:bodyPr/>
                    <a:lstStyle/>
                    <a:p>
                      <a:pPr algn="r" fontAlgn="ctr"/>
                      <a:r>
                        <a:rPr lang="en-IN">
                          <a:effectLst/>
                        </a:rPr>
                        <a:t>33721.0</a:t>
                      </a:r>
                    </a:p>
                  </a:txBody>
                  <a:tcPr anchor="ctr"/>
                </a:tc>
                <a:tc>
                  <a:txBody>
                    <a:bodyPr/>
                    <a:lstStyle/>
                    <a:p>
                      <a:pPr algn="r" fontAlgn="ctr"/>
                      <a:r>
                        <a:rPr lang="en-IN">
                          <a:effectLst/>
                        </a:rPr>
                        <a:t>0.000000e+00</a:t>
                      </a:r>
                    </a:p>
                  </a:txBody>
                  <a:tcPr anchor="ctr"/>
                </a:tc>
                <a:tc>
                  <a:txBody>
                    <a:bodyPr/>
                    <a:lstStyle/>
                    <a:p>
                      <a:pPr algn="r" fontAlgn="ctr"/>
                      <a:r>
                        <a:rPr lang="en-IN">
                          <a:effectLst/>
                        </a:rPr>
                        <a:t>0.000000e+00</a:t>
                      </a:r>
                    </a:p>
                  </a:txBody>
                  <a:tcPr anchor="ctr"/>
                </a:tc>
                <a:tc>
                  <a:txBody>
                    <a:bodyPr/>
                    <a:lstStyle/>
                    <a:p>
                      <a:pPr algn="r" fontAlgn="ctr"/>
                      <a:r>
                        <a:rPr lang="en-IN" dirty="0">
                          <a:effectLst/>
                        </a:rPr>
                        <a:t>0.0</a:t>
                      </a:r>
                    </a:p>
                  </a:txBody>
                  <a:tcPr anchor="ctr"/>
                </a:tc>
                <a:tc>
                  <a:txBody>
                    <a:bodyPr/>
                    <a:lstStyle/>
                    <a:p>
                      <a:pPr algn="r" fontAlgn="ctr"/>
                      <a:r>
                        <a:rPr lang="en-IN">
                          <a:effectLst/>
                        </a:rPr>
                        <a:t>0.0</a:t>
                      </a:r>
                    </a:p>
                  </a:txBody>
                  <a:tcPr anchor="ctr"/>
                </a:tc>
                <a:tc>
                  <a:txBody>
                    <a:bodyPr/>
                    <a:lstStyle/>
                    <a:p>
                      <a:pPr algn="r" fontAlgn="ctr"/>
                      <a:r>
                        <a:rPr lang="en-IN">
                          <a:effectLst/>
                        </a:rPr>
                        <a:t>0.0</a:t>
                      </a:r>
                    </a:p>
                  </a:txBody>
                  <a:tcPr anchor="ctr"/>
                </a:tc>
                <a:tc>
                  <a:txBody>
                    <a:bodyPr/>
                    <a:lstStyle/>
                    <a:p>
                      <a:pPr algn="r" fontAlgn="ctr"/>
                      <a:r>
                        <a:rPr lang="en-IN">
                          <a:effectLst/>
                        </a:rPr>
                        <a:t>0.000000e+00</a:t>
                      </a:r>
                    </a:p>
                  </a:txBody>
                  <a:tcPr anchor="ctr"/>
                </a:tc>
                <a:tc>
                  <a:txBody>
                    <a:bodyPr/>
                    <a:lstStyle/>
                    <a:p>
                      <a:pPr algn="r" fontAlgn="ctr"/>
                      <a:r>
                        <a:rPr lang="en-IN" dirty="0">
                          <a:effectLst/>
                        </a:rPr>
                        <a:t>0.000000e+00</a:t>
                      </a:r>
                    </a:p>
                  </a:txBody>
                  <a:tcPr anchor="ctr"/>
                </a:tc>
                <a:extLst>
                  <a:ext uri="{0D108BD9-81ED-4DB2-BD59-A6C34878D82A}">
                    <a16:rowId xmlns:a16="http://schemas.microsoft.com/office/drawing/2014/main" val="1478676975"/>
                  </a:ext>
                </a:extLst>
              </a:tr>
            </a:tbl>
          </a:graphicData>
        </a:graphic>
      </p:graphicFrame>
      <p:sp>
        <p:nvSpPr>
          <p:cNvPr id="4" name="Text Placeholder 3">
            <a:extLst>
              <a:ext uri="{FF2B5EF4-FFF2-40B4-BE49-F238E27FC236}">
                <a16:creationId xmlns:a16="http://schemas.microsoft.com/office/drawing/2014/main" id="{8A3252F7-ACB9-9B6A-CACF-5D9388B91BFD}"/>
              </a:ext>
            </a:extLst>
          </p:cNvPr>
          <p:cNvSpPr>
            <a:spLocks noGrp="1"/>
          </p:cNvSpPr>
          <p:nvPr>
            <p:ph type="body" sz="half" idx="2"/>
          </p:nvPr>
        </p:nvSpPr>
        <p:spPr>
          <a:xfrm>
            <a:off x="188259" y="1398495"/>
            <a:ext cx="4763058" cy="2577456"/>
          </a:xfrm>
        </p:spPr>
        <p:txBody>
          <a:bodyPr/>
          <a:lstStyle/>
          <a:p>
            <a:pPr algn="just"/>
            <a:r>
              <a:rPr lang="en-US" dirty="0">
                <a:latin typeface="Times New Roman" panose="02020603050405020304" pitchFamily="18" charset="0"/>
                <a:cs typeface="Times New Roman" panose="02020603050405020304" pitchFamily="18" charset="0"/>
              </a:rPr>
              <a:t>The "Elbow Method" graph identifies the optimal number of clusters for data segmentation, crucial for user analysis. Based on the steep WCSS decline leveling off around 3 or 4 clusters, this insight suggests these numbers balance clarity and efficiency in segmenting users. Such clustering can enhance understanding of user behavior, driving personalized strategies and improving engagement outcomes.</a:t>
            </a:r>
            <a:endParaRPr lang="en-IN" dirty="0">
              <a:latin typeface="Times New Roman" panose="02020603050405020304" pitchFamily="18" charset="0"/>
              <a:cs typeface="Times New Roman" panose="02020603050405020304" pitchFamily="18" charset="0"/>
            </a:endParaRPr>
          </a:p>
        </p:txBody>
      </p:sp>
      <p:pic>
        <p:nvPicPr>
          <p:cNvPr id="9218" name="Picture 2">
            <a:extLst>
              <a:ext uri="{FF2B5EF4-FFF2-40B4-BE49-F238E27FC236}">
                <a16:creationId xmlns:a16="http://schemas.microsoft.com/office/drawing/2014/main" id="{1BBE05B7-A679-7E12-7B8B-2632FD55C0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1317" y="290456"/>
            <a:ext cx="6810375" cy="297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4562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ACBEE-50D8-5F52-72A6-7DF5B1607FB6}"/>
              </a:ext>
            </a:extLst>
          </p:cNvPr>
          <p:cNvSpPr>
            <a:spLocks noGrp="1"/>
          </p:cNvSpPr>
          <p:nvPr>
            <p:ph type="title"/>
          </p:nvPr>
        </p:nvSpPr>
        <p:spPr>
          <a:xfrm>
            <a:off x="1927411" y="0"/>
            <a:ext cx="7584141" cy="1325563"/>
          </a:xfrm>
        </p:spPr>
        <p:txBody>
          <a:bodyPr/>
          <a:lstStyle/>
          <a:p>
            <a:r>
              <a:rPr lang="en-IN" sz="4400" u="sng" dirty="0">
                <a:latin typeface="Times New Roman" panose="02020603050405020304" pitchFamily="18" charset="0"/>
                <a:cs typeface="Times New Roman" panose="02020603050405020304" pitchFamily="18" charset="0"/>
              </a:rPr>
              <a:t>Task 4 - Experience Analytics </a:t>
            </a:r>
            <a:endParaRPr lang="en-IN" dirty="0"/>
          </a:p>
        </p:txBody>
      </p:sp>
      <p:sp>
        <p:nvSpPr>
          <p:cNvPr id="3" name="Content Placeholder 2">
            <a:extLst>
              <a:ext uri="{FF2B5EF4-FFF2-40B4-BE49-F238E27FC236}">
                <a16:creationId xmlns:a16="http://schemas.microsoft.com/office/drawing/2014/main" id="{7104A87D-DB1B-84F5-C6CC-9420A414C7DD}"/>
              </a:ext>
            </a:extLst>
          </p:cNvPr>
          <p:cNvSpPr>
            <a:spLocks noGrp="1"/>
          </p:cNvSpPr>
          <p:nvPr>
            <p:ph idx="1"/>
          </p:nvPr>
        </p:nvSpPr>
        <p:spPr>
          <a:xfrm>
            <a:off x="376466" y="1233955"/>
            <a:ext cx="11353800" cy="5435787"/>
          </a:xfrm>
        </p:spPr>
        <p:txBody>
          <a:bodyPr>
            <a:normAutofit/>
          </a:bodyPr>
          <a:lstStyle/>
          <a:p>
            <a:pPr marL="0" indent="0" algn="just">
              <a:lnSpc>
                <a:spcPct val="100000"/>
              </a:lnSpc>
              <a:buNone/>
            </a:pPr>
            <a:r>
              <a:rPr lang="en-US" sz="2000" dirty="0">
                <a:latin typeface="Times New Roman" panose="02020603050405020304" pitchFamily="18" charset="0"/>
                <a:cs typeface="Times New Roman" panose="02020603050405020304" pitchFamily="18" charset="0"/>
              </a:rPr>
              <a:t>Experience Analytics focuses on understanding and enhancing user interactions across various touchpoints. By analyzing user behavior, feedback, and preferences, it uncovers patterns that shape the overall user experience. These insights help identify pain points, streamline processes, and deliver tailored solutions that boost satisfaction and loyalty. With data-driven strategies, it empowers businesses to create engaging, seamless, and impactful user journeys.</a:t>
            </a:r>
          </a:p>
          <a:p>
            <a:pPr algn="just">
              <a:lnSpc>
                <a:spcPct val="100000"/>
              </a:lnSpc>
            </a:pPr>
            <a:endParaRPr lang="en-IN" sz="2000" dirty="0">
              <a:latin typeface="Times New Roman" panose="02020603050405020304" pitchFamily="18" charset="0"/>
              <a:cs typeface="Times New Roman" panose="02020603050405020304" pitchFamily="18" charset="0"/>
            </a:endParaRPr>
          </a:p>
        </p:txBody>
      </p:sp>
      <p:pic>
        <p:nvPicPr>
          <p:cNvPr id="2050" name="Picture 2">
            <a:extLst>
              <a:ext uri="{FF2B5EF4-FFF2-40B4-BE49-F238E27FC236}">
                <a16:creationId xmlns:a16="http://schemas.microsoft.com/office/drawing/2014/main" id="{24DC447B-6649-A50F-F4F9-98EE8E62DF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942" y="3110753"/>
            <a:ext cx="5237119" cy="3747247"/>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6A18465F-BBC6-5C3C-F240-223990174BD5}"/>
              </a:ext>
            </a:extLst>
          </p:cNvPr>
          <p:cNvSpPr txBox="1">
            <a:spLocks/>
          </p:cNvSpPr>
          <p:nvPr/>
        </p:nvSpPr>
        <p:spPr>
          <a:xfrm>
            <a:off x="5873448" y="3619778"/>
            <a:ext cx="5428078" cy="32382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mj-lt"/>
              <a:buAutoNum type="arabicPeriod"/>
            </a:pPr>
            <a:r>
              <a:rPr lang="en-US" sz="1800" b="1" dirty="0">
                <a:latin typeface="Times New Roman" panose="02020603050405020304" pitchFamily="18" charset="0"/>
                <a:cs typeface="Times New Roman" panose="02020603050405020304" pitchFamily="18" charset="0"/>
              </a:rPr>
              <a:t>User 89091 displays a strikingly high </a:t>
            </a:r>
            <a:r>
              <a:rPr lang="en-US" sz="1800" b="1" dirty="0" err="1">
                <a:latin typeface="Times New Roman" panose="02020603050405020304" pitchFamily="18" charset="0"/>
                <a:cs typeface="Times New Roman" panose="02020603050405020304" pitchFamily="18" charset="0"/>
              </a:rPr>
              <a:t>total_tpl</a:t>
            </a:r>
            <a:r>
              <a:rPr lang="en-US" sz="1800" b="1" dirty="0">
                <a:latin typeface="Times New Roman" panose="02020603050405020304" pitchFamily="18" charset="0"/>
                <a:cs typeface="Times New Roman" panose="02020603050405020304" pitchFamily="18" charset="0"/>
              </a:rPr>
              <a:t> value</a:t>
            </a:r>
            <a:r>
              <a:rPr lang="en-US" sz="1800" dirty="0">
                <a:latin typeface="Times New Roman" panose="02020603050405020304" pitchFamily="18" charset="0"/>
                <a:cs typeface="Times New Roman" panose="02020603050405020304" pitchFamily="18" charset="0"/>
              </a:rPr>
              <a:t>, exceeding 4,000,000 kbps, which is significantly greater than any other user. This anomaly suggests unique usage behavior or a specific pattern worth investigating further.</a:t>
            </a:r>
          </a:p>
          <a:p>
            <a:pPr algn="just">
              <a:buFont typeface="+mj-lt"/>
              <a:buAutoNum type="arabicPeriod"/>
            </a:pPr>
            <a:r>
              <a:rPr lang="en-US" sz="1800" b="1" dirty="0">
                <a:latin typeface="Times New Roman" panose="02020603050405020304" pitchFamily="18" charset="0"/>
                <a:cs typeface="Times New Roman" panose="02020603050405020304" pitchFamily="18" charset="0"/>
              </a:rPr>
              <a:t>The rest of the users have considerably lower and more consistent </a:t>
            </a:r>
            <a:r>
              <a:rPr lang="en-US" sz="1800" b="1" dirty="0" err="1">
                <a:latin typeface="Times New Roman" panose="02020603050405020304" pitchFamily="18" charset="0"/>
                <a:cs typeface="Times New Roman" panose="02020603050405020304" pitchFamily="18" charset="0"/>
              </a:rPr>
              <a:t>total_tpl</a:t>
            </a:r>
            <a:r>
              <a:rPr lang="en-US" sz="1800" b="1" dirty="0">
                <a:latin typeface="Times New Roman" panose="02020603050405020304" pitchFamily="18" charset="0"/>
                <a:cs typeface="Times New Roman" panose="02020603050405020304" pitchFamily="18" charset="0"/>
              </a:rPr>
              <a:t> values</a:t>
            </a:r>
            <a:r>
              <a:rPr lang="en-US" sz="1800" dirty="0">
                <a:latin typeface="Times New Roman" panose="02020603050405020304" pitchFamily="18" charset="0"/>
                <a:cs typeface="Times New Roman" panose="02020603050405020304" pitchFamily="18" charset="0"/>
              </a:rPr>
              <a:t>, indicating a more uniform usage trend among the majority, apart from a few outliers like users 0 and 75153.</a:t>
            </a:r>
          </a:p>
          <a:p>
            <a:pPr marL="0" indent="0" algn="just">
              <a:lnSpc>
                <a:spcPct val="100000"/>
              </a:lnSpc>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5645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2B73F-3603-D1C7-DFDF-822238543726}"/>
              </a:ext>
            </a:extLst>
          </p:cNvPr>
          <p:cNvSpPr>
            <a:spLocks noGrp="1"/>
          </p:cNvSpPr>
          <p:nvPr>
            <p:ph type="title"/>
          </p:nvPr>
        </p:nvSpPr>
        <p:spPr>
          <a:xfrm>
            <a:off x="5103953" y="72930"/>
            <a:ext cx="2790918" cy="474523"/>
          </a:xfrm>
        </p:spPr>
        <p:txBody>
          <a:bodyPr>
            <a:normAutofit fontScale="90000"/>
          </a:bodyPr>
          <a:lstStyle/>
          <a:p>
            <a:r>
              <a:rPr lang="en-IN" sz="4000" u="sng" dirty="0">
                <a:latin typeface="Times New Roman" panose="02020603050405020304" pitchFamily="18" charset="0"/>
                <a:cs typeface="Times New Roman" panose="02020603050405020304" pitchFamily="18" charset="0"/>
              </a:rPr>
              <a:t>Top Values</a:t>
            </a:r>
          </a:p>
        </p:txBody>
      </p:sp>
      <p:sp>
        <p:nvSpPr>
          <p:cNvPr id="3" name="Text Placeholder 2">
            <a:extLst>
              <a:ext uri="{FF2B5EF4-FFF2-40B4-BE49-F238E27FC236}">
                <a16:creationId xmlns:a16="http://schemas.microsoft.com/office/drawing/2014/main" id="{09F3BB36-B141-DA2B-D76C-5412F95C36F7}"/>
              </a:ext>
            </a:extLst>
          </p:cNvPr>
          <p:cNvSpPr>
            <a:spLocks noGrp="1"/>
          </p:cNvSpPr>
          <p:nvPr>
            <p:ph type="body" idx="1"/>
          </p:nvPr>
        </p:nvSpPr>
        <p:spPr>
          <a:xfrm>
            <a:off x="319834" y="778481"/>
            <a:ext cx="5157787" cy="2635624"/>
          </a:xfrm>
        </p:spPr>
        <p:txBody>
          <a:bodyPr anchor="ctr">
            <a:noAutofit/>
          </a:bodyPr>
          <a:lstStyle/>
          <a:p>
            <a:pPr algn="just">
              <a:buFont typeface="+mj-lt"/>
              <a:buAutoNum type="arabicPeriod"/>
            </a:pPr>
            <a:r>
              <a:rPr lang="en-US" sz="1600" b="0" dirty="0">
                <a:latin typeface="Times New Roman" panose="02020603050405020304" pitchFamily="18" charset="0"/>
                <a:cs typeface="Times New Roman" panose="02020603050405020304" pitchFamily="18" charset="0"/>
              </a:rPr>
              <a:t>User 89091 exhibits significantly higher total RTT values, reaching approximately 1.4 million milliseconds, which is an outlier compared to the other users. This could indicate a recurring latency issue or a unique network condition affecting this user.</a:t>
            </a:r>
          </a:p>
          <a:p>
            <a:pPr algn="just">
              <a:buFont typeface="+mj-lt"/>
              <a:buAutoNum type="arabicPeriod"/>
            </a:pPr>
            <a:r>
              <a:rPr lang="en-US" sz="1600" b="0" dirty="0">
                <a:latin typeface="Times New Roman" panose="02020603050405020304" pitchFamily="18" charset="0"/>
                <a:cs typeface="Times New Roman" panose="02020603050405020304" pitchFamily="18" charset="0"/>
              </a:rPr>
              <a:t>Most users demonstrate low and consistent RTT values, suggesting overall network stability, except for users 0, 52434, and 89091, who display noticeable deviations. This trend may warrant a closer examination of these specific cases to ensure optimal performance.</a:t>
            </a:r>
          </a:p>
          <a:p>
            <a:pPr algn="just"/>
            <a:endParaRPr lang="en-IN" sz="1600" b="0" dirty="0">
              <a:latin typeface="Times New Roman" panose="02020603050405020304" pitchFamily="18" charset="0"/>
              <a:cs typeface="Times New Roman" panose="02020603050405020304" pitchFamily="18" charset="0"/>
            </a:endParaRPr>
          </a:p>
        </p:txBody>
      </p:sp>
      <p:pic>
        <p:nvPicPr>
          <p:cNvPr id="3074" name="Picture 2">
            <a:extLst>
              <a:ext uri="{FF2B5EF4-FFF2-40B4-BE49-F238E27FC236}">
                <a16:creationId xmlns:a16="http://schemas.microsoft.com/office/drawing/2014/main" id="{4610E742-CA08-6525-D9B0-C348F857C5E1}"/>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20051" y="3173412"/>
            <a:ext cx="5557354" cy="3684588"/>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4">
            <a:extLst>
              <a:ext uri="{FF2B5EF4-FFF2-40B4-BE49-F238E27FC236}">
                <a16:creationId xmlns:a16="http://schemas.microsoft.com/office/drawing/2014/main" id="{2D648A50-281B-F93B-3AA0-21A69EF9A0E7}"/>
              </a:ext>
            </a:extLst>
          </p:cNvPr>
          <p:cNvSpPr>
            <a:spLocks noGrp="1"/>
          </p:cNvSpPr>
          <p:nvPr>
            <p:ph type="body" sz="quarter" idx="3"/>
          </p:nvPr>
        </p:nvSpPr>
        <p:spPr>
          <a:xfrm>
            <a:off x="5877189" y="1019174"/>
            <a:ext cx="5478199" cy="2306732"/>
          </a:xfrm>
        </p:spPr>
        <p:txBody>
          <a:bodyPr anchor="ctr">
            <a:noAutofit/>
          </a:bodyPr>
          <a:lstStyle/>
          <a:p>
            <a:pPr algn="just">
              <a:buFont typeface="+mj-lt"/>
              <a:buAutoNum type="arabicPeriod"/>
            </a:pPr>
            <a:r>
              <a:rPr lang="en-US" sz="1600" b="0" dirty="0">
                <a:latin typeface="Times New Roman" panose="02020603050405020304" pitchFamily="18" charset="0"/>
                <a:cs typeface="Times New Roman" panose="02020603050405020304" pitchFamily="18" charset="0"/>
              </a:rPr>
              <a:t>User 89091 demonstrates an exceptionally high </a:t>
            </a:r>
            <a:r>
              <a:rPr lang="en-US" sz="1600" b="0" dirty="0" err="1">
                <a:latin typeface="Times New Roman" panose="02020603050405020304" pitchFamily="18" charset="0"/>
                <a:cs typeface="Times New Roman" panose="02020603050405020304" pitchFamily="18" charset="0"/>
              </a:rPr>
              <a:t>total_tp</a:t>
            </a:r>
            <a:r>
              <a:rPr lang="en-US" sz="1600" b="0" dirty="0">
                <a:latin typeface="Times New Roman" panose="02020603050405020304" pitchFamily="18" charset="0"/>
                <a:cs typeface="Times New Roman" panose="02020603050405020304" pitchFamily="18" charset="0"/>
              </a:rPr>
              <a:t> value, exceeding 3.0e8 kbps, vastly outpacing all other users. This could indicate a unique use case, such as high data-intensive applications, and warrants further investigation.</a:t>
            </a:r>
          </a:p>
          <a:p>
            <a:pPr algn="just">
              <a:buFont typeface="+mj-lt"/>
              <a:buAutoNum type="arabicPeriod"/>
            </a:pPr>
            <a:r>
              <a:rPr lang="en-US" sz="1600" b="0" dirty="0">
                <a:latin typeface="Times New Roman" panose="02020603050405020304" pitchFamily="18" charset="0"/>
                <a:cs typeface="Times New Roman" panose="02020603050405020304" pitchFamily="18" charset="0"/>
              </a:rPr>
              <a:t>Most users show minimal or negligible </a:t>
            </a:r>
            <a:r>
              <a:rPr lang="en-US" sz="1600" b="0" dirty="0" err="1">
                <a:latin typeface="Times New Roman" panose="02020603050405020304" pitchFamily="18" charset="0"/>
                <a:cs typeface="Times New Roman" panose="02020603050405020304" pitchFamily="18" charset="0"/>
              </a:rPr>
              <a:t>total_tp</a:t>
            </a:r>
            <a:r>
              <a:rPr lang="en-US" sz="1600" b="0" dirty="0">
                <a:latin typeface="Times New Roman" panose="02020603050405020304" pitchFamily="18" charset="0"/>
                <a:cs typeface="Times New Roman" panose="02020603050405020304" pitchFamily="18" charset="0"/>
              </a:rPr>
              <a:t> values, highlighting a stark disparity in throughput usage among the top 10 users. This suggests that user 89091's data activity is an outlier compared to the rest.</a:t>
            </a:r>
          </a:p>
          <a:p>
            <a:pPr algn="just"/>
            <a:endParaRPr lang="en-IN" sz="1600" b="0" dirty="0">
              <a:latin typeface="Times New Roman" panose="02020603050405020304" pitchFamily="18" charset="0"/>
              <a:cs typeface="Times New Roman" panose="02020603050405020304" pitchFamily="18" charset="0"/>
            </a:endParaRPr>
          </a:p>
        </p:txBody>
      </p:sp>
      <p:pic>
        <p:nvPicPr>
          <p:cNvPr id="3076" name="Picture 4">
            <a:extLst>
              <a:ext uri="{FF2B5EF4-FFF2-40B4-BE49-F238E27FC236}">
                <a16:creationId xmlns:a16="http://schemas.microsoft.com/office/drawing/2014/main" id="{BE9BDCB5-3124-5560-2254-C80965605BAE}"/>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tretch>
            <a:fillRect/>
          </a:stretch>
        </p:blipFill>
        <p:spPr bwMode="auto">
          <a:xfrm>
            <a:off x="5877188" y="3213753"/>
            <a:ext cx="5994978" cy="3567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06149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6B700-6F12-DCA0-A9A4-A26C731AE031}"/>
              </a:ext>
            </a:extLst>
          </p:cNvPr>
          <p:cNvSpPr>
            <a:spLocks noGrp="1"/>
          </p:cNvSpPr>
          <p:nvPr>
            <p:ph type="title"/>
          </p:nvPr>
        </p:nvSpPr>
        <p:spPr>
          <a:xfrm>
            <a:off x="1640541" y="170330"/>
            <a:ext cx="8453717" cy="573741"/>
          </a:xfrm>
        </p:spPr>
        <p:txBody>
          <a:bodyPr>
            <a:noAutofit/>
          </a:bodyPr>
          <a:lstStyle/>
          <a:p>
            <a:r>
              <a:rPr lang="en-US" sz="3200" u="sng" dirty="0">
                <a:latin typeface="Times New Roman" panose="02020603050405020304" pitchFamily="18" charset="0"/>
                <a:cs typeface="Times New Roman" panose="02020603050405020304" pitchFamily="18" charset="0"/>
              </a:rPr>
              <a:t>Top 10 handsets types per average </a:t>
            </a:r>
            <a:r>
              <a:rPr lang="en-US" sz="3200" u="sng" dirty="0" err="1">
                <a:latin typeface="Times New Roman" panose="02020603050405020304" pitchFamily="18" charset="0"/>
                <a:cs typeface="Times New Roman" panose="02020603050405020304" pitchFamily="18" charset="0"/>
              </a:rPr>
              <a:t>tcp</a:t>
            </a:r>
            <a:r>
              <a:rPr lang="en-US" sz="3200" u="sng" dirty="0">
                <a:latin typeface="Times New Roman" panose="02020603050405020304" pitchFamily="18" charset="0"/>
                <a:cs typeface="Times New Roman" panose="02020603050405020304" pitchFamily="18" charset="0"/>
              </a:rPr>
              <a:t> value</a:t>
            </a:r>
            <a:endParaRPr lang="en-IN" sz="3200" u="sng" dirty="0">
              <a:latin typeface="Times New Roman" panose="02020603050405020304" pitchFamily="18" charset="0"/>
              <a:cs typeface="Times New Roman" panose="02020603050405020304" pitchFamily="18" charset="0"/>
            </a:endParaRPr>
          </a:p>
        </p:txBody>
      </p:sp>
      <p:pic>
        <p:nvPicPr>
          <p:cNvPr id="4098" name="Picture 2">
            <a:extLst>
              <a:ext uri="{FF2B5EF4-FFF2-40B4-BE49-F238E27FC236}">
                <a16:creationId xmlns:a16="http://schemas.microsoft.com/office/drawing/2014/main" id="{4AFEF0D7-C763-9E32-12A4-AC9904B40BA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383305" y="1231919"/>
            <a:ext cx="4513262" cy="4394162"/>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9F46BF67-69B8-EB74-21B1-4757FFCCE2A3}"/>
              </a:ext>
            </a:extLst>
          </p:cNvPr>
          <p:cNvSpPr>
            <a:spLocks noGrp="1"/>
          </p:cNvSpPr>
          <p:nvPr>
            <p:ph type="body" sz="half" idx="2"/>
          </p:nvPr>
        </p:nvSpPr>
        <p:spPr>
          <a:xfrm>
            <a:off x="242048" y="987425"/>
            <a:ext cx="4858870" cy="5700245"/>
          </a:xfrm>
        </p:spPr>
        <p:txBody>
          <a:bodyPr anchor="ctr"/>
          <a:lstStyle/>
          <a:p>
            <a:pPr algn="just">
              <a:buNone/>
            </a:pPr>
            <a:r>
              <a:rPr lang="en-US" sz="1800" b="1" dirty="0">
                <a:latin typeface="Times New Roman" panose="02020603050405020304" pitchFamily="18" charset="0"/>
                <a:cs typeface="Times New Roman" panose="02020603050405020304" pitchFamily="18" charset="0"/>
              </a:rPr>
              <a:t>Here are some insights derived from the bar graph:</a:t>
            </a:r>
          </a:p>
          <a:p>
            <a:pPr algn="just">
              <a:buNone/>
            </a:pPr>
            <a:r>
              <a:rPr lang="en-US" b="1" dirty="0">
                <a:latin typeface="Times New Roman" panose="02020603050405020304" pitchFamily="18" charset="0"/>
                <a:cs typeface="Times New Roman" panose="02020603050405020304" pitchFamily="18" charset="0"/>
              </a:rPr>
              <a:t>User 89091 stands out with an extraordinary </a:t>
            </a:r>
            <a:r>
              <a:rPr lang="en-US" b="1" dirty="0" err="1">
                <a:latin typeface="Times New Roman" panose="02020603050405020304" pitchFamily="18" charset="0"/>
                <a:cs typeface="Times New Roman" panose="02020603050405020304" pitchFamily="18" charset="0"/>
              </a:rPr>
              <a:t>total_tp</a:t>
            </a:r>
            <a:r>
              <a:rPr lang="en-US" b="1" dirty="0">
                <a:latin typeface="Times New Roman" panose="02020603050405020304" pitchFamily="18" charset="0"/>
                <a:cs typeface="Times New Roman" panose="02020603050405020304" pitchFamily="18" charset="0"/>
              </a:rPr>
              <a:t> value</a:t>
            </a:r>
            <a:r>
              <a:rPr lang="en-US" dirty="0">
                <a:latin typeface="Times New Roman" panose="02020603050405020304" pitchFamily="18" charset="0"/>
                <a:cs typeface="Times New Roman" panose="02020603050405020304" pitchFamily="18" charset="0"/>
              </a:rPr>
              <a:t>, reaching approximately 3.0e8 kbps. This significant outlier suggests a unique pattern of data consumption, potentially due to high-bandwidth applications or network conditions that require further analysis.</a:t>
            </a:r>
          </a:p>
          <a:p>
            <a:pPr algn="just">
              <a:buFont typeface="+mj-lt"/>
              <a:buAutoNum type="arabicPeriod"/>
            </a:pPr>
            <a:r>
              <a:rPr lang="en-US" b="1" dirty="0">
                <a:latin typeface="Times New Roman" panose="02020603050405020304" pitchFamily="18" charset="0"/>
                <a:cs typeface="Times New Roman" panose="02020603050405020304" pitchFamily="18" charset="0"/>
              </a:rPr>
              <a:t>Users 0, 48809, and 86671 exhibit comparatively high </a:t>
            </a:r>
            <a:r>
              <a:rPr lang="en-US" b="1" dirty="0" err="1">
                <a:latin typeface="Times New Roman" panose="02020603050405020304" pitchFamily="18" charset="0"/>
                <a:cs typeface="Times New Roman" panose="02020603050405020304" pitchFamily="18" charset="0"/>
              </a:rPr>
              <a:t>total_tp</a:t>
            </a:r>
            <a:r>
              <a:rPr lang="en-US" b="1" dirty="0">
                <a:latin typeface="Times New Roman" panose="02020603050405020304" pitchFamily="18" charset="0"/>
                <a:cs typeface="Times New Roman" panose="02020603050405020304" pitchFamily="18" charset="0"/>
              </a:rPr>
              <a:t> values</a:t>
            </a:r>
            <a:r>
              <a:rPr lang="en-US" dirty="0">
                <a:latin typeface="Times New Roman" panose="02020603050405020304" pitchFamily="18" charset="0"/>
                <a:cs typeface="Times New Roman" panose="02020603050405020304" pitchFamily="18" charset="0"/>
              </a:rPr>
              <a:t>, albeit much lower than user 89091, suggesting moderate data usage trends that still surpass the rest.</a:t>
            </a:r>
          </a:p>
          <a:p>
            <a:pPr algn="just">
              <a:buFont typeface="+mj-lt"/>
              <a:buAutoNum type="arabicPeriod"/>
            </a:pPr>
            <a:r>
              <a:rPr lang="en-US" b="1" dirty="0">
                <a:latin typeface="Times New Roman" panose="02020603050405020304" pitchFamily="18" charset="0"/>
                <a:cs typeface="Times New Roman" panose="02020603050405020304" pitchFamily="18" charset="0"/>
              </a:rPr>
              <a:t>The remaining users show negligible </a:t>
            </a:r>
            <a:r>
              <a:rPr lang="en-US" b="1" dirty="0" err="1">
                <a:latin typeface="Times New Roman" panose="02020603050405020304" pitchFamily="18" charset="0"/>
                <a:cs typeface="Times New Roman" panose="02020603050405020304" pitchFamily="18" charset="0"/>
              </a:rPr>
              <a:t>total_tp</a:t>
            </a:r>
            <a:r>
              <a:rPr lang="en-US" b="1" dirty="0">
                <a:latin typeface="Times New Roman" panose="02020603050405020304" pitchFamily="18" charset="0"/>
                <a:cs typeface="Times New Roman" panose="02020603050405020304" pitchFamily="18" charset="0"/>
              </a:rPr>
              <a:t> values</a:t>
            </a:r>
            <a:r>
              <a:rPr lang="en-US" dirty="0">
                <a:latin typeface="Times New Roman" panose="02020603050405020304" pitchFamily="18" charset="0"/>
                <a:cs typeface="Times New Roman" panose="02020603050405020304" pitchFamily="18" charset="0"/>
              </a:rPr>
              <a:t>, close to zero, indicating a stark disparity in throughput usage among the top 10 users. This highlights a concentration of high throughput in a few users, which may warrant personalized engagement strategies or technical investigation.</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46298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C3F42-741D-A965-FE94-12A04AC26511}"/>
              </a:ext>
            </a:extLst>
          </p:cNvPr>
          <p:cNvSpPr>
            <a:spLocks noGrp="1"/>
          </p:cNvSpPr>
          <p:nvPr>
            <p:ph type="title"/>
          </p:nvPr>
        </p:nvSpPr>
        <p:spPr>
          <a:xfrm>
            <a:off x="1972234" y="365126"/>
            <a:ext cx="6427695" cy="818216"/>
          </a:xfrm>
        </p:spPr>
        <p:txBody>
          <a:bodyPr>
            <a:normAutofit/>
          </a:bodyPr>
          <a:lstStyle/>
          <a:p>
            <a:pPr algn="ctr"/>
            <a:r>
              <a:rPr lang="en-IN" sz="4000" u="sng" dirty="0">
                <a:latin typeface="Times New Roman" panose="02020603050405020304" pitchFamily="18" charset="0"/>
                <a:cs typeface="Times New Roman" panose="02020603050405020304" pitchFamily="18" charset="0"/>
              </a:rPr>
              <a:t>Task 4 - Satisfaction Analysis </a:t>
            </a:r>
          </a:p>
        </p:txBody>
      </p:sp>
      <p:graphicFrame>
        <p:nvGraphicFramePr>
          <p:cNvPr id="4" name="Content Placeholder 3">
            <a:extLst>
              <a:ext uri="{FF2B5EF4-FFF2-40B4-BE49-F238E27FC236}">
                <a16:creationId xmlns:a16="http://schemas.microsoft.com/office/drawing/2014/main" id="{383EE8DA-76C9-EBCF-AFE0-B782B9645FAF}"/>
              </a:ext>
            </a:extLst>
          </p:cNvPr>
          <p:cNvGraphicFramePr>
            <a:graphicFrameLocks noGrp="1"/>
          </p:cNvGraphicFramePr>
          <p:nvPr>
            <p:ph idx="1"/>
            <p:extLst>
              <p:ext uri="{D42A27DB-BD31-4B8C-83A1-F6EECF244321}">
                <p14:modId xmlns:p14="http://schemas.microsoft.com/office/powerpoint/2010/main" val="828152955"/>
              </p:ext>
            </p:extLst>
          </p:nvPr>
        </p:nvGraphicFramePr>
        <p:xfrm>
          <a:off x="174809" y="4120115"/>
          <a:ext cx="11707908" cy="2522732"/>
        </p:xfrm>
        <a:graphic>
          <a:graphicData uri="http://schemas.openxmlformats.org/drawingml/2006/table">
            <a:tbl>
              <a:tblPr firstRow="1" bandRow="1">
                <a:tableStyleId>{5C22544A-7EE6-4342-B048-85BDC9FD1C3A}</a:tableStyleId>
              </a:tblPr>
              <a:tblGrid>
                <a:gridCol w="2021186">
                  <a:extLst>
                    <a:ext uri="{9D8B030D-6E8A-4147-A177-3AD203B41FA5}">
                      <a16:colId xmlns:a16="http://schemas.microsoft.com/office/drawing/2014/main" val="868906568"/>
                    </a:ext>
                  </a:extLst>
                </a:gridCol>
                <a:gridCol w="1881450">
                  <a:extLst>
                    <a:ext uri="{9D8B030D-6E8A-4147-A177-3AD203B41FA5}">
                      <a16:colId xmlns:a16="http://schemas.microsoft.com/office/drawing/2014/main" val="356360709"/>
                    </a:ext>
                  </a:extLst>
                </a:gridCol>
                <a:gridCol w="1951318">
                  <a:extLst>
                    <a:ext uri="{9D8B030D-6E8A-4147-A177-3AD203B41FA5}">
                      <a16:colId xmlns:a16="http://schemas.microsoft.com/office/drawing/2014/main" val="611287282"/>
                    </a:ext>
                  </a:extLst>
                </a:gridCol>
                <a:gridCol w="1951318">
                  <a:extLst>
                    <a:ext uri="{9D8B030D-6E8A-4147-A177-3AD203B41FA5}">
                      <a16:colId xmlns:a16="http://schemas.microsoft.com/office/drawing/2014/main" val="486156286"/>
                    </a:ext>
                  </a:extLst>
                </a:gridCol>
                <a:gridCol w="1951318">
                  <a:extLst>
                    <a:ext uri="{9D8B030D-6E8A-4147-A177-3AD203B41FA5}">
                      <a16:colId xmlns:a16="http://schemas.microsoft.com/office/drawing/2014/main" val="4030986849"/>
                    </a:ext>
                  </a:extLst>
                </a:gridCol>
                <a:gridCol w="1951318">
                  <a:extLst>
                    <a:ext uri="{9D8B030D-6E8A-4147-A177-3AD203B41FA5}">
                      <a16:colId xmlns:a16="http://schemas.microsoft.com/office/drawing/2014/main" val="816717564"/>
                    </a:ext>
                  </a:extLst>
                </a:gridCol>
              </a:tblGrid>
              <a:tr h="647382">
                <a:tc>
                  <a:txBody>
                    <a:bodyPr/>
                    <a:lstStyle/>
                    <a:p>
                      <a:pPr algn="r" fontAlgn="ctr"/>
                      <a:r>
                        <a:rPr lang="en-IN" sz="1800" b="1" i="0" kern="1200" dirty="0">
                          <a:solidFill>
                            <a:schemeClr val="lt1"/>
                          </a:solidFill>
                          <a:effectLst/>
                          <a:latin typeface="+mn-lt"/>
                          <a:ea typeface="+mn-ea"/>
                          <a:cs typeface="+mn-cs"/>
                        </a:rPr>
                        <a:t>MSISDN/Number</a:t>
                      </a:r>
                      <a:endParaRPr lang="en-IN" b="1" dirty="0">
                        <a:effectLst/>
                      </a:endParaRPr>
                    </a:p>
                  </a:txBody>
                  <a:tcPr anchor="ctr"/>
                </a:tc>
                <a:tc>
                  <a:txBody>
                    <a:bodyPr/>
                    <a:lstStyle/>
                    <a:p>
                      <a:pPr algn="r" fontAlgn="ctr"/>
                      <a:r>
                        <a:rPr lang="en-IN" b="1" dirty="0">
                          <a:effectLst/>
                        </a:rPr>
                        <a:t>Handset Type</a:t>
                      </a:r>
                    </a:p>
                  </a:txBody>
                  <a:tcPr anchor="ctr"/>
                </a:tc>
                <a:tc>
                  <a:txBody>
                    <a:bodyPr/>
                    <a:lstStyle/>
                    <a:p>
                      <a:pPr algn="r" fontAlgn="ctr"/>
                      <a:r>
                        <a:rPr lang="en-IN" b="1">
                          <a:effectLst/>
                        </a:rPr>
                        <a:t>total_tp(kbps)</a:t>
                      </a:r>
                    </a:p>
                  </a:txBody>
                  <a:tcPr anchor="ctr"/>
                </a:tc>
                <a:tc>
                  <a:txBody>
                    <a:bodyPr/>
                    <a:lstStyle/>
                    <a:p>
                      <a:pPr algn="r" fontAlgn="ctr"/>
                      <a:r>
                        <a:rPr lang="en-IN" b="1">
                          <a:effectLst/>
                        </a:rPr>
                        <a:t>total_rtt(ms)</a:t>
                      </a:r>
                    </a:p>
                  </a:txBody>
                  <a:tcPr anchor="ctr"/>
                </a:tc>
                <a:tc>
                  <a:txBody>
                    <a:bodyPr/>
                    <a:lstStyle/>
                    <a:p>
                      <a:pPr algn="r" fontAlgn="ctr"/>
                      <a:r>
                        <a:rPr lang="en-IN" b="1">
                          <a:effectLst/>
                        </a:rPr>
                        <a:t>total_tpl(kbps)</a:t>
                      </a:r>
                    </a:p>
                  </a:txBody>
                  <a:tcPr anchor="ctr"/>
                </a:tc>
                <a:tc>
                  <a:txBody>
                    <a:bodyPr/>
                    <a:lstStyle/>
                    <a:p>
                      <a:pPr algn="r" fontAlgn="ctr"/>
                      <a:r>
                        <a:rPr lang="en-IN" b="1" dirty="0" err="1">
                          <a:effectLst/>
                        </a:rPr>
                        <a:t>experience_score</a:t>
                      </a:r>
                      <a:endParaRPr lang="en-IN" b="1" dirty="0">
                        <a:effectLst/>
                      </a:endParaRPr>
                    </a:p>
                  </a:txBody>
                  <a:tcPr anchor="ctr"/>
                </a:tc>
                <a:extLst>
                  <a:ext uri="{0D108BD9-81ED-4DB2-BD59-A6C34878D82A}">
                    <a16:rowId xmlns:a16="http://schemas.microsoft.com/office/drawing/2014/main" val="3182610711"/>
                  </a:ext>
                </a:extLst>
              </a:tr>
              <a:tr h="375070">
                <a:tc>
                  <a:txBody>
                    <a:bodyPr/>
                    <a:lstStyle/>
                    <a:p>
                      <a:pPr algn="r" fontAlgn="ctr"/>
                      <a:r>
                        <a:rPr lang="en-IN" b="1" dirty="0">
                          <a:effectLst/>
                        </a:rPr>
                        <a:t>3.370000e+10</a:t>
                      </a:r>
                    </a:p>
                  </a:txBody>
                  <a:tcPr anchor="ctr"/>
                </a:tc>
                <a:tc>
                  <a:txBody>
                    <a:bodyPr/>
                    <a:lstStyle/>
                    <a:p>
                      <a:pPr algn="r" fontAlgn="ctr"/>
                      <a:r>
                        <a:rPr lang="en-IN">
                          <a:effectLst/>
                        </a:rPr>
                        <a:t>0.693147</a:t>
                      </a:r>
                    </a:p>
                  </a:txBody>
                  <a:tcPr anchor="ctr"/>
                </a:tc>
                <a:tc>
                  <a:txBody>
                    <a:bodyPr/>
                    <a:lstStyle/>
                    <a:p>
                      <a:pPr algn="r" fontAlgn="ctr"/>
                      <a:r>
                        <a:rPr lang="en-IN" dirty="0">
                          <a:effectLst/>
                        </a:rPr>
                        <a:t>2.772589</a:t>
                      </a:r>
                    </a:p>
                  </a:txBody>
                  <a:tcPr anchor="ctr"/>
                </a:tc>
                <a:tc>
                  <a:txBody>
                    <a:bodyPr/>
                    <a:lstStyle/>
                    <a:p>
                      <a:pPr algn="r" fontAlgn="ctr"/>
                      <a:r>
                        <a:rPr lang="en-IN">
                          <a:effectLst/>
                        </a:rPr>
                        <a:t>3.931826</a:t>
                      </a:r>
                    </a:p>
                  </a:txBody>
                  <a:tcPr anchor="ctr"/>
                </a:tc>
                <a:tc>
                  <a:txBody>
                    <a:bodyPr/>
                    <a:lstStyle/>
                    <a:p>
                      <a:pPr algn="r" fontAlgn="ctr"/>
                      <a:r>
                        <a:rPr lang="en-IN">
                          <a:effectLst/>
                        </a:rPr>
                        <a:t>5.303305</a:t>
                      </a:r>
                    </a:p>
                  </a:txBody>
                  <a:tcPr anchor="ctr"/>
                </a:tc>
                <a:tc>
                  <a:txBody>
                    <a:bodyPr/>
                    <a:lstStyle/>
                    <a:p>
                      <a:pPr algn="r" fontAlgn="ctr"/>
                      <a:r>
                        <a:rPr lang="en-IN">
                          <a:effectLst/>
                        </a:rPr>
                        <a:t>7.745850</a:t>
                      </a:r>
                    </a:p>
                  </a:txBody>
                  <a:tcPr anchor="ctr"/>
                </a:tc>
                <a:extLst>
                  <a:ext uri="{0D108BD9-81ED-4DB2-BD59-A6C34878D82A}">
                    <a16:rowId xmlns:a16="http://schemas.microsoft.com/office/drawing/2014/main" val="978825031"/>
                  </a:ext>
                </a:extLst>
              </a:tr>
              <a:tr h="375070">
                <a:tc>
                  <a:txBody>
                    <a:bodyPr/>
                    <a:lstStyle/>
                    <a:p>
                      <a:pPr algn="r" fontAlgn="ctr"/>
                      <a:r>
                        <a:rPr lang="en-IN" b="1">
                          <a:effectLst/>
                        </a:rPr>
                        <a:t>3.370000e+10</a:t>
                      </a:r>
                    </a:p>
                  </a:txBody>
                  <a:tcPr anchor="ctr"/>
                </a:tc>
                <a:tc>
                  <a:txBody>
                    <a:bodyPr/>
                    <a:lstStyle/>
                    <a:p>
                      <a:pPr algn="r" fontAlgn="ctr"/>
                      <a:r>
                        <a:rPr lang="en-IN">
                          <a:effectLst/>
                        </a:rPr>
                        <a:t>0.693147</a:t>
                      </a:r>
                    </a:p>
                  </a:txBody>
                  <a:tcPr anchor="ctr"/>
                </a:tc>
                <a:tc>
                  <a:txBody>
                    <a:bodyPr/>
                    <a:lstStyle/>
                    <a:p>
                      <a:pPr algn="r" fontAlgn="ctr"/>
                      <a:r>
                        <a:rPr lang="en-IN">
                          <a:effectLst/>
                        </a:rPr>
                        <a:t>8.406485</a:t>
                      </a:r>
                    </a:p>
                  </a:txBody>
                  <a:tcPr anchor="ctr"/>
                </a:tc>
                <a:tc>
                  <a:txBody>
                    <a:bodyPr/>
                    <a:lstStyle/>
                    <a:p>
                      <a:pPr algn="r" fontAlgn="ctr"/>
                      <a:r>
                        <a:rPr lang="en-IN">
                          <a:effectLst/>
                        </a:rPr>
                        <a:t>4.740575</a:t>
                      </a:r>
                    </a:p>
                  </a:txBody>
                  <a:tcPr anchor="ctr"/>
                </a:tc>
                <a:tc>
                  <a:txBody>
                    <a:bodyPr/>
                    <a:lstStyle/>
                    <a:p>
                      <a:pPr algn="r" fontAlgn="ctr"/>
                      <a:r>
                        <a:rPr lang="en-IN">
                          <a:effectLst/>
                        </a:rPr>
                        <a:t>5.178971</a:t>
                      </a:r>
                    </a:p>
                  </a:txBody>
                  <a:tcPr anchor="ctr"/>
                </a:tc>
                <a:tc>
                  <a:txBody>
                    <a:bodyPr/>
                    <a:lstStyle/>
                    <a:p>
                      <a:pPr algn="r" fontAlgn="ctr"/>
                      <a:r>
                        <a:rPr lang="en-IN">
                          <a:effectLst/>
                        </a:rPr>
                        <a:t>2.140058</a:t>
                      </a:r>
                    </a:p>
                  </a:txBody>
                  <a:tcPr anchor="ctr"/>
                </a:tc>
                <a:extLst>
                  <a:ext uri="{0D108BD9-81ED-4DB2-BD59-A6C34878D82A}">
                    <a16:rowId xmlns:a16="http://schemas.microsoft.com/office/drawing/2014/main" val="2173698762"/>
                  </a:ext>
                </a:extLst>
              </a:tr>
              <a:tr h="375070">
                <a:tc>
                  <a:txBody>
                    <a:bodyPr/>
                    <a:lstStyle/>
                    <a:p>
                      <a:pPr algn="r" fontAlgn="ctr"/>
                      <a:r>
                        <a:rPr lang="en-IN" b="1">
                          <a:effectLst/>
                        </a:rPr>
                        <a:t>3.370000e+10</a:t>
                      </a:r>
                    </a:p>
                  </a:txBody>
                  <a:tcPr anchor="ctr"/>
                </a:tc>
                <a:tc>
                  <a:txBody>
                    <a:bodyPr/>
                    <a:lstStyle/>
                    <a:p>
                      <a:pPr algn="r" fontAlgn="ctr"/>
                      <a:r>
                        <a:rPr lang="en-IN">
                          <a:effectLst/>
                        </a:rPr>
                        <a:t>0.693147</a:t>
                      </a:r>
                    </a:p>
                  </a:txBody>
                  <a:tcPr anchor="ctr"/>
                </a:tc>
                <a:tc>
                  <a:txBody>
                    <a:bodyPr/>
                    <a:lstStyle/>
                    <a:p>
                      <a:pPr algn="r" fontAlgn="ctr"/>
                      <a:r>
                        <a:rPr lang="en-IN" dirty="0">
                          <a:effectLst/>
                        </a:rPr>
                        <a:t>9.011035</a:t>
                      </a:r>
                    </a:p>
                  </a:txBody>
                  <a:tcPr anchor="ctr"/>
                </a:tc>
                <a:tc>
                  <a:txBody>
                    <a:bodyPr/>
                    <a:lstStyle/>
                    <a:p>
                      <a:pPr algn="r" fontAlgn="ctr"/>
                      <a:r>
                        <a:rPr lang="en-IN">
                          <a:effectLst/>
                        </a:rPr>
                        <a:t>3.401197</a:t>
                      </a:r>
                    </a:p>
                  </a:txBody>
                  <a:tcPr anchor="ctr"/>
                </a:tc>
                <a:tc>
                  <a:txBody>
                    <a:bodyPr/>
                    <a:lstStyle/>
                    <a:p>
                      <a:pPr algn="r" fontAlgn="ctr"/>
                      <a:r>
                        <a:rPr lang="en-IN">
                          <a:effectLst/>
                        </a:rPr>
                        <a:t>5.288267</a:t>
                      </a:r>
                    </a:p>
                  </a:txBody>
                  <a:tcPr anchor="ctr"/>
                </a:tc>
                <a:tc>
                  <a:txBody>
                    <a:bodyPr/>
                    <a:lstStyle/>
                    <a:p>
                      <a:pPr algn="r" fontAlgn="ctr"/>
                      <a:r>
                        <a:rPr lang="en-IN">
                          <a:effectLst/>
                        </a:rPr>
                        <a:t>1.948271</a:t>
                      </a:r>
                    </a:p>
                  </a:txBody>
                  <a:tcPr anchor="ctr"/>
                </a:tc>
                <a:extLst>
                  <a:ext uri="{0D108BD9-81ED-4DB2-BD59-A6C34878D82A}">
                    <a16:rowId xmlns:a16="http://schemas.microsoft.com/office/drawing/2014/main" val="217165720"/>
                  </a:ext>
                </a:extLst>
              </a:tr>
              <a:tr h="375070">
                <a:tc>
                  <a:txBody>
                    <a:bodyPr/>
                    <a:lstStyle/>
                    <a:p>
                      <a:pPr algn="r" fontAlgn="ctr"/>
                      <a:r>
                        <a:rPr lang="en-IN" b="1">
                          <a:effectLst/>
                        </a:rPr>
                        <a:t>3.370000e+10</a:t>
                      </a:r>
                    </a:p>
                  </a:txBody>
                  <a:tcPr anchor="ctr"/>
                </a:tc>
                <a:tc>
                  <a:txBody>
                    <a:bodyPr/>
                    <a:lstStyle/>
                    <a:p>
                      <a:pPr algn="r" fontAlgn="ctr"/>
                      <a:r>
                        <a:rPr lang="en-IN">
                          <a:effectLst/>
                        </a:rPr>
                        <a:t>0.693147</a:t>
                      </a:r>
                    </a:p>
                  </a:txBody>
                  <a:tcPr anchor="ctr"/>
                </a:tc>
                <a:tc>
                  <a:txBody>
                    <a:bodyPr/>
                    <a:lstStyle/>
                    <a:p>
                      <a:pPr algn="r" fontAlgn="ctr"/>
                      <a:r>
                        <a:rPr lang="en-IN">
                          <a:effectLst/>
                        </a:rPr>
                        <a:t>2.772589</a:t>
                      </a:r>
                    </a:p>
                  </a:txBody>
                  <a:tcPr anchor="ctr"/>
                </a:tc>
                <a:tc>
                  <a:txBody>
                    <a:bodyPr/>
                    <a:lstStyle/>
                    <a:p>
                      <a:pPr algn="r" fontAlgn="ctr"/>
                      <a:r>
                        <a:rPr lang="en-IN">
                          <a:effectLst/>
                        </a:rPr>
                        <a:t>3.931826</a:t>
                      </a:r>
                    </a:p>
                  </a:txBody>
                  <a:tcPr anchor="ctr"/>
                </a:tc>
                <a:tc>
                  <a:txBody>
                    <a:bodyPr/>
                    <a:lstStyle/>
                    <a:p>
                      <a:pPr algn="r" fontAlgn="ctr"/>
                      <a:r>
                        <a:rPr lang="en-IN">
                          <a:effectLst/>
                        </a:rPr>
                        <a:t>5.303305</a:t>
                      </a:r>
                    </a:p>
                  </a:txBody>
                  <a:tcPr anchor="ctr"/>
                </a:tc>
                <a:tc>
                  <a:txBody>
                    <a:bodyPr/>
                    <a:lstStyle/>
                    <a:p>
                      <a:pPr algn="r" fontAlgn="ctr"/>
                      <a:r>
                        <a:rPr lang="en-IN">
                          <a:effectLst/>
                        </a:rPr>
                        <a:t>7.745850</a:t>
                      </a:r>
                    </a:p>
                  </a:txBody>
                  <a:tcPr anchor="ctr"/>
                </a:tc>
                <a:extLst>
                  <a:ext uri="{0D108BD9-81ED-4DB2-BD59-A6C34878D82A}">
                    <a16:rowId xmlns:a16="http://schemas.microsoft.com/office/drawing/2014/main" val="2110898741"/>
                  </a:ext>
                </a:extLst>
              </a:tr>
              <a:tr h="375070">
                <a:tc>
                  <a:txBody>
                    <a:bodyPr/>
                    <a:lstStyle/>
                    <a:p>
                      <a:pPr algn="r" fontAlgn="ctr"/>
                      <a:r>
                        <a:rPr lang="en-IN" b="1">
                          <a:effectLst/>
                        </a:rPr>
                        <a:t>3.373042e+10</a:t>
                      </a:r>
                    </a:p>
                  </a:txBody>
                  <a:tcPr anchor="ctr"/>
                </a:tc>
                <a:tc>
                  <a:txBody>
                    <a:bodyPr/>
                    <a:lstStyle/>
                    <a:p>
                      <a:pPr algn="r" fontAlgn="ctr"/>
                      <a:r>
                        <a:rPr lang="en-IN">
                          <a:effectLst/>
                        </a:rPr>
                        <a:t>10.056981</a:t>
                      </a:r>
                    </a:p>
                  </a:txBody>
                  <a:tcPr anchor="ctr"/>
                </a:tc>
                <a:tc>
                  <a:txBody>
                    <a:bodyPr/>
                    <a:lstStyle/>
                    <a:p>
                      <a:pPr algn="r" fontAlgn="ctr"/>
                      <a:r>
                        <a:rPr lang="en-IN">
                          <a:effectLst/>
                        </a:rPr>
                        <a:t>19.502206</a:t>
                      </a:r>
                    </a:p>
                  </a:txBody>
                  <a:tcPr anchor="ctr"/>
                </a:tc>
                <a:tc>
                  <a:txBody>
                    <a:bodyPr/>
                    <a:lstStyle/>
                    <a:p>
                      <a:pPr algn="r" fontAlgn="ctr"/>
                      <a:r>
                        <a:rPr lang="en-IN">
                          <a:effectLst/>
                        </a:rPr>
                        <a:t>14.158110</a:t>
                      </a:r>
                    </a:p>
                  </a:txBody>
                  <a:tcPr anchor="ctr"/>
                </a:tc>
                <a:tc>
                  <a:txBody>
                    <a:bodyPr/>
                    <a:lstStyle/>
                    <a:p>
                      <a:pPr algn="r" fontAlgn="ctr"/>
                      <a:r>
                        <a:rPr lang="en-IN">
                          <a:effectLst/>
                        </a:rPr>
                        <a:t>15.322088</a:t>
                      </a:r>
                    </a:p>
                  </a:txBody>
                  <a:tcPr anchor="ctr"/>
                </a:tc>
                <a:tc>
                  <a:txBody>
                    <a:bodyPr/>
                    <a:lstStyle/>
                    <a:p>
                      <a:pPr algn="r" fontAlgn="ctr"/>
                      <a:r>
                        <a:rPr lang="en-IN" dirty="0">
                          <a:effectLst/>
                        </a:rPr>
                        <a:t>18.693046</a:t>
                      </a:r>
                    </a:p>
                  </a:txBody>
                  <a:tcPr anchor="ctr"/>
                </a:tc>
                <a:extLst>
                  <a:ext uri="{0D108BD9-81ED-4DB2-BD59-A6C34878D82A}">
                    <a16:rowId xmlns:a16="http://schemas.microsoft.com/office/drawing/2014/main" val="1529473446"/>
                  </a:ext>
                </a:extLst>
              </a:tr>
            </a:tbl>
          </a:graphicData>
        </a:graphic>
      </p:graphicFrame>
      <p:sp>
        <p:nvSpPr>
          <p:cNvPr id="6" name="TextBox 5">
            <a:extLst>
              <a:ext uri="{FF2B5EF4-FFF2-40B4-BE49-F238E27FC236}">
                <a16:creationId xmlns:a16="http://schemas.microsoft.com/office/drawing/2014/main" id="{962BE763-CA4B-F88B-91CB-0EA74C2C49C5}"/>
              </a:ext>
            </a:extLst>
          </p:cNvPr>
          <p:cNvSpPr txBox="1"/>
          <p:nvPr/>
        </p:nvSpPr>
        <p:spPr>
          <a:xfrm>
            <a:off x="412375" y="1308932"/>
            <a:ext cx="11232777" cy="2120068"/>
          </a:xfrm>
          <a:prstGeom prst="rect">
            <a:avLst/>
          </a:prstGeom>
          <a:noFill/>
        </p:spPr>
        <p:txBody>
          <a:bodyPr wrap="square" anchor="ctr">
            <a:spAutoFit/>
          </a:bodyPr>
          <a:lstStyle/>
          <a:p>
            <a:pPr algn="just">
              <a:lnSpc>
                <a:spcPct val="150000"/>
              </a:lnSpc>
            </a:pPr>
            <a:r>
              <a:rPr lang="en-US" dirty="0">
                <a:latin typeface="Times New Roman" panose="02020603050405020304" pitchFamily="18" charset="0"/>
                <a:cs typeface="Times New Roman" panose="02020603050405020304" pitchFamily="18" charset="0"/>
              </a:rPr>
              <a:t>Satisfaction Analysis evaluates user contentment with products, services, or experiences, offering insights into their expectations and perceptions. By examining feedback, survey results, and behavioral patterns, it highlights areas of success and potential improvement. This analysis helps organizations identify factors driving satisfaction, as well as challenges causing dissatisfaction, enabling targeted solutions. With data-driven strategies, Satisfaction Analysis enhances user experience, fosters loyalty, and promotes continuous improvement to meet evolving needs effectively.</a:t>
            </a:r>
          </a:p>
        </p:txBody>
      </p:sp>
    </p:spTree>
    <p:extLst>
      <p:ext uri="{BB962C8B-B14F-4D97-AF65-F5344CB8AC3E}">
        <p14:creationId xmlns:p14="http://schemas.microsoft.com/office/powerpoint/2010/main" val="9549531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667E8-6D18-6781-5F4A-0C74BD932FB1}"/>
              </a:ext>
            </a:extLst>
          </p:cNvPr>
          <p:cNvSpPr>
            <a:spLocks noGrp="1"/>
          </p:cNvSpPr>
          <p:nvPr>
            <p:ph type="title"/>
          </p:nvPr>
        </p:nvSpPr>
        <p:spPr>
          <a:xfrm>
            <a:off x="2773363" y="129988"/>
            <a:ext cx="6490446" cy="717176"/>
          </a:xfrm>
        </p:spPr>
        <p:txBody>
          <a:bodyPr>
            <a:normAutofit/>
          </a:bodyPr>
          <a:lstStyle/>
          <a:p>
            <a:pPr algn="ctr"/>
            <a:r>
              <a:rPr lang="en-US" sz="3600" u="sng" dirty="0">
                <a:latin typeface="Times New Roman" panose="02020603050405020304" pitchFamily="18" charset="0"/>
                <a:cs typeface="Times New Roman" panose="02020603050405020304" pitchFamily="18" charset="0"/>
              </a:rPr>
              <a:t>Top 10 Most Satisfied Users</a:t>
            </a:r>
            <a:endParaRPr lang="en-IN" sz="3600" u="sng" dirty="0">
              <a:latin typeface="Times New Roman" panose="02020603050405020304" pitchFamily="18" charset="0"/>
              <a:cs typeface="Times New Roman" panose="02020603050405020304" pitchFamily="18" charset="0"/>
            </a:endParaRPr>
          </a:p>
        </p:txBody>
      </p:sp>
      <p:pic>
        <p:nvPicPr>
          <p:cNvPr id="5122" name="Picture 2">
            <a:extLst>
              <a:ext uri="{FF2B5EF4-FFF2-40B4-BE49-F238E27FC236}">
                <a16:creationId xmlns:a16="http://schemas.microsoft.com/office/drawing/2014/main" id="{0AA3898C-5D40-F29E-E7F9-912191727E9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550197" y="1550894"/>
            <a:ext cx="4279400" cy="3840488"/>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D9F81AD4-C6C1-9862-1CE0-E7301BB84558}"/>
              </a:ext>
            </a:extLst>
          </p:cNvPr>
          <p:cNvSpPr>
            <a:spLocks noGrp="1"/>
          </p:cNvSpPr>
          <p:nvPr>
            <p:ph type="body" sz="half" idx="2"/>
          </p:nvPr>
        </p:nvSpPr>
        <p:spPr>
          <a:xfrm>
            <a:off x="160152" y="1550894"/>
            <a:ext cx="5226422" cy="5307106"/>
          </a:xfrm>
        </p:spPr>
        <p:txBody>
          <a:bodyPr anchor="ctr">
            <a:normAutofit/>
          </a:bodyPr>
          <a:lstStyle/>
          <a:p>
            <a:pPr algn="just">
              <a:buNone/>
            </a:pPr>
            <a:r>
              <a:rPr lang="en-US" sz="1800" b="1" dirty="0">
                <a:latin typeface="Times New Roman" panose="02020603050405020304" pitchFamily="18" charset="0"/>
                <a:cs typeface="Times New Roman" panose="02020603050405020304" pitchFamily="18" charset="0"/>
              </a:rPr>
              <a:t>Here are some insights based on the provided graph : </a:t>
            </a:r>
          </a:p>
          <a:p>
            <a:pPr algn="just">
              <a:buNone/>
            </a:pPr>
            <a:endParaRPr lang="en-US" b="1" dirty="0">
              <a:latin typeface="Times New Roman" panose="02020603050405020304" pitchFamily="18" charset="0"/>
              <a:cs typeface="Times New Roman" panose="02020603050405020304" pitchFamily="18" charset="0"/>
            </a:endParaRPr>
          </a:p>
          <a:p>
            <a:pPr algn="just">
              <a:buNone/>
            </a:pPr>
            <a:r>
              <a:rPr lang="en-US" b="1" dirty="0">
                <a:latin typeface="Times New Roman" panose="02020603050405020304" pitchFamily="18" charset="0"/>
                <a:cs typeface="Times New Roman" panose="02020603050405020304" pitchFamily="18" charset="0"/>
              </a:rPr>
              <a:t>User 89091 demonstrates an extremely high </a:t>
            </a:r>
            <a:r>
              <a:rPr lang="en-US" b="1" dirty="0" err="1">
                <a:latin typeface="Times New Roman" panose="02020603050405020304" pitchFamily="18" charset="0"/>
                <a:cs typeface="Times New Roman" panose="02020603050405020304" pitchFamily="18" charset="0"/>
              </a:rPr>
              <a:t>total_tp</a:t>
            </a:r>
            <a:r>
              <a:rPr lang="en-US" b="1" dirty="0">
                <a:latin typeface="Times New Roman" panose="02020603050405020304" pitchFamily="18" charset="0"/>
                <a:cs typeface="Times New Roman" panose="02020603050405020304" pitchFamily="18" charset="0"/>
              </a:rPr>
              <a:t> value, approximately 3.0e8 kbps</a:t>
            </a:r>
            <a:r>
              <a:rPr lang="en-US" dirty="0">
                <a:latin typeface="Times New Roman" panose="02020603050405020304" pitchFamily="18" charset="0"/>
                <a:cs typeface="Times New Roman" panose="02020603050405020304" pitchFamily="18" charset="0"/>
              </a:rPr>
              <a:t>, positioning them as a significant outlier among the top 10 users. This could be indicative of intense data usage or specialized network conditions that deserve further analysis to understand the underlying factors.</a:t>
            </a:r>
          </a:p>
          <a:p>
            <a:pPr algn="just">
              <a:buFont typeface="+mj-lt"/>
              <a:buAutoNum type="arabicPeriod"/>
            </a:pPr>
            <a:r>
              <a:rPr lang="en-US" b="1" dirty="0">
                <a:latin typeface="Times New Roman" panose="02020603050405020304" pitchFamily="18" charset="0"/>
                <a:cs typeface="Times New Roman" panose="02020603050405020304" pitchFamily="18" charset="0"/>
              </a:rPr>
              <a:t>Users 0, 48009, and 86671 exhibit moderate </a:t>
            </a:r>
            <a:r>
              <a:rPr lang="en-US" b="1" dirty="0" err="1">
                <a:latin typeface="Times New Roman" panose="02020603050405020304" pitchFamily="18" charset="0"/>
                <a:cs typeface="Times New Roman" panose="02020603050405020304" pitchFamily="18" charset="0"/>
              </a:rPr>
              <a:t>total_tp</a:t>
            </a:r>
            <a:r>
              <a:rPr lang="en-US" b="1" dirty="0">
                <a:latin typeface="Times New Roman" panose="02020603050405020304" pitchFamily="18" charset="0"/>
                <a:cs typeface="Times New Roman" panose="02020603050405020304" pitchFamily="18" charset="0"/>
              </a:rPr>
              <a:t> values</a:t>
            </a:r>
            <a:r>
              <a:rPr lang="en-US" dirty="0">
                <a:latin typeface="Times New Roman" panose="02020603050405020304" pitchFamily="18" charset="0"/>
                <a:cs typeface="Times New Roman" panose="02020603050405020304" pitchFamily="18" charset="0"/>
              </a:rPr>
              <a:t>, which are comparatively lower than user 89091 but still substantial. These users may represent mid-range data activity or usage patterns worth exploring for optimization.</a:t>
            </a:r>
          </a:p>
          <a:p>
            <a:pPr algn="just">
              <a:buFont typeface="+mj-lt"/>
              <a:buAutoNum type="arabicPeriod"/>
            </a:pPr>
            <a:r>
              <a:rPr lang="en-US" b="1" dirty="0">
                <a:latin typeface="Times New Roman" panose="02020603050405020304" pitchFamily="18" charset="0"/>
                <a:cs typeface="Times New Roman" panose="02020603050405020304" pitchFamily="18" charset="0"/>
              </a:rPr>
              <a:t>Other users have negligible </a:t>
            </a:r>
            <a:r>
              <a:rPr lang="en-US" b="1" dirty="0" err="1">
                <a:latin typeface="Times New Roman" panose="02020603050405020304" pitchFamily="18" charset="0"/>
                <a:cs typeface="Times New Roman" panose="02020603050405020304" pitchFamily="18" charset="0"/>
              </a:rPr>
              <a:t>total_tp</a:t>
            </a:r>
            <a:r>
              <a:rPr lang="en-US" b="1" dirty="0">
                <a:latin typeface="Times New Roman" panose="02020603050405020304" pitchFamily="18" charset="0"/>
                <a:cs typeface="Times New Roman" panose="02020603050405020304" pitchFamily="18" charset="0"/>
              </a:rPr>
              <a:t> values, close to zero</a:t>
            </a:r>
            <a:r>
              <a:rPr lang="en-US" dirty="0">
                <a:latin typeface="Times New Roman" panose="02020603050405020304" pitchFamily="18" charset="0"/>
                <a:cs typeface="Times New Roman" panose="02020603050405020304" pitchFamily="18" charset="0"/>
              </a:rPr>
              <a:t>, emphasizing a pronounced disparity in throughput usage. This trend suggests a concentration of high activity among select users, highlighting potential areas for targeted strategies or technical intervention.</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56604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F0B35-BC2D-30C1-4FA1-AF0EA3C7360A}"/>
              </a:ext>
            </a:extLst>
          </p:cNvPr>
          <p:cNvSpPr>
            <a:spLocks noGrp="1"/>
          </p:cNvSpPr>
          <p:nvPr>
            <p:ph type="title"/>
          </p:nvPr>
        </p:nvSpPr>
        <p:spPr>
          <a:xfrm>
            <a:off x="-94132" y="168332"/>
            <a:ext cx="11492755" cy="369332"/>
          </a:xfrm>
        </p:spPr>
        <p:txBody>
          <a:bodyPr>
            <a:noAutofit/>
          </a:bodyPr>
          <a:lstStyle/>
          <a:p>
            <a:pPr algn="ctr"/>
            <a:r>
              <a:rPr lang="en-US" sz="3200" b="0" i="0" u="sng" dirty="0">
                <a:effectLst/>
                <a:latin typeface="Times New Roman" panose="02020603050405020304" pitchFamily="18" charset="0"/>
                <a:cs typeface="Times New Roman" panose="02020603050405020304" pitchFamily="18" charset="0"/>
              </a:rPr>
              <a:t>Run a k-means (k=2) on the engagement &amp; the experience score.</a:t>
            </a:r>
            <a:br>
              <a:rPr lang="en-US" sz="3200" b="0" i="0" u="sng" dirty="0">
                <a:effectLst/>
                <a:latin typeface="Times New Roman" panose="02020603050405020304" pitchFamily="18" charset="0"/>
                <a:cs typeface="Times New Roman" panose="02020603050405020304" pitchFamily="18" charset="0"/>
              </a:rPr>
            </a:br>
            <a:endParaRPr lang="en-IN" sz="3200" u="sng" dirty="0">
              <a:latin typeface="Times New Roman" panose="02020603050405020304" pitchFamily="18" charset="0"/>
              <a:cs typeface="Times New Roman" panose="02020603050405020304" pitchFamily="18" charset="0"/>
            </a:endParaRPr>
          </a:p>
        </p:txBody>
      </p:sp>
      <p:graphicFrame>
        <p:nvGraphicFramePr>
          <p:cNvPr id="7" name="Content Placeholder 6">
            <a:extLst>
              <a:ext uri="{FF2B5EF4-FFF2-40B4-BE49-F238E27FC236}">
                <a16:creationId xmlns:a16="http://schemas.microsoft.com/office/drawing/2014/main" id="{7353B883-FD0C-5C2F-EFF0-0C3E69A7F10A}"/>
              </a:ext>
            </a:extLst>
          </p:cNvPr>
          <p:cNvGraphicFramePr>
            <a:graphicFrameLocks noGrp="1"/>
          </p:cNvGraphicFramePr>
          <p:nvPr>
            <p:ph idx="1"/>
            <p:extLst>
              <p:ext uri="{D42A27DB-BD31-4B8C-83A1-F6EECF244321}">
                <p14:modId xmlns:p14="http://schemas.microsoft.com/office/powerpoint/2010/main" val="837263648"/>
              </p:ext>
            </p:extLst>
          </p:nvPr>
        </p:nvGraphicFramePr>
        <p:xfrm>
          <a:off x="363069" y="1296708"/>
          <a:ext cx="11492755" cy="2225040"/>
        </p:xfrm>
        <a:graphic>
          <a:graphicData uri="http://schemas.openxmlformats.org/drawingml/2006/table">
            <a:tbl>
              <a:tblPr firstRow="1" bandRow="1">
                <a:tableStyleId>{5C22544A-7EE6-4342-B048-85BDC9FD1C3A}</a:tableStyleId>
              </a:tblPr>
              <a:tblGrid>
                <a:gridCol w="2298551">
                  <a:extLst>
                    <a:ext uri="{9D8B030D-6E8A-4147-A177-3AD203B41FA5}">
                      <a16:colId xmlns:a16="http://schemas.microsoft.com/office/drawing/2014/main" val="3490797493"/>
                    </a:ext>
                  </a:extLst>
                </a:gridCol>
                <a:gridCol w="2298551">
                  <a:extLst>
                    <a:ext uri="{9D8B030D-6E8A-4147-A177-3AD203B41FA5}">
                      <a16:colId xmlns:a16="http://schemas.microsoft.com/office/drawing/2014/main" val="1932247661"/>
                    </a:ext>
                  </a:extLst>
                </a:gridCol>
                <a:gridCol w="2298551">
                  <a:extLst>
                    <a:ext uri="{9D8B030D-6E8A-4147-A177-3AD203B41FA5}">
                      <a16:colId xmlns:a16="http://schemas.microsoft.com/office/drawing/2014/main" val="1443114747"/>
                    </a:ext>
                  </a:extLst>
                </a:gridCol>
                <a:gridCol w="2298551">
                  <a:extLst>
                    <a:ext uri="{9D8B030D-6E8A-4147-A177-3AD203B41FA5}">
                      <a16:colId xmlns:a16="http://schemas.microsoft.com/office/drawing/2014/main" val="1838251242"/>
                    </a:ext>
                  </a:extLst>
                </a:gridCol>
                <a:gridCol w="2298551">
                  <a:extLst>
                    <a:ext uri="{9D8B030D-6E8A-4147-A177-3AD203B41FA5}">
                      <a16:colId xmlns:a16="http://schemas.microsoft.com/office/drawing/2014/main" val="3195036635"/>
                    </a:ext>
                  </a:extLst>
                </a:gridCol>
              </a:tblGrid>
              <a:tr h="370840">
                <a:tc>
                  <a:txBody>
                    <a:bodyPr/>
                    <a:lstStyle/>
                    <a:p>
                      <a:endParaRPr lang="en-IN" dirty="0"/>
                    </a:p>
                  </a:txBody>
                  <a:tcPr/>
                </a:tc>
                <a:tc>
                  <a:txBody>
                    <a:bodyPr/>
                    <a:lstStyle/>
                    <a:p>
                      <a:pPr algn="r" fontAlgn="ctr"/>
                      <a:r>
                        <a:rPr lang="en-IN" b="1" dirty="0">
                          <a:effectLst/>
                        </a:rPr>
                        <a:t>MSISDN/Number</a:t>
                      </a:r>
                    </a:p>
                  </a:txBody>
                  <a:tcPr anchor="ctr"/>
                </a:tc>
                <a:tc>
                  <a:txBody>
                    <a:bodyPr/>
                    <a:lstStyle/>
                    <a:p>
                      <a:pPr algn="r" fontAlgn="ctr"/>
                      <a:r>
                        <a:rPr lang="en-IN" b="1">
                          <a:effectLst/>
                        </a:rPr>
                        <a:t>engagement_score</a:t>
                      </a:r>
                    </a:p>
                  </a:txBody>
                  <a:tcPr anchor="ctr"/>
                </a:tc>
                <a:tc>
                  <a:txBody>
                    <a:bodyPr/>
                    <a:lstStyle/>
                    <a:p>
                      <a:pPr algn="r" fontAlgn="ctr"/>
                      <a:r>
                        <a:rPr lang="en-IN" b="1">
                          <a:effectLst/>
                        </a:rPr>
                        <a:t>experience_score</a:t>
                      </a:r>
                    </a:p>
                  </a:txBody>
                  <a:tcPr anchor="ctr"/>
                </a:tc>
                <a:tc>
                  <a:txBody>
                    <a:bodyPr/>
                    <a:lstStyle/>
                    <a:p>
                      <a:pPr algn="r" fontAlgn="ctr"/>
                      <a:r>
                        <a:rPr lang="en-IN" b="1" dirty="0">
                          <a:effectLst/>
                        </a:rPr>
                        <a:t>clusters</a:t>
                      </a:r>
                    </a:p>
                  </a:txBody>
                  <a:tcPr anchor="ctr"/>
                </a:tc>
                <a:extLst>
                  <a:ext uri="{0D108BD9-81ED-4DB2-BD59-A6C34878D82A}">
                    <a16:rowId xmlns:a16="http://schemas.microsoft.com/office/drawing/2014/main" val="2005448126"/>
                  </a:ext>
                </a:extLst>
              </a:tr>
              <a:tr h="370840">
                <a:tc>
                  <a:txBody>
                    <a:bodyPr/>
                    <a:lstStyle/>
                    <a:p>
                      <a:pPr algn="r" fontAlgn="ctr"/>
                      <a:r>
                        <a:rPr lang="en-IN" b="1" dirty="0">
                          <a:effectLst/>
                        </a:rPr>
                        <a:t>89087</a:t>
                      </a:r>
                    </a:p>
                  </a:txBody>
                  <a:tcPr anchor="ctr"/>
                </a:tc>
                <a:tc>
                  <a:txBody>
                    <a:bodyPr/>
                    <a:lstStyle/>
                    <a:p>
                      <a:pPr algn="r" fontAlgn="ctr"/>
                      <a:r>
                        <a:rPr lang="en-IN" dirty="0">
                          <a:effectLst/>
                        </a:rPr>
                        <a:t>3.370000e+10</a:t>
                      </a:r>
                    </a:p>
                  </a:txBody>
                  <a:tcPr anchor="ctr"/>
                </a:tc>
                <a:tc>
                  <a:txBody>
                    <a:bodyPr/>
                    <a:lstStyle/>
                    <a:p>
                      <a:pPr algn="r" fontAlgn="ctr"/>
                      <a:r>
                        <a:rPr lang="en-IN">
                          <a:effectLst/>
                        </a:rPr>
                        <a:t>0.383019</a:t>
                      </a:r>
                    </a:p>
                  </a:txBody>
                  <a:tcPr anchor="ctr"/>
                </a:tc>
                <a:tc>
                  <a:txBody>
                    <a:bodyPr/>
                    <a:lstStyle/>
                    <a:p>
                      <a:pPr algn="r" fontAlgn="ctr"/>
                      <a:r>
                        <a:rPr lang="en-IN">
                          <a:effectLst/>
                        </a:rPr>
                        <a:t>7.745850</a:t>
                      </a:r>
                    </a:p>
                  </a:txBody>
                  <a:tcPr anchor="ctr"/>
                </a:tc>
                <a:tc>
                  <a:txBody>
                    <a:bodyPr/>
                    <a:lstStyle/>
                    <a:p>
                      <a:pPr algn="r" fontAlgn="ctr"/>
                      <a:r>
                        <a:rPr lang="en-IN">
                          <a:effectLst/>
                        </a:rPr>
                        <a:t>0</a:t>
                      </a:r>
                    </a:p>
                  </a:txBody>
                  <a:tcPr anchor="ctr"/>
                </a:tc>
                <a:extLst>
                  <a:ext uri="{0D108BD9-81ED-4DB2-BD59-A6C34878D82A}">
                    <a16:rowId xmlns:a16="http://schemas.microsoft.com/office/drawing/2014/main" val="2945683439"/>
                  </a:ext>
                </a:extLst>
              </a:tr>
              <a:tr h="370840">
                <a:tc>
                  <a:txBody>
                    <a:bodyPr/>
                    <a:lstStyle/>
                    <a:p>
                      <a:pPr algn="r" fontAlgn="ctr"/>
                      <a:r>
                        <a:rPr lang="en-IN" b="1">
                          <a:effectLst/>
                        </a:rPr>
                        <a:t>89088</a:t>
                      </a:r>
                    </a:p>
                  </a:txBody>
                  <a:tcPr anchor="ctr"/>
                </a:tc>
                <a:tc>
                  <a:txBody>
                    <a:bodyPr/>
                    <a:lstStyle/>
                    <a:p>
                      <a:pPr algn="r" fontAlgn="ctr"/>
                      <a:r>
                        <a:rPr lang="en-IN">
                          <a:effectLst/>
                        </a:rPr>
                        <a:t>3.370000e+10</a:t>
                      </a:r>
                    </a:p>
                  </a:txBody>
                  <a:tcPr anchor="ctr"/>
                </a:tc>
                <a:tc>
                  <a:txBody>
                    <a:bodyPr/>
                    <a:lstStyle/>
                    <a:p>
                      <a:pPr algn="r" fontAlgn="ctr"/>
                      <a:r>
                        <a:rPr lang="en-IN">
                          <a:effectLst/>
                        </a:rPr>
                        <a:t>3.112273</a:t>
                      </a:r>
                    </a:p>
                  </a:txBody>
                  <a:tcPr anchor="ctr"/>
                </a:tc>
                <a:tc>
                  <a:txBody>
                    <a:bodyPr/>
                    <a:lstStyle/>
                    <a:p>
                      <a:pPr algn="r" fontAlgn="ctr"/>
                      <a:r>
                        <a:rPr lang="en-IN">
                          <a:effectLst/>
                        </a:rPr>
                        <a:t>2.140058</a:t>
                      </a:r>
                    </a:p>
                  </a:txBody>
                  <a:tcPr anchor="ctr"/>
                </a:tc>
                <a:tc>
                  <a:txBody>
                    <a:bodyPr/>
                    <a:lstStyle/>
                    <a:p>
                      <a:pPr algn="r" fontAlgn="ctr"/>
                      <a:r>
                        <a:rPr lang="en-IN">
                          <a:effectLst/>
                        </a:rPr>
                        <a:t>0</a:t>
                      </a:r>
                    </a:p>
                  </a:txBody>
                  <a:tcPr anchor="ctr"/>
                </a:tc>
                <a:extLst>
                  <a:ext uri="{0D108BD9-81ED-4DB2-BD59-A6C34878D82A}">
                    <a16:rowId xmlns:a16="http://schemas.microsoft.com/office/drawing/2014/main" val="358062453"/>
                  </a:ext>
                </a:extLst>
              </a:tr>
              <a:tr h="370840">
                <a:tc>
                  <a:txBody>
                    <a:bodyPr/>
                    <a:lstStyle/>
                    <a:p>
                      <a:pPr algn="r" fontAlgn="ctr"/>
                      <a:r>
                        <a:rPr lang="en-IN" b="1">
                          <a:effectLst/>
                        </a:rPr>
                        <a:t>89089</a:t>
                      </a:r>
                    </a:p>
                  </a:txBody>
                  <a:tcPr anchor="ctr"/>
                </a:tc>
                <a:tc>
                  <a:txBody>
                    <a:bodyPr/>
                    <a:lstStyle/>
                    <a:p>
                      <a:pPr algn="r" fontAlgn="ctr"/>
                      <a:r>
                        <a:rPr lang="en-IN">
                          <a:effectLst/>
                        </a:rPr>
                        <a:t>3.370000e+10</a:t>
                      </a:r>
                    </a:p>
                  </a:txBody>
                  <a:tcPr anchor="ctr"/>
                </a:tc>
                <a:tc>
                  <a:txBody>
                    <a:bodyPr/>
                    <a:lstStyle/>
                    <a:p>
                      <a:pPr algn="r" fontAlgn="ctr"/>
                      <a:r>
                        <a:rPr lang="en-IN">
                          <a:effectLst/>
                        </a:rPr>
                        <a:t>1.343179</a:t>
                      </a:r>
                    </a:p>
                  </a:txBody>
                  <a:tcPr anchor="ctr"/>
                </a:tc>
                <a:tc>
                  <a:txBody>
                    <a:bodyPr/>
                    <a:lstStyle/>
                    <a:p>
                      <a:pPr algn="r" fontAlgn="ctr"/>
                      <a:r>
                        <a:rPr lang="en-IN">
                          <a:effectLst/>
                        </a:rPr>
                        <a:t>1.948271</a:t>
                      </a:r>
                    </a:p>
                  </a:txBody>
                  <a:tcPr anchor="ctr"/>
                </a:tc>
                <a:tc>
                  <a:txBody>
                    <a:bodyPr/>
                    <a:lstStyle/>
                    <a:p>
                      <a:pPr algn="r" fontAlgn="ctr"/>
                      <a:r>
                        <a:rPr lang="en-IN">
                          <a:effectLst/>
                        </a:rPr>
                        <a:t>0</a:t>
                      </a:r>
                    </a:p>
                  </a:txBody>
                  <a:tcPr anchor="ctr"/>
                </a:tc>
                <a:extLst>
                  <a:ext uri="{0D108BD9-81ED-4DB2-BD59-A6C34878D82A}">
                    <a16:rowId xmlns:a16="http://schemas.microsoft.com/office/drawing/2014/main" val="4041240600"/>
                  </a:ext>
                </a:extLst>
              </a:tr>
              <a:tr h="370840">
                <a:tc>
                  <a:txBody>
                    <a:bodyPr/>
                    <a:lstStyle/>
                    <a:p>
                      <a:pPr algn="r" fontAlgn="ctr"/>
                      <a:r>
                        <a:rPr lang="en-IN" b="1">
                          <a:effectLst/>
                        </a:rPr>
                        <a:t>89090</a:t>
                      </a:r>
                    </a:p>
                  </a:txBody>
                  <a:tcPr anchor="ctr"/>
                </a:tc>
                <a:tc>
                  <a:txBody>
                    <a:bodyPr/>
                    <a:lstStyle/>
                    <a:p>
                      <a:pPr algn="r" fontAlgn="ctr"/>
                      <a:r>
                        <a:rPr lang="en-IN">
                          <a:effectLst/>
                        </a:rPr>
                        <a:t>3.370000e+10</a:t>
                      </a:r>
                    </a:p>
                  </a:txBody>
                  <a:tcPr anchor="ctr"/>
                </a:tc>
                <a:tc>
                  <a:txBody>
                    <a:bodyPr/>
                    <a:lstStyle/>
                    <a:p>
                      <a:pPr algn="r" fontAlgn="ctr"/>
                      <a:r>
                        <a:rPr lang="en-IN">
                          <a:effectLst/>
                        </a:rPr>
                        <a:t>0.925276</a:t>
                      </a:r>
                    </a:p>
                  </a:txBody>
                  <a:tcPr anchor="ctr"/>
                </a:tc>
                <a:tc>
                  <a:txBody>
                    <a:bodyPr/>
                    <a:lstStyle/>
                    <a:p>
                      <a:pPr algn="r" fontAlgn="ctr"/>
                      <a:r>
                        <a:rPr lang="en-IN">
                          <a:effectLst/>
                        </a:rPr>
                        <a:t>7.745850</a:t>
                      </a:r>
                    </a:p>
                  </a:txBody>
                  <a:tcPr anchor="ctr"/>
                </a:tc>
                <a:tc>
                  <a:txBody>
                    <a:bodyPr/>
                    <a:lstStyle/>
                    <a:p>
                      <a:pPr algn="r" fontAlgn="ctr"/>
                      <a:r>
                        <a:rPr lang="en-IN">
                          <a:effectLst/>
                        </a:rPr>
                        <a:t>0</a:t>
                      </a:r>
                    </a:p>
                  </a:txBody>
                  <a:tcPr anchor="ctr"/>
                </a:tc>
                <a:extLst>
                  <a:ext uri="{0D108BD9-81ED-4DB2-BD59-A6C34878D82A}">
                    <a16:rowId xmlns:a16="http://schemas.microsoft.com/office/drawing/2014/main" val="1287011678"/>
                  </a:ext>
                </a:extLst>
              </a:tr>
              <a:tr h="370840">
                <a:tc>
                  <a:txBody>
                    <a:bodyPr/>
                    <a:lstStyle/>
                    <a:p>
                      <a:pPr algn="r" fontAlgn="ctr"/>
                      <a:r>
                        <a:rPr lang="en-IN" b="1">
                          <a:effectLst/>
                        </a:rPr>
                        <a:t>89091</a:t>
                      </a:r>
                    </a:p>
                  </a:txBody>
                  <a:tcPr anchor="ctr"/>
                </a:tc>
                <a:tc>
                  <a:txBody>
                    <a:bodyPr/>
                    <a:lstStyle/>
                    <a:p>
                      <a:pPr algn="r" fontAlgn="ctr"/>
                      <a:r>
                        <a:rPr lang="en-IN">
                          <a:effectLst/>
                        </a:rPr>
                        <a:t>3.373042e+10</a:t>
                      </a:r>
                    </a:p>
                  </a:txBody>
                  <a:tcPr anchor="ctr"/>
                </a:tc>
                <a:tc>
                  <a:txBody>
                    <a:bodyPr/>
                    <a:lstStyle/>
                    <a:p>
                      <a:pPr algn="r" fontAlgn="ctr"/>
                      <a:r>
                        <a:rPr lang="en-IN">
                          <a:effectLst/>
                        </a:rPr>
                        <a:t>16.064821</a:t>
                      </a:r>
                    </a:p>
                  </a:txBody>
                  <a:tcPr anchor="ctr"/>
                </a:tc>
                <a:tc>
                  <a:txBody>
                    <a:bodyPr/>
                    <a:lstStyle/>
                    <a:p>
                      <a:pPr algn="r" fontAlgn="ctr"/>
                      <a:r>
                        <a:rPr lang="en-IN">
                          <a:effectLst/>
                        </a:rPr>
                        <a:t>18.693046</a:t>
                      </a:r>
                    </a:p>
                  </a:txBody>
                  <a:tcPr anchor="ctr"/>
                </a:tc>
                <a:tc>
                  <a:txBody>
                    <a:bodyPr/>
                    <a:lstStyle/>
                    <a:p>
                      <a:pPr algn="r" fontAlgn="ctr"/>
                      <a:r>
                        <a:rPr lang="en-IN" dirty="0">
                          <a:effectLst/>
                        </a:rPr>
                        <a:t>0</a:t>
                      </a:r>
                    </a:p>
                  </a:txBody>
                  <a:tcPr anchor="ctr"/>
                </a:tc>
                <a:extLst>
                  <a:ext uri="{0D108BD9-81ED-4DB2-BD59-A6C34878D82A}">
                    <a16:rowId xmlns:a16="http://schemas.microsoft.com/office/drawing/2014/main" val="2923290426"/>
                  </a:ext>
                </a:extLst>
              </a:tr>
            </a:tbl>
          </a:graphicData>
        </a:graphic>
      </p:graphicFrame>
      <p:sp>
        <p:nvSpPr>
          <p:cNvPr id="9" name="TextBox 8">
            <a:extLst>
              <a:ext uri="{FF2B5EF4-FFF2-40B4-BE49-F238E27FC236}">
                <a16:creationId xmlns:a16="http://schemas.microsoft.com/office/drawing/2014/main" id="{0A90701F-E2AB-3D87-D182-5D9A541A522A}"/>
              </a:ext>
            </a:extLst>
          </p:cNvPr>
          <p:cNvSpPr txBox="1"/>
          <p:nvPr/>
        </p:nvSpPr>
        <p:spPr>
          <a:xfrm>
            <a:off x="363069" y="3849906"/>
            <a:ext cx="7503459" cy="369332"/>
          </a:xfrm>
          <a:prstGeom prst="rect">
            <a:avLst/>
          </a:prstGeom>
          <a:noFill/>
        </p:spPr>
        <p:txBody>
          <a:bodyPr wrap="square">
            <a:spAutoFit/>
          </a:bodyPr>
          <a:lstStyle/>
          <a:p>
            <a:pPr algn="l">
              <a:spcBef>
                <a:spcPts val="907"/>
              </a:spcBef>
              <a:spcAft>
                <a:spcPts val="605"/>
              </a:spcAft>
            </a:pPr>
            <a:r>
              <a:rPr lang="en-IN" b="0" i="0" dirty="0">
                <a:effectLst/>
                <a:latin typeface="Times New Roman" panose="02020603050405020304" pitchFamily="18" charset="0"/>
                <a:cs typeface="Times New Roman" panose="02020603050405020304" pitchFamily="18" charset="0"/>
              </a:rPr>
              <a:t>Aggregate the average engagement &amp; experience score per cluster</a:t>
            </a:r>
          </a:p>
        </p:txBody>
      </p:sp>
      <p:sp>
        <p:nvSpPr>
          <p:cNvPr id="11" name="TextBox 10">
            <a:extLst>
              <a:ext uri="{FF2B5EF4-FFF2-40B4-BE49-F238E27FC236}">
                <a16:creationId xmlns:a16="http://schemas.microsoft.com/office/drawing/2014/main" id="{51FF1A9C-E64B-4D81-C4F8-DAC6BDCE78AE}"/>
              </a:ext>
            </a:extLst>
          </p:cNvPr>
          <p:cNvSpPr txBox="1"/>
          <p:nvPr/>
        </p:nvSpPr>
        <p:spPr>
          <a:xfrm>
            <a:off x="336177" y="4465458"/>
            <a:ext cx="11492754" cy="2062103"/>
          </a:xfrm>
          <a:prstGeom prst="rect">
            <a:avLst/>
          </a:prstGeom>
          <a:noFill/>
        </p:spPr>
        <p:txBody>
          <a:bodyPr wrap="square" anchor="ctr">
            <a:spAutoFit/>
          </a:bodyPr>
          <a:lstStyle/>
          <a:p>
            <a:pPr algn="just">
              <a:buFont typeface="+mj-lt"/>
              <a:buAutoNum type="arabicPeriod"/>
            </a:pPr>
            <a:r>
              <a:rPr lang="en-US" sz="1600" b="1" dirty="0">
                <a:latin typeface="Times New Roman" panose="02020603050405020304" pitchFamily="18" charset="0"/>
                <a:cs typeface="Times New Roman" panose="02020603050405020304" pitchFamily="18" charset="0"/>
              </a:rPr>
              <a:t>User 89091 demonstrates significantly higher engagement and experience scores compared to other users</a:t>
            </a:r>
            <a:r>
              <a:rPr lang="en-US" sz="1600" dirty="0">
                <a:latin typeface="Times New Roman" panose="02020603050405020304" pitchFamily="18" charset="0"/>
                <a:cs typeface="Times New Roman" panose="02020603050405020304" pitchFamily="18" charset="0"/>
              </a:rPr>
              <a:t>, with an engagement score of 3.373042e+10 and an experience score of 16.064821. This outlier suggests a markedly positive interaction pattern or exceptional network conditions, which can be further explored for replicating success strategies.</a:t>
            </a:r>
          </a:p>
          <a:p>
            <a:pPr algn="just">
              <a:buFont typeface="+mj-lt"/>
              <a:buAutoNum type="arabicPeriod"/>
            </a:pPr>
            <a:r>
              <a:rPr lang="en-US" sz="1600" b="1" dirty="0">
                <a:latin typeface="Times New Roman" panose="02020603050405020304" pitchFamily="18" charset="0"/>
                <a:cs typeface="Times New Roman" panose="02020603050405020304" pitchFamily="18" charset="0"/>
              </a:rPr>
              <a:t>The other users have similar engagement scores of approximately 3.370000e+10 but show substantial variation in their experience scores</a:t>
            </a:r>
            <a:r>
              <a:rPr lang="en-US" sz="1600" dirty="0">
                <a:latin typeface="Times New Roman" panose="02020603050405020304" pitchFamily="18" charset="0"/>
                <a:cs typeface="Times New Roman" panose="02020603050405020304" pitchFamily="18" charset="0"/>
              </a:rPr>
              <a:t>, ranging from 0.383019 to 3.112273. This disparity indicates that while engagement levels are consistent, experience quality varies widely, suggesting potential challenges or differences in user conditions.</a:t>
            </a:r>
          </a:p>
          <a:p>
            <a:pPr algn="just">
              <a:buFont typeface="+mj-lt"/>
              <a:buAutoNum type="arabicPeriod"/>
            </a:pPr>
            <a:r>
              <a:rPr lang="en-US" sz="1600" b="1" dirty="0">
                <a:latin typeface="Times New Roman" panose="02020603050405020304" pitchFamily="18" charset="0"/>
                <a:cs typeface="Times New Roman" panose="02020603050405020304" pitchFamily="18" charset="0"/>
              </a:rPr>
              <a:t>Clusters indicate a separation in user behavior patterns</a:t>
            </a:r>
            <a:r>
              <a:rPr lang="en-US" sz="1600" dirty="0">
                <a:latin typeface="Times New Roman" panose="02020603050405020304" pitchFamily="18" charset="0"/>
                <a:cs typeface="Times New Roman" panose="02020603050405020304" pitchFamily="18" charset="0"/>
              </a:rPr>
              <a:t>, with User 89091 showing distinctively high cluster values (18.693046) compared to others. This could imply a unique usage or satisfaction trend worth investigating for targeted improvements.</a:t>
            </a:r>
          </a:p>
        </p:txBody>
      </p:sp>
    </p:spTree>
    <p:extLst>
      <p:ext uri="{BB962C8B-B14F-4D97-AF65-F5344CB8AC3E}">
        <p14:creationId xmlns:p14="http://schemas.microsoft.com/office/powerpoint/2010/main" val="1540385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C85D-86EF-4683-94F4-5218D5A2B800}"/>
              </a:ext>
            </a:extLst>
          </p:cNvPr>
          <p:cNvSpPr>
            <a:spLocks noGrp="1"/>
          </p:cNvSpPr>
          <p:nvPr>
            <p:ph type="title"/>
          </p:nvPr>
        </p:nvSpPr>
        <p:spPr>
          <a:xfrm>
            <a:off x="1371600" y="277262"/>
            <a:ext cx="7772400" cy="785056"/>
          </a:xfrm>
        </p:spPr>
        <p:txBody>
          <a:bodyPr>
            <a:normAutofit/>
          </a:bodyPr>
          <a:lstStyle/>
          <a:p>
            <a:r>
              <a:rPr lang="en-US" sz="4000" u="sng" dirty="0">
                <a:latin typeface="Times New Roman" panose="02020603050405020304" pitchFamily="18" charset="0"/>
                <a:cs typeface="Times New Roman" panose="02020603050405020304" pitchFamily="18" charset="0"/>
              </a:rPr>
              <a:t>Export Final Table on MySql Server</a:t>
            </a:r>
            <a:endParaRPr lang="en-IN" sz="4000" u="sng"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983B38BF-C0C8-4F38-A3DB-B2897A9D1C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1330" y="1411942"/>
            <a:ext cx="11093824" cy="5168796"/>
          </a:xfrm>
        </p:spPr>
      </p:pic>
    </p:spTree>
    <p:extLst>
      <p:ext uri="{BB962C8B-B14F-4D97-AF65-F5344CB8AC3E}">
        <p14:creationId xmlns:p14="http://schemas.microsoft.com/office/powerpoint/2010/main" val="13294840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180C6-DF3B-4193-B203-C27E177A3045}"/>
              </a:ext>
            </a:extLst>
          </p:cNvPr>
          <p:cNvSpPr>
            <a:spLocks noGrp="1"/>
          </p:cNvSpPr>
          <p:nvPr>
            <p:ph type="title"/>
          </p:nvPr>
        </p:nvSpPr>
        <p:spPr/>
        <p:txBody>
          <a:bodyPr>
            <a:normAutofit/>
          </a:bodyPr>
          <a:lstStyle/>
          <a:p>
            <a:pPr algn="just"/>
            <a:r>
              <a:rPr lang="en-US" sz="2000" dirty="0">
                <a:latin typeface="Times New Roman" panose="02020603050405020304" pitchFamily="18" charset="0"/>
                <a:cs typeface="Times New Roman" panose="02020603050405020304" pitchFamily="18" charset="0"/>
              </a:rPr>
              <a:t>The above image is a screenshot of a Microsoft SQL Server Management Studio (SSMS) query and result pane. It showcases the results of a SQL query that retrieves the top 1000 rows from a dataset related to network bearer session details. Here’s a summary of the content and key insights</a:t>
            </a:r>
            <a:r>
              <a:rPr lang="en-US" sz="2000" dirty="0"/>
              <a:t>:</a:t>
            </a:r>
            <a:endParaRPr lang="en-IN" sz="2000" dirty="0"/>
          </a:p>
        </p:txBody>
      </p:sp>
      <p:sp>
        <p:nvSpPr>
          <p:cNvPr id="3" name="Content Placeholder 2">
            <a:extLst>
              <a:ext uri="{FF2B5EF4-FFF2-40B4-BE49-F238E27FC236}">
                <a16:creationId xmlns:a16="http://schemas.microsoft.com/office/drawing/2014/main" id="{A36D878E-D8C7-4555-AF8F-3A94AC412CDE}"/>
              </a:ext>
            </a:extLst>
          </p:cNvPr>
          <p:cNvSpPr>
            <a:spLocks noGrp="1"/>
          </p:cNvSpPr>
          <p:nvPr>
            <p:ph idx="1"/>
          </p:nvPr>
        </p:nvSpPr>
        <p:spPr>
          <a:xfrm>
            <a:off x="677334" y="2160589"/>
            <a:ext cx="9179360" cy="4495705"/>
          </a:xfrm>
        </p:spPr>
        <p:txBody>
          <a:bodyPr>
            <a:normAutofit/>
          </a:bodyPr>
          <a:lstStyle/>
          <a:p>
            <a:pPr algn="just"/>
            <a:r>
              <a:rPr lang="en-US" dirty="0">
                <a:latin typeface="Times New Roman" panose="02020603050405020304" pitchFamily="18" charset="0"/>
                <a:cs typeface="Times New Roman" panose="02020603050405020304" pitchFamily="18" charset="0"/>
              </a:rPr>
              <a:t>On the Choose a Data Source page, select the file type you exported (e.g., Flat File Source for CSV then browse to the exported file path. Configure any format options (delimiter, header row, text qualifier) so SSMS correctly parses the columns.</a:t>
            </a:r>
          </a:p>
          <a:p>
            <a:pPr algn="just"/>
            <a:r>
              <a:rPr lang="en-US" dirty="0">
                <a:latin typeface="Times New Roman" panose="02020603050405020304" pitchFamily="18" charset="0"/>
                <a:cs typeface="Times New Roman" panose="02020603050405020304" pitchFamily="18" charset="0"/>
              </a:rPr>
              <a:t> On the Choose a Destination page, select SQL Server Native Client, verify the server and database name, and click Next.</a:t>
            </a:r>
          </a:p>
          <a:p>
            <a:pPr algn="just"/>
            <a:r>
              <a:rPr lang="en-US" dirty="0">
                <a:latin typeface="Times New Roman" panose="02020603050405020304" pitchFamily="18" charset="0"/>
                <a:cs typeface="Times New Roman" panose="02020603050405020304" pitchFamily="18" charset="0"/>
              </a:rPr>
              <a:t> On the Specify Table Copy or Query page, choose Copy data from one or more tables or views.</a:t>
            </a:r>
          </a:p>
          <a:p>
            <a:pPr algn="just"/>
            <a:r>
              <a:rPr lang="en-US" dirty="0">
                <a:latin typeface="Times New Roman" panose="02020603050405020304" pitchFamily="18" charset="0"/>
                <a:cs typeface="Times New Roman" panose="02020603050405020304" pitchFamily="18" charset="0"/>
              </a:rPr>
              <a:t> In Select Source Tables and Views, map your source file to a new or existing destination table; click the Edit Mappings button to adjust column types or enable identity insert if needed. Review the mappings, set error‑handling options (e.g., fail on error, redirect rows).</a:t>
            </a:r>
          </a:p>
          <a:p>
            <a:pPr algn="just"/>
            <a:r>
              <a:rPr lang="en-US" dirty="0">
                <a:latin typeface="Times New Roman" panose="02020603050405020304" pitchFamily="18" charset="0"/>
                <a:cs typeface="Times New Roman" panose="02020603050405020304" pitchFamily="18" charset="0"/>
              </a:rPr>
              <a:t> On the Save and Run Package page, you can choose to run immediately and/or save the SSIS package for later use; click Finish to start the import. Monitor the progress; when the status shows Success, close the wizard—your exported table data is now uploaded into SQL Server.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71657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F57D3-F91D-1225-5ADE-F70B863CF728}"/>
              </a:ext>
            </a:extLst>
          </p:cNvPr>
          <p:cNvSpPr>
            <a:spLocks noGrp="1"/>
          </p:cNvSpPr>
          <p:nvPr>
            <p:ph type="title"/>
          </p:nvPr>
        </p:nvSpPr>
        <p:spPr>
          <a:xfrm>
            <a:off x="4119418" y="365126"/>
            <a:ext cx="2752437" cy="383020"/>
          </a:xfrm>
        </p:spPr>
        <p:txBody>
          <a:bodyPr>
            <a:normAutofit fontScale="90000"/>
          </a:bodyPr>
          <a:lstStyle/>
          <a:p>
            <a:r>
              <a:rPr lang="en-IN" u="sng" dirty="0">
                <a:latin typeface="Times New Roman" panose="02020603050405020304" pitchFamily="18" charset="0"/>
                <a:cs typeface="Times New Roman" panose="02020603050405020304" pitchFamily="18" charset="0"/>
              </a:rPr>
              <a:t>Conclusion </a:t>
            </a:r>
          </a:p>
        </p:txBody>
      </p:sp>
      <p:sp>
        <p:nvSpPr>
          <p:cNvPr id="3" name="Content Placeholder 2">
            <a:extLst>
              <a:ext uri="{FF2B5EF4-FFF2-40B4-BE49-F238E27FC236}">
                <a16:creationId xmlns:a16="http://schemas.microsoft.com/office/drawing/2014/main" id="{6CE1CDD7-6762-F996-CB78-9C0AEB6242A1}"/>
              </a:ext>
            </a:extLst>
          </p:cNvPr>
          <p:cNvSpPr>
            <a:spLocks noGrp="1"/>
          </p:cNvSpPr>
          <p:nvPr>
            <p:ph idx="1"/>
          </p:nvPr>
        </p:nvSpPr>
        <p:spPr>
          <a:xfrm>
            <a:off x="213568" y="2659225"/>
            <a:ext cx="11757608" cy="3415004"/>
          </a:xfrm>
        </p:spPr>
        <p:txBody>
          <a:bodyPr anchor="ctr">
            <a:no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Enhanced Understanding of User Analytics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project emphasizes the importance of comprehending user behavior in the telecommunication industry through data-driven insights. </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Utilizing analytics to focus on personalization, user engagement, experience, and satisfaction can empower telecom companies to stay competitive and deliver unparalleled service quality. </a:t>
            </a:r>
          </a:p>
          <a:p>
            <a:pPr marL="457200" marR="0" lvl="1" indent="0" algn="just"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Actionable Insights and Strategies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By analyzing key metrics such as throughput, latency, and retransmission rates, telecom providers can fine-tune user experiences. </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Results from user segmentation and clustering guide tailored strategies to improve engagement and loyalty. </a:t>
            </a:r>
          </a:p>
          <a:p>
            <a:pPr marL="457200" marR="0" lvl="1" indent="0" algn="just" defTabSz="914400" rtl="0" eaLnBrk="0" fontAlgn="base" latinLnBrk="0" hangingPunct="0">
              <a:lnSpc>
                <a:spcPct val="100000"/>
              </a:lnSpc>
              <a:spcBef>
                <a:spcPct val="0"/>
              </a:spcBef>
              <a:spcAft>
                <a:spcPct val="0"/>
              </a:spcAft>
              <a:buClrTx/>
              <a:buSzTx/>
              <a:buFontTx/>
              <a:buChar char="•"/>
              <a:tabLst/>
            </a:pPr>
            <a:endParaRPr lang="en-US" altLang="en-US" sz="1600"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1"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Final Takeaways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Future Growth Opportunities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Leveraging machine learning models and advanced analytics opens new doors for optimizing service quality and fostering user retention. </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Addressing outliers and anomalies ensures consistent service delivery and user satisfaction. </a:t>
            </a:r>
          </a:p>
          <a:p>
            <a:pPr marL="457200" marR="0" lvl="1" indent="0" algn="just"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Data-Driven Decision Making</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Comprehensive data analysis serves as a foundation for making informed decisions, enabling impactful innovations that enhance customer relationships. </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Continuous refinement of services based on user behavior insights secures a robust and competitive market presence. </a:t>
            </a:r>
          </a:p>
          <a:p>
            <a:pPr marL="457200" marR="0" lvl="1" indent="0" algn="just"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lgn="just">
              <a:buNone/>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6378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BA61762-BA15-4649-A814-91B16486ED12}"/>
              </a:ext>
            </a:extLst>
          </p:cNvPr>
          <p:cNvSpPr/>
          <p:nvPr/>
        </p:nvSpPr>
        <p:spPr>
          <a:xfrm>
            <a:off x="320978" y="111169"/>
            <a:ext cx="3243773" cy="584775"/>
          </a:xfrm>
          <a:prstGeom prst="rect">
            <a:avLst/>
          </a:prstGeom>
        </p:spPr>
        <p:txBody>
          <a:bodyPr wrap="none">
            <a:spAutoFit/>
          </a:bodyPr>
          <a:lstStyle/>
          <a:p>
            <a:r>
              <a:rPr lang="en-IN" sz="3200" b="1" i="0" dirty="0">
                <a:effectLst/>
                <a:latin typeface="Times New Roman" panose="02020603050405020304" pitchFamily="18" charset="0"/>
                <a:cs typeface="Times New Roman" panose="02020603050405020304" pitchFamily="18" charset="0"/>
              </a:rPr>
              <a:t>Project Overview</a:t>
            </a:r>
            <a:endParaRPr lang="en-IN" sz="3200" b="1"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A8A21DF8-CCC9-4819-8E8F-F8B6356F8A75}"/>
              </a:ext>
            </a:extLst>
          </p:cNvPr>
          <p:cNvSpPr/>
          <p:nvPr/>
        </p:nvSpPr>
        <p:spPr>
          <a:xfrm>
            <a:off x="320978" y="695944"/>
            <a:ext cx="11871022" cy="6217087"/>
          </a:xfrm>
          <a:prstGeom prst="rect">
            <a:avLst/>
          </a:prstGeom>
        </p:spPr>
        <p:txBody>
          <a:bodyPr wrap="square">
            <a:spAutoFit/>
          </a:bodyPr>
          <a:lstStyle/>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today's competitive telecommunications landscape, a deep understanding of user behavior is essential. This analysis leverages a rich dataset of user activity, encompassing metrics from network performance to application usage. By examining key performance indicators such as throughput, latency, and retransmission rates, we aim to uncover actionable insights. These insights can inform strategies to enhance user experience, personalize services, and maintain a competitive edge in the market.</a:t>
            </a:r>
          </a:p>
          <a:p>
            <a:pPr>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Personalization:</a:t>
            </a:r>
            <a:r>
              <a:rPr lang="en-US" dirty="0">
                <a:latin typeface="Times New Roman" panose="02020603050405020304" pitchFamily="18" charset="0"/>
                <a:cs typeface="Times New Roman" panose="02020603050405020304" pitchFamily="18" charset="0"/>
              </a:rPr>
              <a:t> Highlight the role of analytics in enabling personalized services and marketing efforts.</a:t>
            </a:r>
          </a:p>
          <a:p>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Key Performance Indicators (KPIs):</a:t>
            </a:r>
            <a:r>
              <a:rPr lang="en-US" dirty="0">
                <a:latin typeface="Times New Roman" panose="02020603050405020304" pitchFamily="18" charset="0"/>
                <a:cs typeface="Times New Roman" panose="02020603050405020304" pitchFamily="18" charset="0"/>
              </a:rPr>
              <a:t> Highlight the importance of KPIs such as download/upload speeds, latency (RTT), and retransmission rates.</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Data-Driven Insights:</a:t>
            </a:r>
            <a:r>
              <a:rPr lang="en-US" dirty="0">
                <a:latin typeface="Times New Roman" panose="02020603050405020304" pitchFamily="18" charset="0"/>
                <a:cs typeface="Times New Roman" panose="02020603050405020304" pitchFamily="18" charset="0"/>
              </a:rPr>
              <a:t> Mention that the analysis is based on a dataset containing various user metrics (e.g., usage, network performance, device details).</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Focus on User Behavior:</a:t>
            </a:r>
            <a:r>
              <a:rPr lang="en-US" dirty="0">
                <a:latin typeface="Times New Roman" panose="02020603050405020304" pitchFamily="18" charset="0"/>
                <a:cs typeface="Times New Roman" panose="02020603050405020304" pitchFamily="18" charset="0"/>
              </a:rPr>
              <a:t> Emphasize how understanding user behavior is critical in today's telecom environment.</a:t>
            </a:r>
          </a:p>
          <a:p>
            <a:r>
              <a:rPr lang="en-IN" dirty="0">
                <a:latin typeface="Times New Roman" panose="02020603050405020304" pitchFamily="18" charset="0"/>
                <a:cs typeface="Times New Roman" panose="02020603050405020304" pitchFamily="18" charset="0"/>
              </a:rPr>
              <a:t>Building Machine Learning Models:</a:t>
            </a:r>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Feature Selection/Engineering:</a:t>
            </a:r>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Model Selection:</a:t>
            </a:r>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Evaluation Metrics:</a:t>
            </a:r>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Hyperparameter Tuning:</a:t>
            </a:r>
          </a:p>
          <a:p>
            <a:r>
              <a:rPr lang="en-IN" dirty="0">
                <a:latin typeface="Times New Roman" panose="02020603050405020304" pitchFamily="18" charset="0"/>
                <a:cs typeface="Times New Roman" panose="02020603050405020304" pitchFamily="18" charset="0"/>
              </a:rPr>
              <a:t>Using </a:t>
            </a:r>
            <a:r>
              <a:rPr lang="en-IN" dirty="0" err="1">
                <a:latin typeface="Times New Roman" panose="02020603050405020304" pitchFamily="18" charset="0"/>
                <a:cs typeface="Times New Roman" panose="02020603050405020304" pitchFamily="18" charset="0"/>
              </a:rPr>
              <a:t>Sql</a:t>
            </a:r>
            <a:r>
              <a:rPr lang="en-IN" dirty="0">
                <a:latin typeface="Times New Roman" panose="02020603050405020304" pitchFamily="18" charset="0"/>
                <a:cs typeface="Times New Roman" panose="02020603050405020304" pitchFamily="18" charset="0"/>
              </a:rPr>
              <a:t> Server management studio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22925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tar: 5 Points 1">
            <a:extLst>
              <a:ext uri="{FF2B5EF4-FFF2-40B4-BE49-F238E27FC236}">
                <a16:creationId xmlns:a16="http://schemas.microsoft.com/office/drawing/2014/main" id="{C866E950-8536-486D-93CA-952A3F98E07D}"/>
              </a:ext>
            </a:extLst>
          </p:cNvPr>
          <p:cNvSpPr/>
          <p:nvPr/>
        </p:nvSpPr>
        <p:spPr>
          <a:xfrm>
            <a:off x="147918" y="309282"/>
            <a:ext cx="9856694" cy="626632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latin typeface="Times New Roman" panose="02020603050405020304" pitchFamily="18" charset="0"/>
                <a:cs typeface="Times New Roman" panose="02020603050405020304" pitchFamily="18" charset="0"/>
              </a:rPr>
              <a:t>Thank You</a:t>
            </a:r>
            <a:endParaRPr lang="en-IN" sz="6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4099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90236-4413-BF60-C163-2B97C698F8FE}"/>
              </a:ext>
            </a:extLst>
          </p:cNvPr>
          <p:cNvSpPr>
            <a:spLocks noGrp="1"/>
          </p:cNvSpPr>
          <p:nvPr>
            <p:ph type="title"/>
          </p:nvPr>
        </p:nvSpPr>
        <p:spPr>
          <a:xfrm>
            <a:off x="838200" y="418914"/>
            <a:ext cx="10515600" cy="567204"/>
          </a:xfrm>
        </p:spPr>
        <p:txBody>
          <a:bodyPr>
            <a:normAutofit fontScale="90000"/>
          </a:bodyPr>
          <a:lstStyle/>
          <a:p>
            <a:r>
              <a:rPr lang="en-IN" sz="3600" b="1" u="sng" dirty="0">
                <a:latin typeface="Times New Roman" panose="02020603050405020304" pitchFamily="18" charset="0"/>
                <a:cs typeface="Times New Roman" panose="02020603050405020304" pitchFamily="18" charset="0"/>
              </a:rPr>
              <a:t>The global objective is divided in to 4 Objective</a:t>
            </a:r>
          </a:p>
        </p:txBody>
      </p:sp>
      <p:sp>
        <p:nvSpPr>
          <p:cNvPr id="3" name="Content Placeholder 2">
            <a:extLst>
              <a:ext uri="{FF2B5EF4-FFF2-40B4-BE49-F238E27FC236}">
                <a16:creationId xmlns:a16="http://schemas.microsoft.com/office/drawing/2014/main" id="{B78B39A2-EE09-E51E-A353-A7E4D2B6FE4C}"/>
              </a:ext>
            </a:extLst>
          </p:cNvPr>
          <p:cNvSpPr>
            <a:spLocks noGrp="1"/>
          </p:cNvSpPr>
          <p:nvPr>
            <p:ph idx="1"/>
          </p:nvPr>
        </p:nvSpPr>
        <p:spPr>
          <a:xfrm>
            <a:off x="658907" y="1484967"/>
            <a:ext cx="10515600" cy="5373033"/>
          </a:xfrm>
        </p:spPr>
        <p:txBody>
          <a:bodyPr>
            <a:noAutofit/>
          </a:bodyPr>
          <a:lstStyle/>
          <a:p>
            <a:r>
              <a:rPr lang="en-IN" sz="1600" dirty="0">
                <a:latin typeface="Times New Roman" panose="02020603050405020304" pitchFamily="18" charset="0"/>
                <a:cs typeface="Times New Roman" panose="02020603050405020304" pitchFamily="18" charset="0"/>
              </a:rPr>
              <a:t> User Overview analysis </a:t>
            </a:r>
          </a:p>
          <a:p>
            <a:r>
              <a:rPr lang="en-IN" sz="1600" dirty="0">
                <a:latin typeface="Times New Roman" panose="02020603050405020304" pitchFamily="18" charset="0"/>
                <a:cs typeface="Times New Roman" panose="02020603050405020304" pitchFamily="18" charset="0"/>
              </a:rPr>
              <a:t>User Engagement analysis </a:t>
            </a:r>
          </a:p>
          <a:p>
            <a:r>
              <a:rPr lang="en-IN" sz="1600" dirty="0">
                <a:latin typeface="Times New Roman" panose="02020603050405020304" pitchFamily="18" charset="0"/>
                <a:cs typeface="Times New Roman" panose="02020603050405020304" pitchFamily="18" charset="0"/>
              </a:rPr>
              <a:t>User Experience analysis</a:t>
            </a:r>
          </a:p>
          <a:p>
            <a:r>
              <a:rPr lang="en-IN" sz="1600" dirty="0">
                <a:latin typeface="Times New Roman" panose="02020603050405020304" pitchFamily="18" charset="0"/>
                <a:cs typeface="Times New Roman" panose="02020603050405020304" pitchFamily="18" charset="0"/>
              </a:rPr>
              <a:t>User Satisfaction Analysis</a:t>
            </a:r>
          </a:p>
          <a:p>
            <a:endParaRPr lang="en-IN" sz="1600" dirty="0">
              <a:latin typeface="Times New Roman" panose="02020603050405020304" pitchFamily="18" charset="0"/>
              <a:cs typeface="Times New Roman" panose="02020603050405020304" pitchFamily="18" charset="0"/>
            </a:endParaRPr>
          </a:p>
          <a:p>
            <a:pPr marL="0" indent="0">
              <a:buNone/>
            </a:pPr>
            <a:r>
              <a:rPr lang="en-IN" sz="2000" b="1" u="sng" dirty="0">
                <a:latin typeface="Times New Roman" panose="02020603050405020304" pitchFamily="18" charset="0"/>
                <a:cs typeface="Times New Roman" panose="02020603050405020304" pitchFamily="18" charset="0"/>
              </a:rPr>
              <a:t>Steps for Preprocessing </a:t>
            </a:r>
          </a:p>
          <a:p>
            <a:pPr marL="0" indent="0">
              <a:buNone/>
            </a:pPr>
            <a:endParaRPr lang="en-IN" sz="1600" b="1" dirty="0">
              <a:latin typeface="Times New Roman" panose="02020603050405020304" pitchFamily="18" charset="0"/>
              <a:cs typeface="Times New Roman" panose="02020603050405020304" pitchFamily="18" charset="0"/>
            </a:endParaRPr>
          </a:p>
          <a:p>
            <a:r>
              <a:rPr lang="en-IN" sz="1600" b="1"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Importing Important Libraries</a:t>
            </a:r>
          </a:p>
          <a:p>
            <a:r>
              <a:rPr lang="en-IN" sz="1600" dirty="0">
                <a:latin typeface="Times New Roman" panose="02020603050405020304" pitchFamily="18" charset="0"/>
                <a:cs typeface="Times New Roman" panose="02020603050405020304" pitchFamily="18" charset="0"/>
              </a:rPr>
              <a:t>Data Exploration </a:t>
            </a:r>
          </a:p>
          <a:p>
            <a:r>
              <a:rPr lang="en-IN" sz="1600" dirty="0">
                <a:latin typeface="Times New Roman" panose="02020603050405020304" pitchFamily="18" charset="0"/>
                <a:cs typeface="Times New Roman" panose="02020603050405020304" pitchFamily="18" charset="0"/>
              </a:rPr>
              <a:t>Feature Engineering </a:t>
            </a:r>
          </a:p>
          <a:p>
            <a:r>
              <a:rPr lang="en-IN" sz="1600" dirty="0">
                <a:latin typeface="Times New Roman" panose="02020603050405020304" pitchFamily="18" charset="0"/>
                <a:cs typeface="Times New Roman" panose="02020603050405020304" pitchFamily="18" charset="0"/>
              </a:rPr>
              <a:t>Treatments with the Columns </a:t>
            </a:r>
          </a:p>
          <a:p>
            <a:r>
              <a:rPr lang="en-IN" sz="1600" dirty="0">
                <a:latin typeface="Times New Roman" panose="02020603050405020304" pitchFamily="18" charset="0"/>
                <a:cs typeface="Times New Roman" panose="02020603050405020304" pitchFamily="18" charset="0"/>
              </a:rPr>
              <a:t>Exploratory Data Analysis (EDA)</a:t>
            </a:r>
          </a:p>
          <a:p>
            <a:r>
              <a:rPr lang="en-IN" sz="1600" dirty="0">
                <a:latin typeface="Times New Roman" panose="02020603050405020304" pitchFamily="18" charset="0"/>
                <a:cs typeface="Times New Roman" panose="02020603050405020304" pitchFamily="18" charset="0"/>
              </a:rPr>
              <a:t>Outliers Detection </a:t>
            </a:r>
          </a:p>
          <a:p>
            <a:r>
              <a:rPr lang="en-IN" sz="1600" dirty="0">
                <a:latin typeface="Times New Roman" panose="02020603050405020304" pitchFamily="18" charset="0"/>
                <a:cs typeface="Times New Roman" panose="02020603050405020304" pitchFamily="18" charset="0"/>
              </a:rPr>
              <a:t>Capping Outliers </a:t>
            </a:r>
          </a:p>
          <a:p>
            <a:endParaRPr lang="en-IN" sz="1600" dirty="0">
              <a:latin typeface="Times New Roman" panose="02020603050405020304" pitchFamily="18" charset="0"/>
              <a:cs typeface="Times New Roman" panose="02020603050405020304" pitchFamily="18" charset="0"/>
            </a:endParaRPr>
          </a:p>
          <a:p>
            <a:pPr marL="0" indent="0">
              <a:buNone/>
            </a:pPr>
            <a:endParaRPr lang="en-IN" sz="1600" dirty="0">
              <a:latin typeface="Times New Roman" panose="02020603050405020304" pitchFamily="18" charset="0"/>
              <a:cs typeface="Times New Roman" panose="02020603050405020304" pitchFamily="18" charset="0"/>
            </a:endParaRPr>
          </a:p>
          <a:p>
            <a:pPr marL="0" indent="0">
              <a:buNone/>
            </a:pPr>
            <a:r>
              <a:rPr lang="en-IN" sz="1600" dirty="0">
                <a:latin typeface="Times New Roman" panose="02020603050405020304" pitchFamily="18" charset="0"/>
                <a:cs typeface="Times New Roman" panose="02020603050405020304" pitchFamily="18" charset="0"/>
              </a:rPr>
              <a:t> </a:t>
            </a: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4892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71225-F4C8-1AF8-7530-12BF5C9A86D5}"/>
              </a:ext>
            </a:extLst>
          </p:cNvPr>
          <p:cNvSpPr>
            <a:spLocks noGrp="1"/>
          </p:cNvSpPr>
          <p:nvPr>
            <p:ph type="title"/>
          </p:nvPr>
        </p:nvSpPr>
        <p:spPr>
          <a:xfrm>
            <a:off x="107576" y="98612"/>
            <a:ext cx="5916706" cy="995082"/>
          </a:xfrm>
        </p:spPr>
        <p:txBody>
          <a:bodyPr/>
          <a:lstStyle/>
          <a:p>
            <a:r>
              <a:rPr lang="en-IN" sz="3200" u="sng" dirty="0">
                <a:latin typeface="Times New Roman" panose="02020603050405020304" pitchFamily="18" charset="0"/>
                <a:cs typeface="Times New Roman" panose="02020603050405020304" pitchFamily="18" charset="0"/>
              </a:rPr>
              <a:t>Task 1 - User Overview Analysis </a:t>
            </a:r>
            <a:endParaRPr lang="en-IN" dirty="0"/>
          </a:p>
        </p:txBody>
      </p:sp>
      <p:pic>
        <p:nvPicPr>
          <p:cNvPr id="5" name="Picture 3">
            <a:extLst>
              <a:ext uri="{FF2B5EF4-FFF2-40B4-BE49-F238E27FC236}">
                <a16:creationId xmlns:a16="http://schemas.microsoft.com/office/drawing/2014/main" id="{D439B178-1DBC-0C7E-4029-71F1993E864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24282" y="295835"/>
            <a:ext cx="6167718" cy="6087036"/>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A18683D0-6324-051E-45D5-1E24D18B74F2}"/>
              </a:ext>
            </a:extLst>
          </p:cNvPr>
          <p:cNvSpPr>
            <a:spLocks noGrp="1"/>
          </p:cNvSpPr>
          <p:nvPr>
            <p:ph type="body" sz="half" idx="2"/>
          </p:nvPr>
        </p:nvSpPr>
        <p:spPr>
          <a:xfrm>
            <a:off x="188260" y="1326775"/>
            <a:ext cx="5369858" cy="5342965"/>
          </a:xfrm>
        </p:spPr>
        <p:txBody>
          <a:bodyPr>
            <a:normAutofit fontScale="92500" lnSpcReduction="20000"/>
          </a:bodyPr>
          <a:lstStyle/>
          <a:p>
            <a:pPr marL="0" indent="0" algn="just">
              <a:lnSpc>
                <a:spcPct val="110000"/>
              </a:lnSpc>
              <a:buNone/>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Overview Analysis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provides a snapshot of user behavior, demographics, and engagement patterns. It helps identify key trends such as peak activity times, user retention rates, and conversion performance from this analysis can guide targeted improvements in user experience and marketing strategies. For instance, a drop in returning users may signal a need for better onboarding or content personalization.</a:t>
            </a:r>
            <a:endParaRPr lang="en-IN" sz="1800" dirty="0">
              <a:latin typeface="Times New Roman" panose="02020603050405020304" pitchFamily="18" charset="0"/>
              <a:cs typeface="Times New Roman" panose="02020603050405020304" pitchFamily="18" charset="0"/>
            </a:endParaRPr>
          </a:p>
          <a:p>
            <a:pPr marL="0" indent="0" algn="just">
              <a:lnSpc>
                <a:spcPct val="110000"/>
              </a:lnSpc>
              <a:buNone/>
            </a:pPr>
            <a:r>
              <a:rPr lang="en-US" sz="2000" b="1" i="0" dirty="0">
                <a:effectLst/>
                <a:latin typeface="Times New Roman" panose="02020603050405020304" pitchFamily="18" charset="0"/>
                <a:cs typeface="Times New Roman" panose="02020603050405020304" pitchFamily="18" charset="0"/>
              </a:rPr>
              <a:t>Identifying The Top 10 Handsets Used By The Customers</a:t>
            </a:r>
          </a:p>
          <a:p>
            <a:pPr marL="0" indent="0" algn="just">
              <a:lnSpc>
                <a:spcPct val="110000"/>
              </a:lnSpc>
              <a:buNone/>
            </a:pPr>
            <a:r>
              <a:rPr lang="en-US" sz="1800" dirty="0">
                <a:latin typeface="Times New Roman" panose="02020603050405020304" pitchFamily="18" charset="0"/>
                <a:cs typeface="Times New Roman" panose="02020603050405020304" pitchFamily="18" charset="0"/>
              </a:rPr>
              <a:t>The chart reveals that the </a:t>
            </a:r>
            <a:r>
              <a:rPr lang="en-US" sz="1800" b="1" dirty="0">
                <a:latin typeface="Times New Roman" panose="02020603050405020304" pitchFamily="18" charset="0"/>
                <a:cs typeface="Times New Roman" panose="02020603050405020304" pitchFamily="18" charset="0"/>
              </a:rPr>
              <a:t>Huawei B528S-23A</a:t>
            </a:r>
            <a:r>
              <a:rPr lang="en-US" sz="1800" dirty="0">
                <a:latin typeface="Times New Roman" panose="02020603050405020304" pitchFamily="18" charset="0"/>
                <a:cs typeface="Times New Roman" panose="02020603050405020304" pitchFamily="18" charset="0"/>
              </a:rPr>
              <a:t> is by far the most commonly used device among customers, significantly ahead of other handsets. Apple dominates the rest of the top 10 list, particularly older models like the </a:t>
            </a:r>
            <a:r>
              <a:rPr lang="en-US" sz="1800" b="1" dirty="0">
                <a:latin typeface="Times New Roman" panose="02020603050405020304" pitchFamily="18" charset="0"/>
                <a:cs typeface="Times New Roman" panose="02020603050405020304" pitchFamily="18" charset="0"/>
              </a:rPr>
              <a:t>iPhone 6S, 6, and 7</a:t>
            </a:r>
            <a:r>
              <a:rPr lang="en-US" sz="1800" dirty="0">
                <a:latin typeface="Times New Roman" panose="02020603050405020304" pitchFamily="18" charset="0"/>
                <a:cs typeface="Times New Roman" panose="02020603050405020304" pitchFamily="18" charset="0"/>
              </a:rPr>
              <a:t>, indicating a large portion of users may be using legacy devices. This suggests that optimizing services for older iOS versions is important. The presence of an </a:t>
            </a:r>
            <a:r>
              <a:rPr lang="en-US" sz="1800" b="1" dirty="0">
                <a:latin typeface="Times New Roman" panose="02020603050405020304" pitchFamily="18" charset="0"/>
                <a:cs typeface="Times New Roman" panose="02020603050405020304" pitchFamily="18" charset="0"/>
              </a:rPr>
              <a:t>undefined</a:t>
            </a:r>
            <a:r>
              <a:rPr lang="en-US" sz="1800" dirty="0">
                <a:latin typeface="Times New Roman" panose="02020603050405020304" pitchFamily="18" charset="0"/>
                <a:cs typeface="Times New Roman" panose="02020603050405020304" pitchFamily="18" charset="0"/>
              </a:rPr>
              <a:t> category also points to potential data quality issues that may need to be addressed for more accurate analysis</a:t>
            </a:r>
            <a:r>
              <a:rPr lang="en-US" sz="2400" dirty="0">
                <a:latin typeface="Times New Roman" panose="02020603050405020304" pitchFamily="18" charset="0"/>
                <a:cs typeface="Times New Roman" panose="02020603050405020304" pitchFamily="18" charset="0"/>
              </a:rPr>
              <a:t>.</a:t>
            </a:r>
            <a:endParaRPr lang="en-US" sz="2000" b="1" i="0" dirty="0">
              <a:effectLst/>
              <a:latin typeface="Times New Roman" panose="02020603050405020304" pitchFamily="18" charset="0"/>
              <a:cs typeface="Times New Roman" panose="02020603050405020304" pitchFamily="18" charset="0"/>
            </a:endParaRPr>
          </a:p>
          <a:p>
            <a:pPr marL="0" indent="0" algn="just">
              <a:lnSpc>
                <a:spcPct val="110000"/>
              </a:lnSpc>
              <a:buNone/>
            </a:pPr>
            <a:endParaRPr lang="en-IN" sz="1800" dirty="0">
              <a:latin typeface="Times New Roman" panose="02020603050405020304" pitchFamily="18" charset="0"/>
              <a:cs typeface="Times New Roman" panose="02020603050405020304" pitchFamily="18" charset="0"/>
            </a:endParaRPr>
          </a:p>
          <a:p>
            <a:pPr algn="just">
              <a:lnSpc>
                <a:spcPct val="110000"/>
              </a:lnSpc>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5983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B83B2-C31B-0D31-A1EC-3C7FF84C3060}"/>
              </a:ext>
            </a:extLst>
          </p:cNvPr>
          <p:cNvSpPr>
            <a:spLocks noGrp="1"/>
          </p:cNvSpPr>
          <p:nvPr>
            <p:ph type="title"/>
          </p:nvPr>
        </p:nvSpPr>
        <p:spPr>
          <a:xfrm>
            <a:off x="235123" y="742757"/>
            <a:ext cx="6255323" cy="842263"/>
          </a:xfrm>
        </p:spPr>
        <p:txBody>
          <a:bodyPr>
            <a:noAutofit/>
          </a:bodyPr>
          <a:lstStyle/>
          <a:p>
            <a:r>
              <a:rPr lang="en-US" sz="2800" b="0" i="0" dirty="0">
                <a:effectLst/>
                <a:latin typeface="Times New Roman" panose="02020603050405020304" pitchFamily="18" charset="0"/>
                <a:cs typeface="Times New Roman" panose="02020603050405020304" pitchFamily="18" charset="0"/>
              </a:rPr>
              <a:t>Identify The Top 5 Handsets Per Top 3 Handset Manufacturer</a:t>
            </a:r>
            <a:br>
              <a:rPr lang="en-US" sz="2800" b="0" i="0" dirty="0">
                <a:effectLst/>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pic>
        <p:nvPicPr>
          <p:cNvPr id="2050" name="Picture 2">
            <a:extLst>
              <a:ext uri="{FF2B5EF4-FFF2-40B4-BE49-F238E27FC236}">
                <a16:creationId xmlns:a16="http://schemas.microsoft.com/office/drawing/2014/main" id="{67B0727D-2C94-AEC9-13B5-CA2AEED390A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191164" y="107577"/>
            <a:ext cx="5765713" cy="661595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1C2FBB09-C91D-D060-915D-65BD39B40B28}"/>
              </a:ext>
            </a:extLst>
          </p:cNvPr>
          <p:cNvSpPr>
            <a:spLocks noGrp="1" noChangeArrowheads="1"/>
          </p:cNvSpPr>
          <p:nvPr>
            <p:ph type="body" sz="half" idx="2"/>
          </p:nvPr>
        </p:nvSpPr>
        <p:spPr bwMode="auto">
          <a:xfrm>
            <a:off x="235123" y="1598467"/>
            <a:ext cx="5765713" cy="477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Insight:</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Among the top 3 manufacturers, </a:t>
            </a: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Apple</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shows a consistent and balanced usage across its top 5 handsets, highlighting a strong and loyal user base using a range of older models. </a:t>
            </a: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Huawei</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on the other hand, has a sharp spike in usage for the </a:t>
            </a: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Huawei B528S-23A</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indicating heavy reliance on a single model—possibly due to its role as a fixed wireless device rather than a mobile handset. </a:t>
            </a: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Samsung</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displays moderate but steady usage across its top models, suggesting a more distributed user preference. This data can guide device-specific optimizations and support strategies.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ght</a:t>
            </a: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lang="en-US" altLang="en-US" sz="1600" dirty="0">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Among the top 3 manufacturers, </a:t>
            </a: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Apple</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shows a consistent and balanced usage across its top 5 handsets, highlighting a strong and loyal user base using a range of older models. </a:t>
            </a: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Huawei</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on the other hand, has a sharp spike in usage for the </a:t>
            </a: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Huawei B528S-23A</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indicating heavy reliance on a single model—possibly due to its role as a fixed wireless device rather than a mobile handset. </a:t>
            </a: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Samsung</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displays moderate but steady usage across its top models, suggesting a more distributed user preference. This data can guide device-specific optimizations and support strategies.</a:t>
            </a:r>
          </a:p>
        </p:txBody>
      </p:sp>
    </p:spTree>
    <p:extLst>
      <p:ext uri="{BB962C8B-B14F-4D97-AF65-F5344CB8AC3E}">
        <p14:creationId xmlns:p14="http://schemas.microsoft.com/office/powerpoint/2010/main" val="316456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6A9E2-ED4A-EE85-9CBD-684C3E95B736}"/>
              </a:ext>
            </a:extLst>
          </p:cNvPr>
          <p:cNvSpPr>
            <a:spLocks noGrp="1"/>
          </p:cNvSpPr>
          <p:nvPr>
            <p:ph type="title"/>
          </p:nvPr>
        </p:nvSpPr>
        <p:spPr>
          <a:xfrm>
            <a:off x="218949" y="162983"/>
            <a:ext cx="5701552" cy="729987"/>
          </a:xfrm>
        </p:spPr>
        <p:txBody>
          <a:bodyPr/>
          <a:lstStyle/>
          <a:p>
            <a:r>
              <a:rPr lang="en-IN" u="sng" dirty="0">
                <a:latin typeface="Times New Roman" panose="02020603050405020304" pitchFamily="18" charset="0"/>
                <a:cs typeface="Times New Roman" panose="02020603050405020304" pitchFamily="18" charset="0"/>
              </a:rPr>
              <a:t>Number of Principal Components</a:t>
            </a:r>
          </a:p>
        </p:txBody>
      </p:sp>
      <p:pic>
        <p:nvPicPr>
          <p:cNvPr id="5122" name="Picture 2">
            <a:extLst>
              <a:ext uri="{FF2B5EF4-FFF2-40B4-BE49-F238E27FC236}">
                <a16:creationId xmlns:a16="http://schemas.microsoft.com/office/drawing/2014/main" id="{21721B4A-026B-704C-0235-B9B6D4D8FA2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75307" y="197224"/>
            <a:ext cx="5620869" cy="323177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4FCB69FF-56C3-41B8-A0A0-E1A93A853E73}"/>
              </a:ext>
            </a:extLst>
          </p:cNvPr>
          <p:cNvSpPr>
            <a:spLocks noGrp="1" noChangeArrowheads="1"/>
          </p:cNvSpPr>
          <p:nvPr>
            <p:ph type="body" sz="half" idx="2"/>
          </p:nvPr>
        </p:nvSpPr>
        <p:spPr bwMode="auto">
          <a:xfrm>
            <a:off x="573742" y="1115588"/>
            <a:ext cx="5091952"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graph shows that the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cumulative explained variance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increases rapidly with the first few principal components and then gradually levels off. Around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25 principal components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capture approximately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95% of the total variance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suggesting that dimensionality can be significantly reduced without losing much information. This is ideal for improving model efficiency and reducing computation time while retaining most of the data's structure.</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endParaRPr lang="en-US" altLang="en-US" sz="1800" dirty="0">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eaLnBrk="0" fontAlgn="base" hangingPunct="0">
              <a:lnSpc>
                <a:spcPct val="100000"/>
              </a:lnSpc>
              <a:spcBef>
                <a:spcPct val="0"/>
              </a:spcBef>
              <a:spcAft>
                <a:spcPct val="0"/>
              </a:spcAft>
            </a:pPr>
            <a:r>
              <a:rPr lang="en-US" sz="1800" dirty="0">
                <a:latin typeface="Times New Roman" panose="02020603050405020304" pitchFamily="18" charset="0"/>
                <a:cs typeface="Times New Roman" panose="02020603050405020304" pitchFamily="18" charset="0"/>
              </a:rPr>
              <a:t>2. This representation helps in visualizing data   structure and can guide further </a:t>
            </a:r>
            <a:r>
              <a:rPr lang="en-US" sz="1800" b="1" dirty="0">
                <a:latin typeface="Times New Roman" panose="02020603050405020304" pitchFamily="18" charset="0"/>
                <a:cs typeface="Times New Roman" panose="02020603050405020304" pitchFamily="18" charset="0"/>
              </a:rPr>
              <a:t>clustering or classification tasks</a:t>
            </a:r>
            <a:r>
              <a:rPr lang="en-US" sz="1800" dirty="0">
                <a:latin typeface="Times New Roman" panose="02020603050405020304" pitchFamily="18" charset="0"/>
                <a:cs typeface="Times New Roman" panose="02020603050405020304" pitchFamily="18" charset="0"/>
              </a:rPr>
              <a:t> to uncover user segments or anomalies.</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1800" dirty="0">
              <a:latin typeface="Times New Roman" panose="02020603050405020304" pitchFamily="18" charset="0"/>
              <a:cs typeface="Times New Roman" panose="02020603050405020304" pitchFamily="18" charset="0"/>
            </a:endParaRPr>
          </a:p>
        </p:txBody>
      </p:sp>
      <p:pic>
        <p:nvPicPr>
          <p:cNvPr id="5125" name="Picture 5">
            <a:extLst>
              <a:ext uri="{FF2B5EF4-FFF2-40B4-BE49-F238E27FC236}">
                <a16:creationId xmlns:a16="http://schemas.microsoft.com/office/drawing/2014/main" id="{CCA49133-0ABB-1D30-1890-5362B05A9B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5992" y="3429000"/>
            <a:ext cx="5640184" cy="3312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7737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A2C8E-9EA4-4571-D1C4-C5FB11490B29}"/>
              </a:ext>
            </a:extLst>
          </p:cNvPr>
          <p:cNvSpPr>
            <a:spLocks noGrp="1"/>
          </p:cNvSpPr>
          <p:nvPr>
            <p:ph type="title"/>
          </p:nvPr>
        </p:nvSpPr>
        <p:spPr/>
        <p:txBody>
          <a:bodyPr>
            <a:normAutofit/>
          </a:bodyPr>
          <a:lstStyle/>
          <a:p>
            <a:r>
              <a:rPr lang="en-IN" sz="3600" u="sng" dirty="0">
                <a:latin typeface="Times New Roman" panose="02020603050405020304" pitchFamily="18" charset="0"/>
                <a:cs typeface="Times New Roman" panose="02020603050405020304" pitchFamily="18" charset="0"/>
              </a:rPr>
              <a:t>Task 2 - User Engagement Analysis </a:t>
            </a:r>
          </a:p>
        </p:txBody>
      </p:sp>
      <p:sp>
        <p:nvSpPr>
          <p:cNvPr id="4" name="Rectangle 1">
            <a:extLst>
              <a:ext uri="{FF2B5EF4-FFF2-40B4-BE49-F238E27FC236}">
                <a16:creationId xmlns:a16="http://schemas.microsoft.com/office/drawing/2014/main" id="{E4B8EE0E-5C54-BE9E-33F6-A92A06BC5784}"/>
              </a:ext>
            </a:extLst>
          </p:cNvPr>
          <p:cNvSpPr>
            <a:spLocks noGrp="1" noChangeArrowheads="1"/>
          </p:cNvSpPr>
          <p:nvPr>
            <p:ph idx="1"/>
          </p:nvPr>
        </p:nvSpPr>
        <p:spPr bwMode="auto">
          <a:xfrm>
            <a:off x="331695" y="1690688"/>
            <a:ext cx="10605247" cy="4611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Engagement Analysis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measures how actively users interact with a product or service over time. It includes metrics like session duration, frequency of use, feature interaction, and retention rates. High engagement typically indicates strong user interest and satisfaction, while declining trends may signal usability issues or waning relevance. Insights from this analysis help optimize the user experience, prioritize feature development, and guide retention strategies.</a:t>
            </a:r>
          </a:p>
          <a:p>
            <a:pPr marL="0" marR="0" lvl="0" indent="0" algn="just" defTabSz="914400" rtl="0" eaLnBrk="0" fontAlgn="base" latinLnBrk="0" hangingPunct="0">
              <a:lnSpc>
                <a:spcPct val="150000"/>
              </a:lnSpc>
              <a:spcBef>
                <a:spcPct val="0"/>
              </a:spcBef>
              <a:spcAft>
                <a:spcPct val="0"/>
              </a:spcAft>
              <a:buClrTx/>
              <a:buSzTx/>
              <a:buFontTx/>
              <a:buNone/>
              <a:tabLst/>
            </a:pPr>
            <a:r>
              <a:rPr lang="en-US" sz="1800" dirty="0">
                <a:latin typeface="Times New Roman" panose="02020603050405020304" pitchFamily="18" charset="0"/>
                <a:cs typeface="Times New Roman" panose="02020603050405020304" pitchFamily="18" charset="0"/>
              </a:rPr>
              <a:t>As telecom brands are the data providers of all online activities, meeting user requirements, and creating an engaging user experience is a prerequisite for them. Building &amp; improving the QoS (Quality of Service) to leverage the mobile platforms and to get more users for the business is good but the success of the business would be determined by the user engagement and activity of the customers on available apps. </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endParaRPr lang="en-US" altLang="en-US" sz="1800"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110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BACF3-09E2-5944-57D5-038611AD352B}"/>
              </a:ext>
            </a:extLst>
          </p:cNvPr>
          <p:cNvSpPr>
            <a:spLocks noGrp="1"/>
          </p:cNvSpPr>
          <p:nvPr>
            <p:ph type="title"/>
          </p:nvPr>
        </p:nvSpPr>
        <p:spPr>
          <a:xfrm>
            <a:off x="143435" y="130020"/>
            <a:ext cx="5378823" cy="1689816"/>
          </a:xfrm>
        </p:spPr>
        <p:txBody>
          <a:bodyPr>
            <a:normAutofit/>
          </a:bodyPr>
          <a:lstStyle/>
          <a:p>
            <a:r>
              <a:rPr lang="en-US" b="0" i="0" u="sng" dirty="0">
                <a:effectLst/>
                <a:latin typeface="Times New Roman" panose="02020603050405020304" pitchFamily="18" charset="0"/>
                <a:cs typeface="Times New Roman" panose="02020603050405020304" pitchFamily="18" charset="0"/>
              </a:rPr>
              <a:t>Top 10 users with high sessions frequency</a:t>
            </a:r>
            <a:br>
              <a:rPr lang="en-US" b="0" i="0" u="sng" dirty="0">
                <a:effectLst/>
                <a:latin typeface="Times New Roman" panose="02020603050405020304" pitchFamily="18" charset="0"/>
                <a:cs typeface="Times New Roman" panose="02020603050405020304" pitchFamily="18" charset="0"/>
              </a:rPr>
            </a:br>
            <a:endParaRPr lang="en-IN" u="sng" dirty="0">
              <a:latin typeface="Times New Roman" panose="02020603050405020304" pitchFamily="18" charset="0"/>
              <a:cs typeface="Times New Roman" panose="02020603050405020304" pitchFamily="18" charset="0"/>
            </a:endParaRPr>
          </a:p>
        </p:txBody>
      </p:sp>
      <p:graphicFrame>
        <p:nvGraphicFramePr>
          <p:cNvPr id="5" name="Content Placeholder 4">
            <a:extLst>
              <a:ext uri="{FF2B5EF4-FFF2-40B4-BE49-F238E27FC236}">
                <a16:creationId xmlns:a16="http://schemas.microsoft.com/office/drawing/2014/main" id="{96F6B37A-19F5-3D5A-E1AE-C60AEA40D1EF}"/>
              </a:ext>
            </a:extLst>
          </p:cNvPr>
          <p:cNvGraphicFramePr>
            <a:graphicFrameLocks noGrp="1"/>
          </p:cNvGraphicFramePr>
          <p:nvPr>
            <p:ph idx="1"/>
            <p:extLst>
              <p:ext uri="{D42A27DB-BD31-4B8C-83A1-F6EECF244321}">
                <p14:modId xmlns:p14="http://schemas.microsoft.com/office/powerpoint/2010/main" val="1184075219"/>
              </p:ext>
            </p:extLst>
          </p:nvPr>
        </p:nvGraphicFramePr>
        <p:xfrm>
          <a:off x="537882" y="4930557"/>
          <a:ext cx="11089344" cy="1828800"/>
        </p:xfrm>
        <a:graphic>
          <a:graphicData uri="http://schemas.openxmlformats.org/drawingml/2006/table">
            <a:tbl>
              <a:tblPr firstRow="1" bandRow="1">
                <a:tableStyleId>{5C22544A-7EE6-4342-B048-85BDC9FD1C3A}</a:tableStyleId>
              </a:tblPr>
              <a:tblGrid>
                <a:gridCol w="2772336">
                  <a:extLst>
                    <a:ext uri="{9D8B030D-6E8A-4147-A177-3AD203B41FA5}">
                      <a16:colId xmlns:a16="http://schemas.microsoft.com/office/drawing/2014/main" val="2351176151"/>
                    </a:ext>
                  </a:extLst>
                </a:gridCol>
                <a:gridCol w="2772336">
                  <a:extLst>
                    <a:ext uri="{9D8B030D-6E8A-4147-A177-3AD203B41FA5}">
                      <a16:colId xmlns:a16="http://schemas.microsoft.com/office/drawing/2014/main" val="3997455423"/>
                    </a:ext>
                  </a:extLst>
                </a:gridCol>
                <a:gridCol w="2772336">
                  <a:extLst>
                    <a:ext uri="{9D8B030D-6E8A-4147-A177-3AD203B41FA5}">
                      <a16:colId xmlns:a16="http://schemas.microsoft.com/office/drawing/2014/main" val="208687152"/>
                    </a:ext>
                  </a:extLst>
                </a:gridCol>
                <a:gridCol w="2772336">
                  <a:extLst>
                    <a:ext uri="{9D8B030D-6E8A-4147-A177-3AD203B41FA5}">
                      <a16:colId xmlns:a16="http://schemas.microsoft.com/office/drawing/2014/main" val="4055225176"/>
                    </a:ext>
                  </a:extLst>
                </a:gridCol>
              </a:tblGrid>
              <a:tr h="282388">
                <a:tc>
                  <a:txBody>
                    <a:bodyPr/>
                    <a:lstStyle/>
                    <a:p>
                      <a:r>
                        <a:rPr lang="en-IN" sz="1800" b="1" i="0" kern="1200" dirty="0">
                          <a:solidFill>
                            <a:schemeClr val="lt1"/>
                          </a:solidFill>
                          <a:effectLst/>
                          <a:latin typeface="+mn-lt"/>
                          <a:ea typeface="+mn-ea"/>
                          <a:cs typeface="+mn-cs"/>
                        </a:rPr>
                        <a:t>MSISDN/</a:t>
                      </a:r>
                      <a:r>
                        <a:rPr lang="en-IN" sz="1800" b="1" i="0" kern="1200" dirty="0" err="1">
                          <a:solidFill>
                            <a:schemeClr val="lt1"/>
                          </a:solidFill>
                          <a:effectLst/>
                          <a:latin typeface="+mn-lt"/>
                          <a:ea typeface="+mn-ea"/>
                          <a:cs typeface="+mn-cs"/>
                        </a:rPr>
                        <a:t>Numbe</a:t>
                      </a:r>
                      <a:endParaRPr lang="en-IN" dirty="0"/>
                    </a:p>
                  </a:txBody>
                  <a:tcPr/>
                </a:tc>
                <a:tc>
                  <a:txBody>
                    <a:bodyPr/>
                    <a:lstStyle/>
                    <a:p>
                      <a:r>
                        <a:rPr lang="en-IN" sz="1800" b="1" i="0" kern="1200" dirty="0" err="1">
                          <a:solidFill>
                            <a:schemeClr val="lt1"/>
                          </a:solidFill>
                          <a:effectLst/>
                          <a:latin typeface="+mn-lt"/>
                          <a:ea typeface="+mn-ea"/>
                          <a:cs typeface="+mn-cs"/>
                        </a:rPr>
                        <a:t>sessions_freq</a:t>
                      </a:r>
                      <a:endParaRPr lang="en-IN" dirty="0"/>
                    </a:p>
                  </a:txBody>
                  <a:tcPr/>
                </a:tc>
                <a:tc>
                  <a:txBody>
                    <a:bodyPr/>
                    <a:lstStyle/>
                    <a:p>
                      <a:r>
                        <a:rPr lang="en-IN" sz="1800" b="1" i="0" kern="1200" dirty="0" err="1">
                          <a:solidFill>
                            <a:schemeClr val="lt1"/>
                          </a:solidFill>
                          <a:effectLst/>
                          <a:latin typeface="+mn-lt"/>
                          <a:ea typeface="+mn-ea"/>
                          <a:cs typeface="+mn-cs"/>
                        </a:rPr>
                        <a:t>sessions_duration</a:t>
                      </a:r>
                      <a:r>
                        <a:rPr lang="en-IN" sz="1800" b="1" i="0" kern="1200" dirty="0">
                          <a:solidFill>
                            <a:schemeClr val="lt1"/>
                          </a:solidFill>
                          <a:effectLst/>
                          <a:latin typeface="+mn-lt"/>
                          <a:ea typeface="+mn-ea"/>
                          <a:cs typeface="+mn-cs"/>
                        </a:rPr>
                        <a:t>(</a:t>
                      </a:r>
                      <a:r>
                        <a:rPr lang="en-IN" sz="1800" b="1" i="0" kern="1200" dirty="0" err="1">
                          <a:solidFill>
                            <a:schemeClr val="lt1"/>
                          </a:solidFill>
                          <a:effectLst/>
                          <a:latin typeface="+mn-lt"/>
                          <a:ea typeface="+mn-ea"/>
                          <a:cs typeface="+mn-cs"/>
                        </a:rPr>
                        <a:t>ms</a:t>
                      </a:r>
                      <a:r>
                        <a:rPr lang="en-IN" sz="1800" b="1" i="0" kern="1200" dirty="0">
                          <a:solidFill>
                            <a:schemeClr val="lt1"/>
                          </a:solidFill>
                          <a:effectLst/>
                          <a:latin typeface="+mn-lt"/>
                          <a:ea typeface="+mn-ea"/>
                          <a:cs typeface="+mn-cs"/>
                        </a:rPr>
                        <a:t>)</a:t>
                      </a:r>
                      <a:endParaRPr lang="en-IN" dirty="0"/>
                    </a:p>
                  </a:txBody>
                  <a:tcPr/>
                </a:tc>
                <a:tc>
                  <a:txBody>
                    <a:bodyPr/>
                    <a:lstStyle/>
                    <a:p>
                      <a:r>
                        <a:rPr lang="en-IN" sz="1800" b="1" i="0" kern="1200" dirty="0" err="1">
                          <a:solidFill>
                            <a:schemeClr val="lt1"/>
                          </a:solidFill>
                          <a:effectLst/>
                          <a:latin typeface="+mn-lt"/>
                          <a:ea typeface="+mn-ea"/>
                          <a:cs typeface="+mn-cs"/>
                        </a:rPr>
                        <a:t>sessions_traffic</a:t>
                      </a:r>
                      <a:r>
                        <a:rPr lang="en-IN" sz="1800" b="1" i="0" kern="1200" dirty="0">
                          <a:solidFill>
                            <a:schemeClr val="lt1"/>
                          </a:solidFill>
                          <a:effectLst/>
                          <a:latin typeface="+mn-lt"/>
                          <a:ea typeface="+mn-ea"/>
                          <a:cs typeface="+mn-cs"/>
                        </a:rPr>
                        <a:t>(bytes)</a:t>
                      </a:r>
                      <a:endParaRPr lang="en-IN" dirty="0"/>
                    </a:p>
                  </a:txBody>
                  <a:tcPr/>
                </a:tc>
                <a:extLst>
                  <a:ext uri="{0D108BD9-81ED-4DB2-BD59-A6C34878D82A}">
                    <a16:rowId xmlns:a16="http://schemas.microsoft.com/office/drawing/2014/main" val="2489658759"/>
                  </a:ext>
                </a:extLst>
              </a:tr>
              <a:tr h="282388">
                <a:tc>
                  <a:txBody>
                    <a:bodyPr/>
                    <a:lstStyle/>
                    <a:p>
                      <a:pPr algn="r" fontAlgn="ctr"/>
                      <a:r>
                        <a:rPr lang="en-IN" b="1" dirty="0">
                          <a:effectLst/>
                        </a:rPr>
                        <a:t>3.360416e+10</a:t>
                      </a:r>
                    </a:p>
                  </a:txBody>
                  <a:tcPr anchor="ctr"/>
                </a:tc>
                <a:tc>
                  <a:txBody>
                    <a:bodyPr/>
                    <a:lstStyle/>
                    <a:p>
                      <a:pPr algn="r" fontAlgn="ctr"/>
                      <a:r>
                        <a:rPr lang="en-IN">
                          <a:effectLst/>
                        </a:rPr>
                        <a:t>1631</a:t>
                      </a:r>
                    </a:p>
                  </a:txBody>
                  <a:tcPr anchor="ctr"/>
                </a:tc>
                <a:tc>
                  <a:txBody>
                    <a:bodyPr/>
                    <a:lstStyle/>
                    <a:p>
                      <a:pPr algn="r" fontAlgn="ctr"/>
                      <a:r>
                        <a:rPr lang="en-IN">
                          <a:effectLst/>
                        </a:rPr>
                        <a:t>1.578704e+11</a:t>
                      </a:r>
                    </a:p>
                  </a:txBody>
                  <a:tcPr anchor="ctr"/>
                </a:tc>
                <a:tc>
                  <a:txBody>
                    <a:bodyPr/>
                    <a:lstStyle/>
                    <a:p>
                      <a:pPr algn="r" fontAlgn="ctr"/>
                      <a:r>
                        <a:rPr lang="en-IN">
                          <a:effectLst/>
                        </a:rPr>
                        <a:t>8.098334e+11</a:t>
                      </a:r>
                    </a:p>
                  </a:txBody>
                  <a:tcPr anchor="ctr"/>
                </a:tc>
                <a:extLst>
                  <a:ext uri="{0D108BD9-81ED-4DB2-BD59-A6C34878D82A}">
                    <a16:rowId xmlns:a16="http://schemas.microsoft.com/office/drawing/2014/main" val="871633828"/>
                  </a:ext>
                </a:extLst>
              </a:tr>
              <a:tr h="282388">
                <a:tc>
                  <a:txBody>
                    <a:bodyPr/>
                    <a:lstStyle/>
                    <a:p>
                      <a:pPr algn="r" fontAlgn="ctr"/>
                      <a:r>
                        <a:rPr lang="en-IN" b="1">
                          <a:effectLst/>
                        </a:rPr>
                        <a:t>3.360417e+10</a:t>
                      </a:r>
                    </a:p>
                  </a:txBody>
                  <a:tcPr anchor="ctr"/>
                </a:tc>
                <a:tc>
                  <a:txBody>
                    <a:bodyPr/>
                    <a:lstStyle/>
                    <a:p>
                      <a:pPr algn="r" fontAlgn="ctr"/>
                      <a:r>
                        <a:rPr lang="en-IN" dirty="0">
                          <a:effectLst/>
                        </a:rPr>
                        <a:t>1</a:t>
                      </a:r>
                    </a:p>
                  </a:txBody>
                  <a:tcPr anchor="ctr"/>
                </a:tc>
                <a:tc>
                  <a:txBody>
                    <a:bodyPr/>
                    <a:lstStyle/>
                    <a:p>
                      <a:pPr algn="r" fontAlgn="ctr"/>
                      <a:r>
                        <a:rPr lang="en-IN">
                          <a:effectLst/>
                        </a:rPr>
                        <a:t>5.892230e+07</a:t>
                      </a:r>
                    </a:p>
                  </a:txBody>
                  <a:tcPr anchor="ctr"/>
                </a:tc>
                <a:tc>
                  <a:txBody>
                    <a:bodyPr/>
                    <a:lstStyle/>
                    <a:p>
                      <a:pPr algn="r" fontAlgn="ctr"/>
                      <a:r>
                        <a:rPr lang="en-IN">
                          <a:effectLst/>
                        </a:rPr>
                        <a:t>5.723161e+08</a:t>
                      </a:r>
                    </a:p>
                  </a:txBody>
                  <a:tcPr anchor="ctr"/>
                </a:tc>
                <a:extLst>
                  <a:ext uri="{0D108BD9-81ED-4DB2-BD59-A6C34878D82A}">
                    <a16:rowId xmlns:a16="http://schemas.microsoft.com/office/drawing/2014/main" val="810733302"/>
                  </a:ext>
                </a:extLst>
              </a:tr>
              <a:tr h="282388">
                <a:tc>
                  <a:txBody>
                    <a:bodyPr/>
                    <a:lstStyle/>
                    <a:p>
                      <a:pPr algn="r" fontAlgn="ctr"/>
                      <a:r>
                        <a:rPr lang="en-IN" b="1">
                          <a:effectLst/>
                        </a:rPr>
                        <a:t>3.360417e+10</a:t>
                      </a:r>
                    </a:p>
                  </a:txBody>
                  <a:tcPr anchor="ctr"/>
                </a:tc>
                <a:tc>
                  <a:txBody>
                    <a:bodyPr/>
                    <a:lstStyle/>
                    <a:p>
                      <a:pPr algn="r" fontAlgn="ctr"/>
                      <a:r>
                        <a:rPr lang="en-IN">
                          <a:effectLst/>
                        </a:rPr>
                        <a:t>2</a:t>
                      </a:r>
                    </a:p>
                  </a:txBody>
                  <a:tcPr anchor="ctr"/>
                </a:tc>
                <a:tc>
                  <a:txBody>
                    <a:bodyPr/>
                    <a:lstStyle/>
                    <a:p>
                      <a:pPr algn="r" fontAlgn="ctr"/>
                      <a:r>
                        <a:rPr lang="en-IN">
                          <a:effectLst/>
                        </a:rPr>
                        <a:t>2.129908e+08</a:t>
                      </a:r>
                    </a:p>
                  </a:txBody>
                  <a:tcPr anchor="ctr"/>
                </a:tc>
                <a:tc>
                  <a:txBody>
                    <a:bodyPr/>
                    <a:lstStyle/>
                    <a:p>
                      <a:pPr algn="r" fontAlgn="ctr"/>
                      <a:r>
                        <a:rPr lang="en-IN">
                          <a:effectLst/>
                        </a:rPr>
                        <a:t>9.682418e+08</a:t>
                      </a:r>
                    </a:p>
                  </a:txBody>
                  <a:tcPr anchor="ctr"/>
                </a:tc>
                <a:extLst>
                  <a:ext uri="{0D108BD9-81ED-4DB2-BD59-A6C34878D82A}">
                    <a16:rowId xmlns:a16="http://schemas.microsoft.com/office/drawing/2014/main" val="2281376208"/>
                  </a:ext>
                </a:extLst>
              </a:tr>
              <a:tr h="282388">
                <a:tc>
                  <a:txBody>
                    <a:bodyPr/>
                    <a:lstStyle/>
                    <a:p>
                      <a:pPr algn="r" fontAlgn="ctr"/>
                      <a:r>
                        <a:rPr lang="en-IN" b="1">
                          <a:effectLst/>
                        </a:rPr>
                        <a:t>3.360418e+10</a:t>
                      </a:r>
                    </a:p>
                  </a:txBody>
                  <a:tcPr anchor="ctr"/>
                </a:tc>
                <a:tc>
                  <a:txBody>
                    <a:bodyPr/>
                    <a:lstStyle/>
                    <a:p>
                      <a:pPr algn="r" fontAlgn="ctr"/>
                      <a:r>
                        <a:rPr lang="en-IN">
                          <a:effectLst/>
                        </a:rPr>
                        <a:t>1</a:t>
                      </a:r>
                    </a:p>
                  </a:txBody>
                  <a:tcPr anchor="ctr"/>
                </a:tc>
                <a:tc>
                  <a:txBody>
                    <a:bodyPr/>
                    <a:lstStyle/>
                    <a:p>
                      <a:pPr algn="r" fontAlgn="ctr"/>
                      <a:r>
                        <a:rPr lang="en-IN">
                          <a:effectLst/>
                        </a:rPr>
                        <a:t>1.273675e+08</a:t>
                      </a:r>
                    </a:p>
                  </a:txBody>
                  <a:tcPr anchor="ctr"/>
                </a:tc>
                <a:tc>
                  <a:txBody>
                    <a:bodyPr/>
                    <a:lstStyle/>
                    <a:p>
                      <a:pPr algn="r" fontAlgn="ctr"/>
                      <a:r>
                        <a:rPr lang="en-IN" dirty="0">
                          <a:effectLst/>
                        </a:rPr>
                        <a:t>7.534301e+08</a:t>
                      </a:r>
                    </a:p>
                  </a:txBody>
                  <a:tcPr anchor="ctr"/>
                </a:tc>
                <a:extLst>
                  <a:ext uri="{0D108BD9-81ED-4DB2-BD59-A6C34878D82A}">
                    <a16:rowId xmlns:a16="http://schemas.microsoft.com/office/drawing/2014/main" val="3731664699"/>
                  </a:ext>
                </a:extLst>
              </a:tr>
            </a:tbl>
          </a:graphicData>
        </a:graphic>
      </p:graphicFrame>
      <p:sp>
        <p:nvSpPr>
          <p:cNvPr id="4" name="Text Placeholder 3">
            <a:extLst>
              <a:ext uri="{FF2B5EF4-FFF2-40B4-BE49-F238E27FC236}">
                <a16:creationId xmlns:a16="http://schemas.microsoft.com/office/drawing/2014/main" id="{984867A8-FE47-80F9-A761-70BE45742EAE}"/>
              </a:ext>
            </a:extLst>
          </p:cNvPr>
          <p:cNvSpPr>
            <a:spLocks noGrp="1"/>
          </p:cNvSpPr>
          <p:nvPr>
            <p:ph type="body" sz="half" idx="2"/>
          </p:nvPr>
        </p:nvSpPr>
        <p:spPr>
          <a:xfrm>
            <a:off x="143435" y="1689847"/>
            <a:ext cx="5664898" cy="2828365"/>
          </a:xfrm>
        </p:spPr>
        <p:txBody>
          <a:bodyPr>
            <a:normAutofit/>
          </a:bodyPr>
          <a:lstStyle/>
          <a:p>
            <a:pPr algn="just">
              <a:lnSpc>
                <a:spcPct val="100000"/>
              </a:lnSpc>
            </a:pPr>
            <a:r>
              <a:rPr lang="en-US" sz="1800" dirty="0">
                <a:latin typeface="Times New Roman" panose="02020603050405020304" pitchFamily="18" charset="0"/>
                <a:cs typeface="Times New Roman" panose="02020603050405020304" pitchFamily="18" charset="0"/>
              </a:rPr>
              <a:t>The bar plot reveals a </a:t>
            </a:r>
            <a:r>
              <a:rPr lang="en-US" sz="1800" b="1" dirty="0">
                <a:latin typeface="Times New Roman" panose="02020603050405020304" pitchFamily="18" charset="0"/>
                <a:cs typeface="Times New Roman" panose="02020603050405020304" pitchFamily="18" charset="0"/>
              </a:rPr>
              <a:t>highly skewed distribution</a:t>
            </a:r>
            <a:r>
              <a:rPr lang="en-US" sz="1800" dirty="0">
                <a:latin typeface="Times New Roman" panose="02020603050405020304" pitchFamily="18" charset="0"/>
                <a:cs typeface="Times New Roman" panose="02020603050405020304" pitchFamily="18" charset="0"/>
              </a:rPr>
              <a:t> in user session activity among the top 10 users. One user (33703417178.5) stands out with </a:t>
            </a:r>
            <a:r>
              <a:rPr lang="en-US" sz="1800" b="1" dirty="0">
                <a:latin typeface="Times New Roman" panose="02020603050405020304" pitchFamily="18" charset="0"/>
                <a:cs typeface="Times New Roman" panose="02020603050405020304" pitchFamily="18" charset="0"/>
              </a:rPr>
              <a:t>an exceptionally high number of sessions</a:t>
            </a:r>
            <a:r>
              <a:rPr lang="en-US" sz="1800" dirty="0">
                <a:latin typeface="Times New Roman" panose="02020603050405020304" pitchFamily="18" charset="0"/>
                <a:cs typeface="Times New Roman" panose="02020603050405020304" pitchFamily="18" charset="0"/>
              </a:rPr>
              <a:t>, far exceeding all others, suggesting potential </a:t>
            </a:r>
            <a:r>
              <a:rPr lang="en-US" sz="1800" b="1" dirty="0">
                <a:latin typeface="Times New Roman" panose="02020603050405020304" pitchFamily="18" charset="0"/>
                <a:cs typeface="Times New Roman" panose="02020603050405020304" pitchFamily="18" charset="0"/>
              </a:rPr>
              <a:t>automated activity</a:t>
            </a: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anomalous usage</a:t>
            </a:r>
            <a:r>
              <a:rPr lang="en-US" sz="1800" dirty="0">
                <a:latin typeface="Times New Roman" panose="02020603050405020304" pitchFamily="18" charset="0"/>
                <a:cs typeface="Times New Roman" panose="02020603050405020304" pitchFamily="18" charset="0"/>
              </a:rPr>
              <a:t>, or a </a:t>
            </a:r>
            <a:r>
              <a:rPr lang="en-US" sz="1800" b="1" dirty="0">
                <a:latin typeface="Times New Roman" panose="02020603050405020304" pitchFamily="18" charset="0"/>
                <a:cs typeface="Times New Roman" panose="02020603050405020304" pitchFamily="18" charset="0"/>
              </a:rPr>
              <a:t>power user</a:t>
            </a:r>
            <a:r>
              <a:rPr lang="en-US" sz="1800" dirty="0">
                <a:latin typeface="Times New Roman" panose="02020603050405020304" pitchFamily="18" charset="0"/>
                <a:cs typeface="Times New Roman" panose="02020603050405020304" pitchFamily="18" charset="0"/>
              </a:rPr>
              <a:t>. The remaining users have relatively low and comparable session counts. This disparity highlights the importance of identifying outliers in user engagement to ensure accurate performance and behavioral analysis.</a:t>
            </a:r>
            <a:endParaRPr lang="en-IN" sz="1800" dirty="0">
              <a:latin typeface="Times New Roman" panose="02020603050405020304" pitchFamily="18" charset="0"/>
              <a:cs typeface="Times New Roman" panose="02020603050405020304" pitchFamily="18" charset="0"/>
            </a:endParaRPr>
          </a:p>
        </p:txBody>
      </p:sp>
      <p:pic>
        <p:nvPicPr>
          <p:cNvPr id="7170" name="Picture 2">
            <a:extLst>
              <a:ext uri="{FF2B5EF4-FFF2-40B4-BE49-F238E27FC236}">
                <a16:creationId xmlns:a16="http://schemas.microsoft.com/office/drawing/2014/main" id="{9AAFD5D6-D2FF-933F-8ED5-02EF04269D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2452" y="614113"/>
            <a:ext cx="6016113" cy="383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1002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4DA69-0A92-8208-3BA5-D8430337FD5C}"/>
              </a:ext>
            </a:extLst>
          </p:cNvPr>
          <p:cNvSpPr>
            <a:spLocks noGrp="1"/>
          </p:cNvSpPr>
          <p:nvPr>
            <p:ph type="title"/>
          </p:nvPr>
        </p:nvSpPr>
        <p:spPr>
          <a:xfrm>
            <a:off x="3827334" y="26965"/>
            <a:ext cx="5220352" cy="620993"/>
          </a:xfrm>
        </p:spPr>
        <p:txBody>
          <a:bodyPr>
            <a:normAutofit fontScale="90000"/>
          </a:bodyPr>
          <a:lstStyle/>
          <a:p>
            <a:r>
              <a:rPr lang="en-IN" u="sng" dirty="0">
                <a:latin typeface="Times New Roman" panose="02020603050405020304" pitchFamily="18" charset="0"/>
                <a:cs typeface="Times New Roman" panose="02020603050405020304" pitchFamily="18" charset="0"/>
              </a:rPr>
              <a:t>Cluster Plot </a:t>
            </a:r>
          </a:p>
        </p:txBody>
      </p:sp>
      <p:sp>
        <p:nvSpPr>
          <p:cNvPr id="3" name="Text Placeholder 2">
            <a:extLst>
              <a:ext uri="{FF2B5EF4-FFF2-40B4-BE49-F238E27FC236}">
                <a16:creationId xmlns:a16="http://schemas.microsoft.com/office/drawing/2014/main" id="{19C0B637-C7CD-0B1F-8311-367F4D13D8B5}"/>
              </a:ext>
            </a:extLst>
          </p:cNvPr>
          <p:cNvSpPr>
            <a:spLocks noGrp="1"/>
          </p:cNvSpPr>
          <p:nvPr>
            <p:ph type="body" idx="1"/>
          </p:nvPr>
        </p:nvSpPr>
        <p:spPr>
          <a:xfrm>
            <a:off x="407784" y="717176"/>
            <a:ext cx="5589791" cy="2644589"/>
          </a:xfrm>
        </p:spPr>
        <p:txBody>
          <a:bodyPr>
            <a:norm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scatter plot shows </a:t>
            </a: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three distinct clusters</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of users based on </a:t>
            </a: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session duration and traffic</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indicating different engagement patterns.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Cluster 0 (light purple)</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includes users with </a:t>
            </a: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higher session duration and traffic</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suggesting heavy or consistent usage.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Cluster 1 (red)</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represents users with </a:t>
            </a: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moderate traffic but shorter sessions</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possibly indicating quick, frequent interactions.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Cluster 2 (green)</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shows </a:t>
            </a: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low session duration and traffic</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likely representing casual or infrequent users.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These clusters can be used for </a:t>
            </a: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targeted user segmentation</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enabling tailored strategies for retention, engagement, or monetization.</a:t>
            </a:r>
          </a:p>
          <a:p>
            <a:pPr algn="just"/>
            <a:endParaRPr lang="en-IN" sz="1400" dirty="0"/>
          </a:p>
        </p:txBody>
      </p:sp>
      <p:pic>
        <p:nvPicPr>
          <p:cNvPr id="8195" name="Picture 3">
            <a:extLst>
              <a:ext uri="{FF2B5EF4-FFF2-40B4-BE49-F238E27FC236}">
                <a16:creationId xmlns:a16="http://schemas.microsoft.com/office/drawing/2014/main" id="{B7BB2C35-97EE-A40A-E6FC-8A649BD32159}"/>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07784" y="3496236"/>
            <a:ext cx="5311698" cy="336751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6">
            <a:extLst>
              <a:ext uri="{FF2B5EF4-FFF2-40B4-BE49-F238E27FC236}">
                <a16:creationId xmlns:a16="http://schemas.microsoft.com/office/drawing/2014/main" id="{394E579F-9ABC-B37B-47FD-8492591743BD}"/>
              </a:ext>
            </a:extLst>
          </p:cNvPr>
          <p:cNvSpPr>
            <a:spLocks noGrp="1" noChangeArrowheads="1"/>
          </p:cNvSpPr>
          <p:nvPr>
            <p:ph type="body" sz="quarter" idx="3"/>
          </p:nvPr>
        </p:nvSpPr>
        <p:spPr bwMode="auto">
          <a:xfrm>
            <a:off x="6391838" y="603136"/>
            <a:ext cx="5311696" cy="289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parallel coordinates plot visualizes patterns across three features—</a:t>
            </a: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session frequency</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session duration</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session traffic</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 three user clusters.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Cluster 0 (red)</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consists of users with </a:t>
            </a: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high frequency and longer sessions</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resulting in the highest traffic, indicating heavy or power users.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Cluster 1 (orange)</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shows </a:t>
            </a: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moderate session frequency and duration</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suggesting regular but balanced engagement.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Cluster 2 (gray)</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represents users with </a:t>
            </a: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low frequency and shorter sessions</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contributing to lower traffic, likely casual or infrequent users.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These insights can guide personalized engagement strategies and resource allocation for each user group.</a:t>
            </a:r>
          </a:p>
        </p:txBody>
      </p:sp>
      <p:pic>
        <p:nvPicPr>
          <p:cNvPr id="8197" name="Picture 5">
            <a:extLst>
              <a:ext uri="{FF2B5EF4-FFF2-40B4-BE49-F238E27FC236}">
                <a16:creationId xmlns:a16="http://schemas.microsoft.com/office/drawing/2014/main" id="{7010DCD7-B9CD-234A-8B23-8238DCE8154A}"/>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tretch>
            <a:fillRect/>
          </a:stretch>
        </p:blipFill>
        <p:spPr bwMode="auto">
          <a:xfrm>
            <a:off x="6215052" y="3552825"/>
            <a:ext cx="3491868" cy="3305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321276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278</TotalTime>
  <Words>2850</Words>
  <Application>Microsoft Office PowerPoint</Application>
  <PresentationFormat>Widescreen</PresentationFormat>
  <Paragraphs>255</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Times New Roman</vt:lpstr>
      <vt:lpstr>Trebuchet MS</vt:lpstr>
      <vt:lpstr>Wingdings 3</vt:lpstr>
      <vt:lpstr>Facet</vt:lpstr>
      <vt:lpstr>Project – 5 : User Analytics in the Telecommunication Industry </vt:lpstr>
      <vt:lpstr>PowerPoint Presentation</vt:lpstr>
      <vt:lpstr>The global objective is divided in to 4 Objective</vt:lpstr>
      <vt:lpstr>Task 1 - User Overview Analysis </vt:lpstr>
      <vt:lpstr>Identify The Top 5 Handsets Per Top 3 Handset Manufacturer </vt:lpstr>
      <vt:lpstr>Number of Principal Components</vt:lpstr>
      <vt:lpstr>Task 2 - User Engagement Analysis </vt:lpstr>
      <vt:lpstr>Top 10 users with high sessions frequency </vt:lpstr>
      <vt:lpstr>Cluster Plot </vt:lpstr>
      <vt:lpstr>Elbow Method</vt:lpstr>
      <vt:lpstr>Task 4 - Experience Analytics </vt:lpstr>
      <vt:lpstr>Top Values</vt:lpstr>
      <vt:lpstr>Top 10 handsets types per average tcp value</vt:lpstr>
      <vt:lpstr>Task 4 - Satisfaction Analysis </vt:lpstr>
      <vt:lpstr>Top 10 Most Satisfied Users</vt:lpstr>
      <vt:lpstr>Run a k-means (k=2) on the engagement &amp; the experience score. </vt:lpstr>
      <vt:lpstr>Export Final Table on MySql Server</vt:lpstr>
      <vt:lpstr>The above image is a screenshot of a Microsoft SQL Server Management Studio (SSMS) query and result pane. It showcases the results of a SQL query that retrieves the top 1000 rows from a dataset related to network bearer session details. Here’s a summary of the content and key insights:</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 5 : User Analytics in the Telecommunication Industry</dc:title>
  <dc:creator>Dell</dc:creator>
  <cp:lastModifiedBy>Dell</cp:lastModifiedBy>
  <cp:revision>11</cp:revision>
  <dcterms:created xsi:type="dcterms:W3CDTF">2025-04-21T09:48:22Z</dcterms:created>
  <dcterms:modified xsi:type="dcterms:W3CDTF">2025-04-24T06:50:56Z</dcterms:modified>
</cp:coreProperties>
</file>