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3"/>
  </p:notesMasterIdLst>
  <p:sldIdLst>
    <p:sldId id="256" r:id="rId3"/>
    <p:sldId id="261" r:id="rId4"/>
    <p:sldId id="260" r:id="rId5"/>
    <p:sldId id="264" r:id="rId6"/>
    <p:sldId id="265" r:id="rId7"/>
    <p:sldId id="266" r:id="rId8"/>
    <p:sldId id="263" r:id="rId9"/>
    <p:sldId id="259"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 Sumant" userId="S::megha.sumant@systemskills.com::7e21c791-2cb4-4ba3-947b-9b4706750f15" providerId="AD" clId="Web-{D70EFF58-13ED-0B94-E9D4-18B297B94635}"/>
  </pc:docChgLst>
  <pc:docChgLst>
    <pc:chgData name="Megha Sumant" userId="S::megha.sumant@systemskills.com::7e21c791-2cb4-4ba3-947b-9b4706750f15" providerId="AD" clId="Web-{DECC63BD-A917-7243-4CC2-93B7BCFC258C}"/>
  </pc:docChgLst>
  <pc:docChgLst>
    <pc:chgData name="Megha Sumant" userId="7e21c791-2cb4-4ba3-947b-9b4706750f15" providerId="ADAL" clId="{F368F177-2B9A-4F64-B4B1-BBE83E9DB5CE}"/>
    <pc:docChg chg="modSld sldOrd">
      <pc:chgData name="Megha Sumant" userId="7e21c791-2cb4-4ba3-947b-9b4706750f15" providerId="ADAL" clId="{F368F177-2B9A-4F64-B4B1-BBE83E9DB5CE}" dt="2023-06-10T05:33:39.610" v="105" actId="1076"/>
      <pc:docMkLst>
        <pc:docMk/>
      </pc:docMkLst>
      <pc:sldChg chg="modSp">
        <pc:chgData name="Megha Sumant" userId="7e21c791-2cb4-4ba3-947b-9b4706750f15" providerId="ADAL" clId="{F368F177-2B9A-4F64-B4B1-BBE83E9DB5CE}" dt="2023-06-10T01:12:37.405" v="103" actId="12"/>
        <pc:sldMkLst>
          <pc:docMk/>
          <pc:sldMk cId="962846373" sldId="259"/>
        </pc:sldMkLst>
        <pc:spChg chg="mod">
          <ac:chgData name="Megha Sumant" userId="7e21c791-2cb4-4ba3-947b-9b4706750f15" providerId="ADAL" clId="{F368F177-2B9A-4F64-B4B1-BBE83E9DB5CE}" dt="2023-06-10T01:12:37.405" v="103" actId="12"/>
          <ac:spMkLst>
            <pc:docMk/>
            <pc:sldMk cId="962846373" sldId="259"/>
            <ac:spMk id="1481" creationId="{00000000-0000-0000-0000-000000000000}"/>
          </ac:spMkLst>
        </pc:spChg>
      </pc:sldChg>
      <pc:sldChg chg="modSp">
        <pc:chgData name="Megha Sumant" userId="7e21c791-2cb4-4ba3-947b-9b4706750f15" providerId="ADAL" clId="{F368F177-2B9A-4F64-B4B1-BBE83E9DB5CE}" dt="2023-06-10T01:09:32.901" v="72" actId="20577"/>
        <pc:sldMkLst>
          <pc:docMk/>
          <pc:sldMk cId="497083642" sldId="260"/>
        </pc:sldMkLst>
        <pc:spChg chg="mod">
          <ac:chgData name="Megha Sumant" userId="7e21c791-2cb4-4ba3-947b-9b4706750f15" providerId="ADAL" clId="{F368F177-2B9A-4F64-B4B1-BBE83E9DB5CE}" dt="2023-06-10T01:09:32.901" v="72" actId="20577"/>
          <ac:spMkLst>
            <pc:docMk/>
            <pc:sldMk cId="497083642" sldId="260"/>
            <ac:spMk id="1475" creationId="{00000000-0000-0000-0000-000000000000}"/>
          </ac:spMkLst>
        </pc:spChg>
      </pc:sldChg>
      <pc:sldChg chg="modSp">
        <pc:chgData name="Megha Sumant" userId="7e21c791-2cb4-4ba3-947b-9b4706750f15" providerId="ADAL" clId="{F368F177-2B9A-4F64-B4B1-BBE83E9DB5CE}" dt="2023-06-10T01:09:03.427" v="66" actId="403"/>
        <pc:sldMkLst>
          <pc:docMk/>
          <pc:sldMk cId="2215414803" sldId="261"/>
        </pc:sldMkLst>
        <pc:spChg chg="mod">
          <ac:chgData name="Megha Sumant" userId="7e21c791-2cb4-4ba3-947b-9b4706750f15" providerId="ADAL" clId="{F368F177-2B9A-4F64-B4B1-BBE83E9DB5CE}" dt="2023-06-10T01:09:03.427" v="66" actId="403"/>
          <ac:spMkLst>
            <pc:docMk/>
            <pc:sldMk cId="2215414803" sldId="261"/>
            <ac:spMk id="1469" creationId="{00000000-0000-0000-0000-000000000000}"/>
          </ac:spMkLst>
        </pc:spChg>
      </pc:sldChg>
      <pc:sldChg chg="modSp ord">
        <pc:chgData name="Megha Sumant" userId="7e21c791-2cb4-4ba3-947b-9b4706750f15" providerId="ADAL" clId="{F368F177-2B9A-4F64-B4B1-BBE83E9DB5CE}" dt="2023-06-10T05:33:39.610" v="105" actId="1076"/>
        <pc:sldMkLst>
          <pc:docMk/>
          <pc:sldMk cId="3592912819" sldId="263"/>
        </pc:sldMkLst>
        <pc:spChg chg="mod">
          <ac:chgData name="Megha Sumant" userId="7e21c791-2cb4-4ba3-947b-9b4706750f15" providerId="ADAL" clId="{F368F177-2B9A-4F64-B4B1-BBE83E9DB5CE}" dt="2023-06-10T01:06:54.959" v="24" actId="20577"/>
          <ac:spMkLst>
            <pc:docMk/>
            <pc:sldMk cId="3592912819" sldId="263"/>
            <ac:spMk id="2" creationId="{7B42B86F-7705-4132-4997-98F87E20A655}"/>
          </ac:spMkLst>
        </pc:spChg>
        <pc:spChg chg="mod">
          <ac:chgData name="Megha Sumant" userId="7e21c791-2cb4-4ba3-947b-9b4706750f15" providerId="ADAL" clId="{F368F177-2B9A-4F64-B4B1-BBE83E9DB5CE}" dt="2023-06-10T05:33:39.610" v="105" actId="1076"/>
          <ac:spMkLst>
            <pc:docMk/>
            <pc:sldMk cId="3592912819" sldId="263"/>
            <ac:spMk id="3" creationId="{9528120B-1E64-FCC4-6455-7EB6C3BFF4AA}"/>
          </ac:spMkLst>
        </pc:spChg>
      </pc:sldChg>
      <pc:sldChg chg="modSp">
        <pc:chgData name="Megha Sumant" userId="7e21c791-2cb4-4ba3-947b-9b4706750f15" providerId="ADAL" clId="{F368F177-2B9A-4F64-B4B1-BBE83E9DB5CE}" dt="2023-06-10T01:10:56.806" v="92" actId="20577"/>
        <pc:sldMkLst>
          <pc:docMk/>
          <pc:sldMk cId="2874161334" sldId="264"/>
        </pc:sldMkLst>
        <pc:spChg chg="mod">
          <ac:chgData name="Megha Sumant" userId="7e21c791-2cb4-4ba3-947b-9b4706750f15" providerId="ADAL" clId="{F368F177-2B9A-4F64-B4B1-BBE83E9DB5CE}" dt="2023-06-10T01:09:44.879" v="75" actId="20577"/>
          <ac:spMkLst>
            <pc:docMk/>
            <pc:sldMk cId="2874161334" sldId="264"/>
            <ac:spMk id="2" creationId="{7EBAC03C-E8FE-5D83-98E7-5E876B9F69C7}"/>
          </ac:spMkLst>
        </pc:spChg>
        <pc:spChg chg="mod">
          <ac:chgData name="Megha Sumant" userId="7e21c791-2cb4-4ba3-947b-9b4706750f15" providerId="ADAL" clId="{F368F177-2B9A-4F64-B4B1-BBE83E9DB5CE}" dt="2023-06-10T01:10:56.806" v="92" actId="20577"/>
          <ac:spMkLst>
            <pc:docMk/>
            <pc:sldMk cId="2874161334" sldId="264"/>
            <ac:spMk id="3" creationId="{B8A15F99-AFB3-A950-5C28-E7D6AC56DA56}"/>
          </ac:spMkLst>
        </pc:spChg>
      </pc:sldChg>
      <pc:sldChg chg="modSp">
        <pc:chgData name="Megha Sumant" userId="7e21c791-2cb4-4ba3-947b-9b4706750f15" providerId="ADAL" clId="{F368F177-2B9A-4F64-B4B1-BBE83E9DB5CE}" dt="2023-06-10T01:11:40.795" v="100" actId="14100"/>
        <pc:sldMkLst>
          <pc:docMk/>
          <pc:sldMk cId="3499881957" sldId="265"/>
        </pc:sldMkLst>
        <pc:spChg chg="mod">
          <ac:chgData name="Megha Sumant" userId="7e21c791-2cb4-4ba3-947b-9b4706750f15" providerId="ADAL" clId="{F368F177-2B9A-4F64-B4B1-BBE83E9DB5CE}" dt="2023-06-10T01:04:39.833" v="9" actId="20577"/>
          <ac:spMkLst>
            <pc:docMk/>
            <pc:sldMk cId="3499881957" sldId="265"/>
            <ac:spMk id="2" creationId="{682A19AC-0AB5-DA5A-4DC2-2E814766FFB3}"/>
          </ac:spMkLst>
        </pc:spChg>
        <pc:spChg chg="mod">
          <ac:chgData name="Megha Sumant" userId="7e21c791-2cb4-4ba3-947b-9b4706750f15" providerId="ADAL" clId="{F368F177-2B9A-4F64-B4B1-BBE83E9DB5CE}" dt="2023-06-10T01:11:40.795" v="100" actId="14100"/>
          <ac:spMkLst>
            <pc:docMk/>
            <pc:sldMk cId="3499881957" sldId="265"/>
            <ac:spMk id="3" creationId="{12F272DF-229E-E060-FCD1-64876261DBD6}"/>
          </ac:spMkLst>
        </pc:spChg>
      </pc:sldChg>
      <pc:sldChg chg="modSp">
        <pc:chgData name="Megha Sumant" userId="7e21c791-2cb4-4ba3-947b-9b4706750f15" providerId="ADAL" clId="{F368F177-2B9A-4F64-B4B1-BBE83E9DB5CE}" dt="2023-06-10T01:08:32.028" v="60" actId="14100"/>
        <pc:sldMkLst>
          <pc:docMk/>
          <pc:sldMk cId="2743679443" sldId="266"/>
        </pc:sldMkLst>
        <pc:spChg chg="mod">
          <ac:chgData name="Megha Sumant" userId="7e21c791-2cb4-4ba3-947b-9b4706750f15" providerId="ADAL" clId="{F368F177-2B9A-4F64-B4B1-BBE83E9DB5CE}" dt="2023-06-10T01:08:12.371" v="56" actId="20577"/>
          <ac:spMkLst>
            <pc:docMk/>
            <pc:sldMk cId="2743679443" sldId="266"/>
            <ac:spMk id="2" creationId="{CB186B46-07AA-6407-D7C7-D6B67DBB8832}"/>
          </ac:spMkLst>
        </pc:spChg>
        <pc:spChg chg="mod">
          <ac:chgData name="Megha Sumant" userId="7e21c791-2cb4-4ba3-947b-9b4706750f15" providerId="ADAL" clId="{F368F177-2B9A-4F64-B4B1-BBE83E9DB5CE}" dt="2023-06-10T01:08:32.028" v="60" actId="14100"/>
          <ac:spMkLst>
            <pc:docMk/>
            <pc:sldMk cId="2743679443" sldId="266"/>
            <ac:spMk id="3" creationId="{81B5E970-1C0B-7E08-D1ED-B499A7E63A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EB043-0222-4A93-B682-F00AE179BE4F}" type="datetimeFigureOut">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DB9F5-F44F-4705-9041-E10C79226A78}" type="slidenum">
              <a:t>‹#›</a:t>
            </a:fld>
            <a:endParaRPr lang="en-US"/>
          </a:p>
        </p:txBody>
      </p:sp>
    </p:spTree>
    <p:extLst>
      <p:ext uri="{BB962C8B-B14F-4D97-AF65-F5344CB8AC3E}">
        <p14:creationId xmlns:p14="http://schemas.microsoft.com/office/powerpoint/2010/main" val="408191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a15bb08679_0_52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6" name="Google Shape;1466;ga15bb08679_0_52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a15bb08679_0_53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2" name="Google Shape;1472;ga15bb08679_0_53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a15bb08679_0_54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8" name="Google Shape;1478;ga15bb08679_0_54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a15bb08679_0_54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4" name="Google Shape;1484;ga15bb08679_0_54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a15bb08679_0_55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0" name="Google Shape;1490;ga15bb08679_0_55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2"/>
        <p:cNvGrpSpPr/>
        <p:nvPr/>
      </p:nvGrpSpPr>
      <p:grpSpPr>
        <a:xfrm>
          <a:off x="0" y="0"/>
          <a:ext cx="0" cy="0"/>
          <a:chOff x="0" y="0"/>
          <a:chExt cx="0" cy="0"/>
        </a:xfrm>
      </p:grpSpPr>
      <p:sp>
        <p:nvSpPr>
          <p:cNvPr id="13" name="Google Shape;13;p111"/>
          <p:cNvSpPr txBox="1">
            <a:spLocks noGrp="1"/>
          </p:cNvSpPr>
          <p:nvPr>
            <p:ph type="ctrTitle"/>
          </p:nvPr>
        </p:nvSpPr>
        <p:spPr>
          <a:xfrm>
            <a:off x="914400" y="2130426"/>
            <a:ext cx="10363200" cy="1470025"/>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 name="Google Shape;14;p111"/>
          <p:cNvSpPr txBox="1">
            <a:spLocks noGrp="1"/>
          </p:cNvSpPr>
          <p:nvPr>
            <p:ph type="subTitle" idx="1"/>
          </p:nvPr>
        </p:nvSpPr>
        <p:spPr>
          <a:xfrm>
            <a:off x="1828800" y="3886200"/>
            <a:ext cx="8534400" cy="1752600"/>
          </a:xfrm>
          <a:prstGeom prst="rect">
            <a:avLst/>
          </a:prstGeom>
          <a:noFill/>
          <a:ln>
            <a:noFill/>
          </a:ln>
        </p:spPr>
        <p:txBody>
          <a:bodyPr spcFirstLastPara="1" wrap="square" lIns="90000" tIns="46800" rIns="90000" bIns="46800" anchor="t" anchorCtr="0">
            <a:noAutofit/>
          </a:bodyPr>
          <a:lstStyle>
            <a:lvl1pPr lvl="0" algn="l">
              <a:lnSpc>
                <a:spcPct val="100000"/>
              </a:lnSpc>
              <a:spcBef>
                <a:spcPts val="800"/>
              </a:spcBef>
              <a:spcAft>
                <a:spcPts val="0"/>
              </a:spcAft>
              <a:buSzPts val="1400"/>
              <a:buNone/>
              <a:defRPr/>
            </a:lvl1pPr>
            <a:lvl2pPr lvl="1" algn="l">
              <a:lnSpc>
                <a:spcPct val="100000"/>
              </a:lnSpc>
              <a:spcBef>
                <a:spcPts val="700"/>
              </a:spcBef>
              <a:spcAft>
                <a:spcPts val="0"/>
              </a:spcAft>
              <a:buSzPts val="1400"/>
              <a:buNone/>
              <a:defRPr/>
            </a:lvl2pPr>
            <a:lvl3pPr lvl="2" algn="l">
              <a:lnSpc>
                <a:spcPct val="100000"/>
              </a:lnSpc>
              <a:spcBef>
                <a:spcPts val="600"/>
              </a:spcBef>
              <a:spcAft>
                <a:spcPts val="0"/>
              </a:spcAft>
              <a:buSzPts val="1400"/>
              <a:buNone/>
              <a:defRPr/>
            </a:lvl3pPr>
            <a:lvl4pPr lvl="3" algn="l">
              <a:lnSpc>
                <a:spcPct val="100000"/>
              </a:lnSpc>
              <a:spcBef>
                <a:spcPts val="500"/>
              </a:spcBef>
              <a:spcAft>
                <a:spcPts val="0"/>
              </a:spcAft>
              <a:buSzPts val="1400"/>
              <a:buNone/>
              <a:defRPr/>
            </a:lvl4pPr>
            <a:lvl5pPr lvl="4" algn="l">
              <a:lnSpc>
                <a:spcPct val="100000"/>
              </a:lnSpc>
              <a:spcBef>
                <a:spcPts val="500"/>
              </a:spcBef>
              <a:spcAft>
                <a:spcPts val="0"/>
              </a:spcAft>
              <a:buSzPts val="1400"/>
              <a:buNone/>
              <a:defRPr/>
            </a:lvl5pPr>
            <a:lvl6pPr lvl="5" algn="l">
              <a:lnSpc>
                <a:spcPct val="100000"/>
              </a:lnSpc>
              <a:spcBef>
                <a:spcPts val="500"/>
              </a:spcBef>
              <a:spcAft>
                <a:spcPts val="0"/>
              </a:spcAft>
              <a:buSzPts val="1400"/>
              <a:buNone/>
              <a:defRPr/>
            </a:lvl6pPr>
            <a:lvl7pPr lvl="6" algn="l">
              <a:lnSpc>
                <a:spcPct val="100000"/>
              </a:lnSpc>
              <a:spcBef>
                <a:spcPts val="500"/>
              </a:spcBef>
              <a:spcAft>
                <a:spcPts val="0"/>
              </a:spcAft>
              <a:buSzPts val="1400"/>
              <a:buNone/>
              <a:defRPr/>
            </a:lvl7pPr>
            <a:lvl8pPr lvl="7" algn="l">
              <a:lnSpc>
                <a:spcPct val="100000"/>
              </a:lnSpc>
              <a:spcBef>
                <a:spcPts val="500"/>
              </a:spcBef>
              <a:spcAft>
                <a:spcPts val="0"/>
              </a:spcAft>
              <a:buSzPts val="1400"/>
              <a:buNone/>
              <a:defRPr/>
            </a:lvl8pPr>
            <a:lvl9pPr lvl="8" algn="l">
              <a:lnSpc>
                <a:spcPct val="100000"/>
              </a:lnSpc>
              <a:spcBef>
                <a:spcPts val="500"/>
              </a:spcBef>
              <a:spcAft>
                <a:spcPts val="0"/>
              </a:spcAft>
              <a:buSzPts val="1400"/>
              <a:buNone/>
              <a:defRPr/>
            </a:lvl9pPr>
          </a:lstStyle>
          <a:p>
            <a:endParaRPr/>
          </a:p>
        </p:txBody>
      </p:sp>
      <p:sp>
        <p:nvSpPr>
          <p:cNvPr id="15" name="Google Shape;15;p111"/>
          <p:cNvSpPr txBox="1">
            <a:spLocks noGrp="1"/>
          </p:cNvSpPr>
          <p:nvPr>
            <p:ph type="sldNum" idx="12"/>
          </p:nvPr>
        </p:nvSpPr>
        <p:spPr>
          <a:xfrm>
            <a:off x="8737601" y="6245226"/>
            <a:ext cx="2840567" cy="473075"/>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16"/>
        <p:cNvGrpSpPr/>
        <p:nvPr/>
      </p:nvGrpSpPr>
      <p:grpSpPr>
        <a:xfrm>
          <a:off x="0" y="0"/>
          <a:ext cx="0" cy="0"/>
          <a:chOff x="0" y="0"/>
          <a:chExt cx="0" cy="0"/>
        </a:xfrm>
      </p:grpSpPr>
      <p:sp>
        <p:nvSpPr>
          <p:cNvPr id="17" name="Google Shape;17;p112"/>
          <p:cNvSpPr txBox="1">
            <a:spLocks noGrp="1"/>
          </p:cNvSpPr>
          <p:nvPr>
            <p:ph type="title"/>
          </p:nvPr>
        </p:nvSpPr>
        <p:spPr>
          <a:xfrm>
            <a:off x="609601" y="274638"/>
            <a:ext cx="10968567" cy="1139825"/>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112"/>
          <p:cNvSpPr txBox="1">
            <a:spLocks noGrp="1"/>
          </p:cNvSpPr>
          <p:nvPr>
            <p:ph type="body" idx="1"/>
          </p:nvPr>
        </p:nvSpPr>
        <p:spPr>
          <a:xfrm>
            <a:off x="609600" y="1600200"/>
            <a:ext cx="10968400" cy="4522800"/>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19" name="Google Shape;19;p112"/>
          <p:cNvSpPr txBox="1">
            <a:spLocks noGrp="1"/>
          </p:cNvSpPr>
          <p:nvPr>
            <p:ph type="sldNum" idx="12"/>
          </p:nvPr>
        </p:nvSpPr>
        <p:spPr>
          <a:xfrm>
            <a:off x="8737601" y="6245226"/>
            <a:ext cx="2840567" cy="473075"/>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
        <p:cNvGrpSpPr/>
        <p:nvPr/>
      </p:nvGrpSpPr>
      <p:grpSpPr>
        <a:xfrm>
          <a:off x="0" y="0"/>
          <a:ext cx="0" cy="0"/>
          <a:chOff x="0" y="0"/>
          <a:chExt cx="0" cy="0"/>
        </a:xfrm>
      </p:grpSpPr>
      <p:sp>
        <p:nvSpPr>
          <p:cNvPr id="7" name="Google Shape;7;p110"/>
          <p:cNvSpPr txBox="1">
            <a:spLocks noGrp="1"/>
          </p:cNvSpPr>
          <p:nvPr>
            <p:ph type="title"/>
          </p:nvPr>
        </p:nvSpPr>
        <p:spPr>
          <a:xfrm>
            <a:off x="609601" y="274638"/>
            <a:ext cx="10968567" cy="1139825"/>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9pPr>
          </a:lstStyle>
          <a:p>
            <a:endParaRPr/>
          </a:p>
        </p:txBody>
      </p:sp>
      <p:sp>
        <p:nvSpPr>
          <p:cNvPr id="8" name="Google Shape;8;p110"/>
          <p:cNvSpPr txBox="1">
            <a:spLocks noGrp="1"/>
          </p:cNvSpPr>
          <p:nvPr>
            <p:ph type="body" idx="1"/>
          </p:nvPr>
        </p:nvSpPr>
        <p:spPr>
          <a:xfrm>
            <a:off x="609601" y="1600200"/>
            <a:ext cx="10968567" cy="4522787"/>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800"/>
              </a:spcBef>
              <a:spcAft>
                <a:spcPts val="0"/>
              </a:spcAft>
              <a:buClr>
                <a:srgbClr val="000000"/>
              </a:buClr>
              <a:buSzPts val="1400"/>
              <a:buFont typeface="Arial"/>
              <a:buNone/>
              <a:defRPr sz="3200" b="0" i="0" u="none" strike="noStrike" cap="none">
                <a:solidFill>
                  <a:srgbClr val="000000"/>
                </a:solidFill>
                <a:latin typeface="Arial"/>
                <a:ea typeface="Arial"/>
                <a:cs typeface="Arial"/>
                <a:sym typeface="Arial"/>
              </a:defRPr>
            </a:lvl1pPr>
            <a:lvl2pPr marL="914400" marR="0" lvl="1" indent="-228600" algn="l" rtl="0">
              <a:lnSpc>
                <a:spcPct val="100000"/>
              </a:lnSpc>
              <a:spcBef>
                <a:spcPts val="700"/>
              </a:spcBef>
              <a:spcAft>
                <a:spcPts val="0"/>
              </a:spcAft>
              <a:buClr>
                <a:srgbClr val="000000"/>
              </a:buClr>
              <a:buSzPts val="14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60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9" name="Google Shape;9;p110"/>
          <p:cNvSpPr txBox="1">
            <a:spLocks noGrp="1"/>
          </p:cNvSpPr>
          <p:nvPr>
            <p:ph type="dt" idx="10"/>
          </p:nvPr>
        </p:nvSpPr>
        <p:spPr>
          <a:xfrm>
            <a:off x="609600" y="6245226"/>
            <a:ext cx="2840567" cy="473075"/>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10"/>
          <p:cNvSpPr txBox="1">
            <a:spLocks noGrp="1"/>
          </p:cNvSpPr>
          <p:nvPr>
            <p:ph type="ftr" idx="11"/>
          </p:nvPr>
        </p:nvSpPr>
        <p:spPr>
          <a:xfrm>
            <a:off x="4165601" y="6245226"/>
            <a:ext cx="3856567" cy="473075"/>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0"/>
          <p:cNvSpPr txBox="1">
            <a:spLocks noGrp="1"/>
          </p:cNvSpPr>
          <p:nvPr>
            <p:ph type="sldNum" idx="12"/>
          </p:nvPr>
        </p:nvSpPr>
        <p:spPr>
          <a:xfrm>
            <a:off x="8737601" y="6245226"/>
            <a:ext cx="2840567" cy="473075"/>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68;ga15bb08679_0_527">
            <a:extLst>
              <a:ext uri="{FF2B5EF4-FFF2-40B4-BE49-F238E27FC236}">
                <a16:creationId xmlns:a16="http://schemas.microsoft.com/office/drawing/2014/main" id="{A132F098-4F55-BA99-E2ED-C5F5C5BB5731}"/>
              </a:ext>
            </a:extLst>
          </p:cNvPr>
          <p:cNvSpPr txBox="1">
            <a:spLocks/>
          </p:cNvSpPr>
          <p:nvPr/>
        </p:nvSpPr>
        <p:spPr>
          <a:xfrm>
            <a:off x="1919287" y="647700"/>
            <a:ext cx="8229600" cy="981000"/>
          </a:xfrm>
          <a:prstGeom prst="rect">
            <a:avLst/>
          </a:prstGeom>
          <a:noFill/>
          <a:ln>
            <a:noFill/>
          </a:ln>
        </p:spPr>
        <p:txBody>
          <a:bodyPr spcFirstLastPara="1" vert="horz" wrap="square" lIns="90000" tIns="46800" rIns="90000" bIns="468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Clr>
                <a:schemeClr val="dk1"/>
              </a:buClr>
              <a:buSzPts val="1100"/>
            </a:pPr>
            <a:r>
              <a:rPr lang="en-US" sz="3600" b="1">
                <a:solidFill>
                  <a:srgbClr val="820F71"/>
                </a:solidFill>
                <a:latin typeface="Manjari"/>
                <a:ea typeface="Manjari"/>
                <a:cs typeface="Manjari"/>
                <a:sym typeface="Manjari"/>
              </a:rPr>
              <a:t>SQL DCL Commands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1"/>
        <p:cNvGrpSpPr/>
        <p:nvPr/>
      </p:nvGrpSpPr>
      <p:grpSpPr>
        <a:xfrm>
          <a:off x="0" y="0"/>
          <a:ext cx="0" cy="0"/>
          <a:chOff x="0" y="0"/>
          <a:chExt cx="0" cy="0"/>
        </a:xfrm>
      </p:grpSpPr>
      <p:sp>
        <p:nvSpPr>
          <p:cNvPr id="1492" name="Google Shape;1492;ga15bb08679_0_558"/>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DCL Commands</a:t>
            </a:r>
            <a:endParaRPr sz="3600" b="1">
              <a:solidFill>
                <a:srgbClr val="820F71"/>
              </a:solidFill>
              <a:latin typeface="Manjari"/>
              <a:ea typeface="Manjari"/>
              <a:cs typeface="Manjari"/>
              <a:sym typeface="Manjari"/>
            </a:endParaRPr>
          </a:p>
        </p:txBody>
      </p:sp>
      <p:sp>
        <p:nvSpPr>
          <p:cNvPr id="1493" name="Google Shape;1493;ga15bb08679_0_558"/>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Grant permission to drop any table</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As the title suggests, if you want to allow user to drop any table from the database, then grant this privilege to the user,</a:t>
            </a:r>
            <a:endParaRPr sz="200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GRANT DROP ANY TABLE TO username</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Font typeface="Manjari"/>
              <a:buChar char="•"/>
            </a:pPr>
            <a:endParaRPr sz="2000">
              <a:solidFill>
                <a:schemeClr val="accent2"/>
              </a:solidFill>
              <a:latin typeface="Manjari"/>
              <a:ea typeface="Manjari"/>
              <a:cs typeface="Manjari"/>
              <a:sym typeface="Manjari"/>
            </a:endParaRPr>
          </a:p>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To take back Permissions</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And, if you want to take back the privileges from any user, use the REVOKE command.</a:t>
            </a:r>
            <a:endParaRPr sz="200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REVOKE CREATE TABLE FROM username</a:t>
            </a:r>
            <a:endParaRPr sz="200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106391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7"/>
        <p:cNvGrpSpPr/>
        <p:nvPr/>
      </p:nvGrpSpPr>
      <p:grpSpPr>
        <a:xfrm>
          <a:off x="0" y="0"/>
          <a:ext cx="0" cy="0"/>
          <a:chOff x="0" y="0"/>
          <a:chExt cx="0" cy="0"/>
        </a:xfrm>
      </p:grpSpPr>
      <p:sp>
        <p:nvSpPr>
          <p:cNvPr id="1468" name="Google Shape;1468;ga15bb08679_0_527"/>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DCL Commands</a:t>
            </a:r>
            <a:endParaRPr sz="3600" b="1">
              <a:solidFill>
                <a:srgbClr val="820F71"/>
              </a:solidFill>
              <a:latin typeface="Manjari"/>
              <a:ea typeface="Manjari"/>
              <a:cs typeface="Manjari"/>
              <a:sym typeface="Manjari"/>
            </a:endParaRPr>
          </a:p>
        </p:txBody>
      </p:sp>
      <p:sp>
        <p:nvSpPr>
          <p:cNvPr id="1469" name="Google Shape;1469;ga15bb08679_0_527"/>
          <p:cNvSpPr txBox="1">
            <a:spLocks noGrp="1"/>
          </p:cNvSpPr>
          <p:nvPr>
            <p:ph type="body" idx="1"/>
          </p:nvPr>
        </p:nvSpPr>
        <p:spPr>
          <a:xfrm>
            <a:off x="0" y="2071687"/>
            <a:ext cx="12192000" cy="4526100"/>
          </a:xfrm>
          <a:prstGeom prst="rect">
            <a:avLst/>
          </a:prstGeom>
          <a:noFill/>
          <a:ln>
            <a:noFill/>
          </a:ln>
        </p:spPr>
        <p:txBody>
          <a:bodyPr spcFirstLastPara="1" wrap="square" lIns="90000" tIns="46800" rIns="90000" bIns="46800" anchor="t" anchorCtr="0">
            <a:noAutofit/>
          </a:bodyPr>
          <a:lstStyle/>
          <a:p>
            <a:pPr marL="12700" indent="0">
              <a:lnSpc>
                <a:spcPct val="115000"/>
              </a:lnSpc>
              <a:spcBef>
                <a:spcPts val="0"/>
              </a:spcBef>
              <a:buSzPts val="2000"/>
            </a:pPr>
            <a:r>
              <a:rPr lang="en-US" sz="2400" b="1" dirty="0">
                <a:solidFill>
                  <a:srgbClr val="33002B"/>
                </a:solidFill>
                <a:latin typeface="Manjari"/>
                <a:ea typeface="Manjari"/>
                <a:cs typeface="Manjari"/>
                <a:sym typeface="Manjari"/>
              </a:rPr>
              <a:t>Using GRANT and REVOKE</a:t>
            </a:r>
            <a:endParaRPr sz="2400" b="1" dirty="0">
              <a:solidFill>
                <a:srgbClr val="33002B"/>
              </a:solidFill>
              <a:latin typeface="Manjari"/>
              <a:ea typeface="Manjari"/>
              <a:cs typeface="Manjari"/>
              <a:sym typeface="Manjari"/>
            </a:endParaRPr>
          </a:p>
          <a:p>
            <a:pPr marL="12700" indent="0">
              <a:lnSpc>
                <a:spcPct val="115000"/>
              </a:lnSpc>
              <a:spcBef>
                <a:spcPts val="0"/>
              </a:spcBef>
              <a:buSzPts val="2000"/>
            </a:pPr>
            <a:r>
              <a:rPr lang="en-US" sz="2400" dirty="0">
                <a:solidFill>
                  <a:srgbClr val="33002B"/>
                </a:solidFill>
                <a:latin typeface="Manjari"/>
                <a:ea typeface="Manjari"/>
                <a:cs typeface="Manjari"/>
                <a:sym typeface="Manjari"/>
              </a:rPr>
              <a:t>Data Control Language(DCL) is used to control privileges in Database. To perform any operation in the database, such as for creating tables, sequences or views, a user needs privileges. Privileges are of two types,</a:t>
            </a:r>
            <a:endParaRPr sz="2400" dirty="0">
              <a:solidFill>
                <a:srgbClr val="33002B"/>
              </a:solidFill>
              <a:latin typeface="Manjari"/>
              <a:ea typeface="Manjari"/>
              <a:cs typeface="Manjari"/>
              <a:sym typeface="Manjari"/>
            </a:endParaRPr>
          </a:p>
          <a:p>
            <a:pPr marL="12700" indent="0">
              <a:lnSpc>
                <a:spcPct val="115000"/>
              </a:lnSpc>
              <a:spcBef>
                <a:spcPts val="0"/>
              </a:spcBef>
              <a:buSzPts val="2000"/>
            </a:pPr>
            <a:r>
              <a:rPr lang="en-US" sz="2400" b="1" dirty="0">
                <a:solidFill>
                  <a:srgbClr val="33002B"/>
                </a:solidFill>
                <a:latin typeface="Manjari"/>
                <a:ea typeface="Manjari"/>
                <a:cs typeface="Manjari"/>
                <a:sym typeface="Manjari"/>
              </a:rPr>
              <a:t>System</a:t>
            </a:r>
            <a:r>
              <a:rPr lang="en-US" sz="2400" dirty="0">
                <a:solidFill>
                  <a:srgbClr val="33002B"/>
                </a:solidFill>
                <a:latin typeface="Manjari"/>
                <a:ea typeface="Manjari"/>
                <a:cs typeface="Manjari"/>
                <a:sym typeface="Manjari"/>
              </a:rPr>
              <a:t>: This includes permissions for creating session, table, </a:t>
            </a:r>
            <a:r>
              <a:rPr lang="en-US" sz="2400" dirty="0" err="1">
                <a:solidFill>
                  <a:srgbClr val="33002B"/>
                </a:solidFill>
                <a:latin typeface="Manjari"/>
                <a:ea typeface="Manjari"/>
                <a:cs typeface="Manjari"/>
                <a:sym typeface="Manjari"/>
              </a:rPr>
              <a:t>etc</a:t>
            </a:r>
            <a:r>
              <a:rPr lang="en-US" sz="2400" dirty="0">
                <a:solidFill>
                  <a:srgbClr val="33002B"/>
                </a:solidFill>
                <a:latin typeface="Manjari"/>
                <a:ea typeface="Manjari"/>
                <a:cs typeface="Manjari"/>
                <a:sym typeface="Manjari"/>
              </a:rPr>
              <a:t> and all types of other system privileges.</a:t>
            </a:r>
            <a:endParaRPr sz="2400" dirty="0">
              <a:solidFill>
                <a:srgbClr val="33002B"/>
              </a:solidFill>
              <a:latin typeface="Manjari"/>
              <a:ea typeface="Manjari"/>
              <a:cs typeface="Manjari"/>
              <a:sym typeface="Manjari"/>
            </a:endParaRPr>
          </a:p>
          <a:p>
            <a:pPr marL="12700" indent="0">
              <a:lnSpc>
                <a:spcPct val="115000"/>
              </a:lnSpc>
              <a:spcBef>
                <a:spcPts val="0"/>
              </a:spcBef>
              <a:buSzPts val="2000"/>
            </a:pPr>
            <a:r>
              <a:rPr lang="en-US" sz="2400" b="1" dirty="0">
                <a:solidFill>
                  <a:srgbClr val="33002B"/>
                </a:solidFill>
                <a:latin typeface="Manjari"/>
                <a:ea typeface="Manjari"/>
                <a:cs typeface="Manjari"/>
                <a:sym typeface="Manjari"/>
              </a:rPr>
              <a:t>Object</a:t>
            </a:r>
            <a:r>
              <a:rPr lang="en-US" sz="2400" dirty="0">
                <a:solidFill>
                  <a:srgbClr val="33002B"/>
                </a:solidFill>
                <a:latin typeface="Manjari"/>
                <a:ea typeface="Manjari"/>
                <a:cs typeface="Manjari"/>
                <a:sym typeface="Manjari"/>
              </a:rPr>
              <a:t>: This includes permissions for any command or query to perform any operation on the database tables.</a:t>
            </a:r>
            <a:endParaRPr sz="2400" dirty="0">
              <a:solidFill>
                <a:srgbClr val="33002B"/>
              </a:solidFill>
              <a:latin typeface="Manjari"/>
              <a:ea typeface="Manjari"/>
              <a:cs typeface="Manjari"/>
              <a:sym typeface="Manjari"/>
            </a:endParaRPr>
          </a:p>
          <a:p>
            <a:pPr marL="12700" indent="0">
              <a:lnSpc>
                <a:spcPct val="115000"/>
              </a:lnSpc>
              <a:spcBef>
                <a:spcPts val="0"/>
              </a:spcBef>
              <a:buSzPts val="2000"/>
            </a:pPr>
            <a:r>
              <a:rPr lang="en-US" sz="2400" dirty="0">
                <a:solidFill>
                  <a:srgbClr val="33002B"/>
                </a:solidFill>
                <a:latin typeface="Manjari"/>
                <a:ea typeface="Manjari"/>
                <a:cs typeface="Manjari"/>
                <a:sym typeface="Manjari"/>
              </a:rPr>
              <a:t>In DCL we have two commands,</a:t>
            </a:r>
            <a:endParaRPr sz="2400" dirty="0">
              <a:solidFill>
                <a:srgbClr val="33002B"/>
              </a:solidFill>
              <a:latin typeface="Manjari"/>
              <a:ea typeface="Manjari"/>
              <a:cs typeface="Manjari"/>
              <a:sym typeface="Manjari"/>
            </a:endParaRPr>
          </a:p>
          <a:p>
            <a:pPr marL="12700" indent="0">
              <a:lnSpc>
                <a:spcPct val="115000"/>
              </a:lnSpc>
              <a:spcBef>
                <a:spcPts val="0"/>
              </a:spcBef>
              <a:buSzPts val="2000"/>
            </a:pPr>
            <a:r>
              <a:rPr lang="en-US" sz="2400" b="1" dirty="0">
                <a:solidFill>
                  <a:srgbClr val="33002B"/>
                </a:solidFill>
                <a:latin typeface="Manjari"/>
                <a:ea typeface="Manjari"/>
                <a:cs typeface="Manjari"/>
                <a:sym typeface="Manjari"/>
              </a:rPr>
              <a:t>GRANT</a:t>
            </a:r>
            <a:r>
              <a:rPr lang="en-US" sz="2400" dirty="0">
                <a:solidFill>
                  <a:srgbClr val="33002B"/>
                </a:solidFill>
                <a:latin typeface="Manjari"/>
                <a:ea typeface="Manjari"/>
                <a:cs typeface="Manjari"/>
                <a:sym typeface="Manjari"/>
              </a:rPr>
              <a:t>: Used to provide any user access privileges or other </a:t>
            </a:r>
            <a:r>
              <a:rPr lang="en-US" sz="2400" dirty="0" err="1">
                <a:solidFill>
                  <a:srgbClr val="33002B"/>
                </a:solidFill>
                <a:latin typeface="Manjari"/>
                <a:ea typeface="Manjari"/>
                <a:cs typeface="Manjari"/>
                <a:sym typeface="Manjari"/>
              </a:rPr>
              <a:t>priviliges</a:t>
            </a:r>
            <a:r>
              <a:rPr lang="en-US" sz="2400" dirty="0">
                <a:solidFill>
                  <a:srgbClr val="33002B"/>
                </a:solidFill>
                <a:latin typeface="Manjari"/>
                <a:ea typeface="Manjari"/>
                <a:cs typeface="Manjari"/>
                <a:sym typeface="Manjari"/>
              </a:rPr>
              <a:t> for the database.</a:t>
            </a:r>
            <a:endParaRPr sz="2400" dirty="0">
              <a:solidFill>
                <a:srgbClr val="33002B"/>
              </a:solidFill>
              <a:latin typeface="Manjari"/>
              <a:ea typeface="Manjari"/>
              <a:cs typeface="Manjari"/>
              <a:sym typeface="Manjari"/>
            </a:endParaRPr>
          </a:p>
          <a:p>
            <a:pPr marL="12700" indent="0">
              <a:lnSpc>
                <a:spcPct val="115000"/>
              </a:lnSpc>
              <a:spcBef>
                <a:spcPts val="0"/>
              </a:spcBef>
              <a:buSzPts val="2000"/>
            </a:pPr>
            <a:r>
              <a:rPr lang="en-US" sz="2400" b="1" dirty="0">
                <a:solidFill>
                  <a:srgbClr val="33002B"/>
                </a:solidFill>
                <a:latin typeface="Manjari"/>
                <a:ea typeface="Manjari"/>
                <a:cs typeface="Manjari"/>
                <a:sym typeface="Manjari"/>
              </a:rPr>
              <a:t>REVOKE</a:t>
            </a:r>
            <a:r>
              <a:rPr lang="en-US" sz="2400" dirty="0">
                <a:solidFill>
                  <a:srgbClr val="33002B"/>
                </a:solidFill>
                <a:latin typeface="Manjari"/>
                <a:ea typeface="Manjari"/>
                <a:cs typeface="Manjari"/>
                <a:sym typeface="Manjari"/>
              </a:rPr>
              <a:t>: Used to take back permissions from any user.</a:t>
            </a:r>
            <a:endParaRPr sz="2400" dirty="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221541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3"/>
        <p:cNvGrpSpPr/>
        <p:nvPr/>
      </p:nvGrpSpPr>
      <p:grpSpPr>
        <a:xfrm>
          <a:off x="0" y="0"/>
          <a:ext cx="0" cy="0"/>
          <a:chOff x="0" y="0"/>
          <a:chExt cx="0" cy="0"/>
        </a:xfrm>
      </p:grpSpPr>
      <p:sp>
        <p:nvSpPr>
          <p:cNvPr id="1474" name="Google Shape;1474;ga15bb08679_0_534"/>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DCL Commands</a:t>
            </a:r>
            <a:endParaRPr sz="3600" b="1">
              <a:solidFill>
                <a:srgbClr val="820F71"/>
              </a:solidFill>
              <a:latin typeface="Manjari"/>
              <a:ea typeface="Manjari"/>
              <a:cs typeface="Manjari"/>
              <a:sym typeface="Manjari"/>
            </a:endParaRPr>
          </a:p>
        </p:txBody>
      </p:sp>
      <p:sp>
        <p:nvSpPr>
          <p:cNvPr id="1475" name="Google Shape;1475;ga15bb08679_0_534"/>
          <p:cNvSpPr txBox="1">
            <a:spLocks noGrp="1"/>
          </p:cNvSpPr>
          <p:nvPr>
            <p:ph type="body" idx="1"/>
          </p:nvPr>
        </p:nvSpPr>
        <p:spPr>
          <a:xfrm>
            <a:off x="0" y="2071687"/>
            <a:ext cx="12192000" cy="4526100"/>
          </a:xfrm>
          <a:prstGeom prst="rect">
            <a:avLst/>
          </a:prstGeom>
          <a:noFill/>
          <a:ln>
            <a:noFill/>
          </a:ln>
        </p:spPr>
        <p:txBody>
          <a:bodyPr spcFirstLastPara="1" wrap="square" lIns="90000" tIns="46800" rIns="90000" bIns="46800" anchor="t" anchorCtr="0">
            <a:noAutofit/>
          </a:bodyPr>
          <a:lstStyle/>
          <a:p>
            <a:pPr marL="12700" indent="0">
              <a:lnSpc>
                <a:spcPct val="115000"/>
              </a:lnSpc>
              <a:spcBef>
                <a:spcPts val="0"/>
              </a:spcBef>
              <a:buSzPts val="2000"/>
            </a:pPr>
            <a:r>
              <a:rPr lang="en-US" sz="2000" b="1" dirty="0">
                <a:solidFill>
                  <a:srgbClr val="33002B"/>
                </a:solidFill>
                <a:latin typeface="Manjari"/>
                <a:ea typeface="Manjari"/>
                <a:cs typeface="Manjari"/>
                <a:sym typeface="Manjari"/>
              </a:rPr>
              <a:t>Allow a User to create session</a:t>
            </a:r>
            <a:endParaRPr sz="2000" b="1" dirty="0">
              <a:solidFill>
                <a:srgbClr val="33002B"/>
              </a:solidFill>
              <a:latin typeface="Manjari"/>
              <a:ea typeface="Manjari"/>
              <a:cs typeface="Manjari"/>
              <a:sym typeface="Manjari"/>
            </a:endParaRPr>
          </a:p>
          <a:p>
            <a:pPr marL="12700" indent="0">
              <a:lnSpc>
                <a:spcPct val="115000"/>
              </a:lnSpc>
              <a:spcBef>
                <a:spcPts val="0"/>
              </a:spcBef>
              <a:buSzPts val="2000"/>
            </a:pPr>
            <a:r>
              <a:rPr lang="en-US" sz="2000" dirty="0">
                <a:solidFill>
                  <a:srgbClr val="33002B"/>
                </a:solidFill>
                <a:latin typeface="Manjari"/>
                <a:ea typeface="Manjari"/>
                <a:cs typeface="Manjari"/>
                <a:sym typeface="Manjari"/>
              </a:rPr>
              <a:t>When we create a user in SQL, it is not even allowed to login and create a session until and unless proper permissions/</a:t>
            </a:r>
            <a:r>
              <a:rPr lang="en-US" sz="2000" dirty="0" err="1">
                <a:solidFill>
                  <a:srgbClr val="33002B"/>
                </a:solidFill>
                <a:latin typeface="Manjari"/>
                <a:ea typeface="Manjari"/>
                <a:cs typeface="Manjari"/>
                <a:sym typeface="Manjari"/>
              </a:rPr>
              <a:t>priviliges</a:t>
            </a:r>
            <a:r>
              <a:rPr lang="en-US" sz="2000" dirty="0">
                <a:solidFill>
                  <a:srgbClr val="33002B"/>
                </a:solidFill>
                <a:latin typeface="Manjari"/>
                <a:ea typeface="Manjari"/>
                <a:cs typeface="Manjari"/>
                <a:sym typeface="Manjari"/>
              </a:rPr>
              <a:t> are granted to the user.</a:t>
            </a:r>
          </a:p>
          <a:p>
            <a:pPr marL="12700" indent="0">
              <a:lnSpc>
                <a:spcPct val="115000"/>
              </a:lnSpc>
              <a:spcBef>
                <a:spcPts val="0"/>
              </a:spcBef>
              <a:buSzPts val="2000"/>
            </a:pPr>
            <a:endParaRPr sz="2000" dirty="0">
              <a:solidFill>
                <a:srgbClr val="33002B"/>
              </a:solidFill>
              <a:latin typeface="Manjari"/>
              <a:ea typeface="Manjari"/>
              <a:cs typeface="Manjari"/>
              <a:sym typeface="Manjari"/>
            </a:endParaRPr>
          </a:p>
          <a:p>
            <a:pPr marL="12700" indent="0">
              <a:lnSpc>
                <a:spcPct val="115000"/>
              </a:lnSpc>
              <a:spcBef>
                <a:spcPts val="0"/>
              </a:spcBef>
              <a:buSzPts val="2000"/>
            </a:pPr>
            <a:r>
              <a:rPr lang="en-US" sz="2000" dirty="0">
                <a:solidFill>
                  <a:srgbClr val="33002B"/>
                </a:solidFill>
                <a:latin typeface="Manjari"/>
                <a:ea typeface="Manjari"/>
                <a:cs typeface="Manjari"/>
                <a:sym typeface="Manjari"/>
              </a:rPr>
              <a:t>Following command can be used to grant the session creating </a:t>
            </a:r>
            <a:r>
              <a:rPr lang="en-US" sz="2000" dirty="0" err="1">
                <a:solidFill>
                  <a:srgbClr val="33002B"/>
                </a:solidFill>
                <a:latin typeface="Manjari"/>
                <a:ea typeface="Manjari"/>
                <a:cs typeface="Manjari"/>
                <a:sym typeface="Manjari"/>
              </a:rPr>
              <a:t>priviliges</a:t>
            </a:r>
            <a:r>
              <a:rPr lang="en-US" sz="2000" dirty="0">
                <a:solidFill>
                  <a:srgbClr val="33002B"/>
                </a:solidFill>
                <a:latin typeface="Manjari"/>
                <a:ea typeface="Manjari"/>
                <a:cs typeface="Manjari"/>
                <a:sym typeface="Manjari"/>
              </a:rPr>
              <a:t>.</a:t>
            </a:r>
            <a:endParaRPr sz="2000" dirty="0">
              <a:solidFill>
                <a:srgbClr val="33002B"/>
              </a:solidFill>
              <a:latin typeface="Manjari"/>
              <a:ea typeface="Manjari"/>
              <a:cs typeface="Manjari"/>
              <a:sym typeface="Manjari"/>
            </a:endParaRPr>
          </a:p>
          <a:p>
            <a:pPr marL="12700" indent="0">
              <a:lnSpc>
                <a:spcPct val="115000"/>
              </a:lnSpc>
              <a:spcBef>
                <a:spcPts val="0"/>
              </a:spcBef>
              <a:buClr>
                <a:schemeClr val="accent2"/>
              </a:buClr>
              <a:buSzPts val="2000"/>
            </a:pPr>
            <a:r>
              <a:rPr lang="en-US" sz="2000" dirty="0">
                <a:solidFill>
                  <a:schemeClr val="accent2"/>
                </a:solidFill>
                <a:latin typeface="Manjari"/>
                <a:ea typeface="Manjari"/>
                <a:cs typeface="Manjari"/>
                <a:sym typeface="Manjari"/>
              </a:rPr>
              <a:t>GRANT CREATE SESSION TO username;</a:t>
            </a:r>
            <a:endParaRPr sz="2000" dirty="0">
              <a:solidFill>
                <a:schemeClr val="accent2"/>
              </a:solidFill>
              <a:latin typeface="Manjari"/>
              <a:ea typeface="Manjari"/>
              <a:cs typeface="Manjari"/>
              <a:sym typeface="Manjari"/>
            </a:endParaRPr>
          </a:p>
          <a:p>
            <a:pPr marL="12700" indent="0">
              <a:lnSpc>
                <a:spcPct val="115000"/>
              </a:lnSpc>
              <a:spcBef>
                <a:spcPts val="0"/>
              </a:spcBef>
              <a:buSzPts val="2000"/>
            </a:pPr>
            <a:endParaRPr lang="en-US" sz="2000" dirty="0">
              <a:solidFill>
                <a:srgbClr val="33002B"/>
              </a:solidFill>
              <a:latin typeface="Manjari"/>
              <a:ea typeface="Manjari"/>
              <a:cs typeface="Manjari"/>
              <a:sym typeface="Manjari"/>
            </a:endParaRPr>
          </a:p>
          <a:p>
            <a:pPr marL="12700" indent="0">
              <a:lnSpc>
                <a:spcPct val="115000"/>
              </a:lnSpc>
              <a:spcBef>
                <a:spcPts val="0"/>
              </a:spcBef>
              <a:buSzPts val="2000"/>
            </a:pPr>
            <a:r>
              <a:rPr lang="en-US" sz="2000" dirty="0">
                <a:solidFill>
                  <a:srgbClr val="33002B"/>
                </a:solidFill>
                <a:latin typeface="Manjari"/>
                <a:ea typeface="Manjari"/>
                <a:cs typeface="Manjari"/>
                <a:sym typeface="Manjari"/>
              </a:rPr>
              <a:t>Allow a User to create table</a:t>
            </a:r>
            <a:endParaRPr sz="2000" dirty="0">
              <a:solidFill>
                <a:srgbClr val="33002B"/>
              </a:solidFill>
              <a:latin typeface="Manjari"/>
              <a:ea typeface="Manjari"/>
              <a:cs typeface="Manjari"/>
              <a:sym typeface="Manjari"/>
            </a:endParaRPr>
          </a:p>
          <a:p>
            <a:pPr marL="12700" indent="0">
              <a:lnSpc>
                <a:spcPct val="115000"/>
              </a:lnSpc>
              <a:spcBef>
                <a:spcPts val="0"/>
              </a:spcBef>
              <a:buSzPts val="2000"/>
            </a:pPr>
            <a:endParaRPr lang="en-US" sz="2000" dirty="0">
              <a:solidFill>
                <a:srgbClr val="33002B"/>
              </a:solidFill>
              <a:latin typeface="Manjari"/>
              <a:ea typeface="Manjari"/>
              <a:cs typeface="Manjari"/>
              <a:sym typeface="Manjari"/>
            </a:endParaRPr>
          </a:p>
          <a:p>
            <a:pPr marL="12700" indent="0">
              <a:lnSpc>
                <a:spcPct val="115000"/>
              </a:lnSpc>
              <a:spcBef>
                <a:spcPts val="0"/>
              </a:spcBef>
              <a:buSzPts val="2000"/>
            </a:pPr>
            <a:r>
              <a:rPr lang="en-US" sz="2000" dirty="0">
                <a:solidFill>
                  <a:srgbClr val="33002B"/>
                </a:solidFill>
                <a:latin typeface="Manjari"/>
                <a:ea typeface="Manjari"/>
                <a:cs typeface="Manjari"/>
                <a:sym typeface="Manjari"/>
              </a:rPr>
              <a:t>To allow a user to create tables in the database, we can use the below command,</a:t>
            </a:r>
            <a:endParaRPr sz="2000" dirty="0">
              <a:solidFill>
                <a:srgbClr val="33002B"/>
              </a:solidFill>
              <a:latin typeface="Manjari"/>
              <a:ea typeface="Manjari"/>
              <a:cs typeface="Manjari"/>
              <a:sym typeface="Manjari"/>
            </a:endParaRPr>
          </a:p>
          <a:p>
            <a:pPr marL="12700" indent="0">
              <a:lnSpc>
                <a:spcPct val="115000"/>
              </a:lnSpc>
              <a:spcBef>
                <a:spcPts val="0"/>
              </a:spcBef>
              <a:buClr>
                <a:schemeClr val="accent2"/>
              </a:buClr>
              <a:buSzPts val="2000"/>
            </a:pPr>
            <a:r>
              <a:rPr lang="en-US" sz="2000" dirty="0">
                <a:solidFill>
                  <a:schemeClr val="accent2"/>
                </a:solidFill>
                <a:latin typeface="Manjari"/>
                <a:ea typeface="Manjari"/>
                <a:cs typeface="Manjari"/>
                <a:sym typeface="Manjari"/>
              </a:rPr>
              <a:t>GRANT CREATE TABLE TO username;</a:t>
            </a:r>
            <a:endParaRPr sz="2000" dirty="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49708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C03C-E8FE-5D83-98E7-5E876B9F69C7}"/>
              </a:ext>
            </a:extLst>
          </p:cNvPr>
          <p:cNvSpPr>
            <a:spLocks noGrp="1"/>
          </p:cNvSpPr>
          <p:nvPr>
            <p:ph type="title"/>
          </p:nvPr>
        </p:nvSpPr>
        <p:spPr/>
        <p:txBody>
          <a:bodyPr/>
          <a:lstStyle/>
          <a:p>
            <a:r>
              <a:rPr lang="en-US" dirty="0"/>
              <a:t>GRANT Command</a:t>
            </a:r>
          </a:p>
        </p:txBody>
      </p:sp>
      <p:sp>
        <p:nvSpPr>
          <p:cNvPr id="3" name="Text Placeholder 2">
            <a:extLst>
              <a:ext uri="{FF2B5EF4-FFF2-40B4-BE49-F238E27FC236}">
                <a16:creationId xmlns:a16="http://schemas.microsoft.com/office/drawing/2014/main" id="{B8A15F99-AFB3-A950-5C28-E7D6AC56DA56}"/>
              </a:ext>
            </a:extLst>
          </p:cNvPr>
          <p:cNvSpPr>
            <a:spLocks noGrp="1"/>
          </p:cNvSpPr>
          <p:nvPr>
            <p:ph type="body" idx="1"/>
          </p:nvPr>
        </p:nvSpPr>
        <p:spPr>
          <a:xfrm>
            <a:off x="0" y="1931505"/>
            <a:ext cx="12192000" cy="4813852"/>
          </a:xfrm>
        </p:spPr>
        <p:txBody>
          <a:bodyPr/>
          <a:lstStyle/>
          <a:p>
            <a:r>
              <a:rPr lang="en-US" sz="2400" dirty="0"/>
              <a:t>It is employed to grant a privilege to a user. GRANT command allows specified users</a:t>
            </a:r>
          </a:p>
          <a:p>
            <a:r>
              <a:rPr lang="en-US" sz="2400" dirty="0"/>
              <a:t>to perform specified tasks</a:t>
            </a:r>
          </a:p>
          <a:p>
            <a:pPr algn="just"/>
            <a:r>
              <a:rPr lang="en-US" sz="2400" b="1" dirty="0"/>
              <a:t>Syntax</a:t>
            </a:r>
            <a:endParaRPr lang="en-US" sz="2400" dirty="0"/>
          </a:p>
          <a:p>
            <a:r>
              <a:rPr lang="en-US" sz="2400" dirty="0">
                <a:latin typeface="Consolas"/>
              </a:rPr>
              <a:t>GRANT </a:t>
            </a:r>
            <a:r>
              <a:rPr lang="en-US" sz="2400" dirty="0" err="1">
                <a:latin typeface="Consolas"/>
              </a:rPr>
              <a:t>privilege_name</a:t>
            </a:r>
            <a:r>
              <a:rPr lang="en-US" sz="2400" dirty="0">
                <a:latin typeface="Consolas"/>
              </a:rPr>
              <a:t> on </a:t>
            </a:r>
            <a:r>
              <a:rPr lang="en-US" sz="2400" dirty="0" err="1">
                <a:latin typeface="Consolas"/>
              </a:rPr>
              <a:t>objectname</a:t>
            </a:r>
            <a:r>
              <a:rPr lang="en-US" sz="2400" dirty="0">
                <a:latin typeface="Consolas"/>
              </a:rPr>
              <a:t> to user;</a:t>
            </a:r>
            <a:endParaRPr lang="en-US" sz="2400" dirty="0"/>
          </a:p>
          <a:p>
            <a:pPr algn="just"/>
            <a:endParaRPr lang="en-US" sz="2400" dirty="0"/>
          </a:p>
          <a:p>
            <a:pPr algn="just"/>
            <a:r>
              <a:rPr lang="en-US" sz="2400" dirty="0"/>
              <a:t>Here,</a:t>
            </a:r>
          </a:p>
          <a:p>
            <a:pPr algn="just"/>
            <a:r>
              <a:rPr lang="en-US" sz="2400" dirty="0"/>
              <a:t>privilege names are SELECT, UPDATE, DELETE, INSERT, ALTER, ALL</a:t>
            </a:r>
          </a:p>
          <a:p>
            <a:pPr algn="just"/>
            <a:r>
              <a:rPr lang="en-US" sz="2400" dirty="0" err="1"/>
              <a:t>objectname</a:t>
            </a:r>
            <a:r>
              <a:rPr lang="en-US" sz="2400" dirty="0"/>
              <a:t> : is table name</a:t>
            </a:r>
          </a:p>
          <a:p>
            <a:pPr algn="just"/>
            <a:r>
              <a:rPr lang="en-US" sz="2400" dirty="0"/>
              <a:t>user : is the name of the user to whom we grant privileges</a:t>
            </a:r>
          </a:p>
          <a:p>
            <a:endParaRPr lang="en-US" sz="2400" dirty="0"/>
          </a:p>
        </p:txBody>
      </p:sp>
    </p:spTree>
    <p:extLst>
      <p:ext uri="{BB962C8B-B14F-4D97-AF65-F5344CB8AC3E}">
        <p14:creationId xmlns:p14="http://schemas.microsoft.com/office/powerpoint/2010/main" val="287416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19AC-0AB5-DA5A-4DC2-2E814766FFB3}"/>
              </a:ext>
            </a:extLst>
          </p:cNvPr>
          <p:cNvSpPr>
            <a:spLocks noGrp="1"/>
          </p:cNvSpPr>
          <p:nvPr>
            <p:ph type="title"/>
          </p:nvPr>
        </p:nvSpPr>
        <p:spPr/>
        <p:txBody>
          <a:bodyPr/>
          <a:lstStyle/>
          <a:p>
            <a:r>
              <a:rPr lang="en-US" dirty="0"/>
              <a:t>REVOKE Command</a:t>
            </a:r>
          </a:p>
        </p:txBody>
      </p:sp>
      <p:sp>
        <p:nvSpPr>
          <p:cNvPr id="3" name="Text Placeholder 2">
            <a:extLst>
              <a:ext uri="{FF2B5EF4-FFF2-40B4-BE49-F238E27FC236}">
                <a16:creationId xmlns:a16="http://schemas.microsoft.com/office/drawing/2014/main" id="{12F272DF-229E-E060-FCD1-64876261DBD6}"/>
              </a:ext>
            </a:extLst>
          </p:cNvPr>
          <p:cNvSpPr>
            <a:spLocks noGrp="1"/>
          </p:cNvSpPr>
          <p:nvPr>
            <p:ph type="body" idx="1"/>
          </p:nvPr>
        </p:nvSpPr>
        <p:spPr>
          <a:xfrm>
            <a:off x="0" y="1881808"/>
            <a:ext cx="12192000" cy="4976192"/>
          </a:xfrm>
        </p:spPr>
        <p:txBody>
          <a:bodyPr/>
          <a:lstStyle/>
          <a:p>
            <a:pPr algn="just"/>
            <a:r>
              <a:rPr lang="en-US" sz="2800" dirty="0"/>
              <a:t>It is employed to remove a privilege from a user. </a:t>
            </a:r>
          </a:p>
          <a:p>
            <a:r>
              <a:rPr lang="en-US" sz="2800" dirty="0"/>
              <a:t>REVOKE helps the owner to cancel previously granted</a:t>
            </a:r>
          </a:p>
          <a:p>
            <a:r>
              <a:rPr lang="en-US" sz="2800" dirty="0"/>
              <a:t>permissions.</a:t>
            </a:r>
          </a:p>
          <a:p>
            <a:pPr algn="just"/>
            <a:r>
              <a:rPr lang="en-US" sz="2800" b="1" dirty="0"/>
              <a:t>Syntax</a:t>
            </a:r>
            <a:endParaRPr lang="en-US" sz="2800" dirty="0"/>
          </a:p>
          <a:p>
            <a:r>
              <a:rPr lang="en-US" sz="2800" dirty="0">
                <a:latin typeface="Consolas"/>
              </a:rPr>
              <a:t> REVOKE </a:t>
            </a:r>
            <a:r>
              <a:rPr lang="en-US" sz="2800" dirty="0" err="1">
                <a:latin typeface="Consolas"/>
              </a:rPr>
              <a:t>privilege_name</a:t>
            </a:r>
            <a:r>
              <a:rPr lang="en-US" sz="2800" dirty="0">
                <a:latin typeface="Consolas"/>
              </a:rPr>
              <a:t> on </a:t>
            </a:r>
            <a:r>
              <a:rPr lang="en-US" sz="2800" dirty="0" err="1">
                <a:latin typeface="Consolas"/>
              </a:rPr>
              <a:t>objectname</a:t>
            </a:r>
            <a:r>
              <a:rPr lang="en-US" sz="2800" dirty="0">
                <a:latin typeface="Consolas"/>
              </a:rPr>
              <a:t> from user;</a:t>
            </a:r>
            <a:endParaRPr lang="en-US" sz="2800" dirty="0"/>
          </a:p>
          <a:p>
            <a:pPr algn="just"/>
            <a:r>
              <a:rPr lang="en-US" sz="2800" dirty="0" err="1"/>
              <a:t>Here,privilege</a:t>
            </a:r>
            <a:r>
              <a:rPr lang="en-US" sz="2800" dirty="0"/>
              <a:t> names are SELECT, UPDATE, DELETE, INSERT, ALTER, ALL</a:t>
            </a:r>
          </a:p>
          <a:p>
            <a:pPr algn="just"/>
            <a:r>
              <a:rPr lang="en-US" sz="2800" dirty="0" err="1"/>
              <a:t>objectname</a:t>
            </a:r>
            <a:r>
              <a:rPr lang="en-US" sz="2800" dirty="0"/>
              <a:t> is table name </a:t>
            </a:r>
          </a:p>
          <a:p>
            <a:pPr algn="just"/>
            <a:r>
              <a:rPr lang="en-US" sz="2800" dirty="0"/>
              <a:t>user is the name of the user whose privileges are removing</a:t>
            </a:r>
          </a:p>
          <a:p>
            <a:endParaRPr lang="en-US" sz="2800" dirty="0"/>
          </a:p>
        </p:txBody>
      </p:sp>
    </p:spTree>
    <p:extLst>
      <p:ext uri="{BB962C8B-B14F-4D97-AF65-F5344CB8AC3E}">
        <p14:creationId xmlns:p14="http://schemas.microsoft.com/office/powerpoint/2010/main" val="349988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6B46-07AA-6407-D7C7-D6B67DBB8832}"/>
              </a:ext>
            </a:extLst>
          </p:cNvPr>
          <p:cNvSpPr>
            <a:spLocks noGrp="1"/>
          </p:cNvSpPr>
          <p:nvPr>
            <p:ph type="title"/>
          </p:nvPr>
        </p:nvSpPr>
        <p:spPr/>
        <p:txBody>
          <a:bodyPr/>
          <a:lstStyle/>
          <a:p>
            <a:r>
              <a:rPr lang="en-US" dirty="0"/>
              <a:t>Example of grant and revoke</a:t>
            </a:r>
          </a:p>
        </p:txBody>
      </p:sp>
      <p:sp>
        <p:nvSpPr>
          <p:cNvPr id="3" name="Text Placeholder 2">
            <a:extLst>
              <a:ext uri="{FF2B5EF4-FFF2-40B4-BE49-F238E27FC236}">
                <a16:creationId xmlns:a16="http://schemas.microsoft.com/office/drawing/2014/main" id="{81B5E970-1C0B-7E08-D1ED-B499A7E63ACA}"/>
              </a:ext>
            </a:extLst>
          </p:cNvPr>
          <p:cNvSpPr>
            <a:spLocks noGrp="1"/>
          </p:cNvSpPr>
          <p:nvPr>
            <p:ph type="body" idx="1"/>
          </p:nvPr>
        </p:nvSpPr>
        <p:spPr>
          <a:xfrm>
            <a:off x="0" y="1815548"/>
            <a:ext cx="12192000" cy="5042452"/>
          </a:xfrm>
        </p:spPr>
        <p:txBody>
          <a:bodyPr/>
          <a:lstStyle/>
          <a:p>
            <a:r>
              <a:rPr lang="en-US" sz="2400" dirty="0">
                <a:latin typeface="Consolas"/>
              </a:rPr>
              <a:t>GRANT SELECT, UPDATE ON employees TO </a:t>
            </a:r>
            <a:r>
              <a:rPr lang="en-US" sz="2400" dirty="0" err="1">
                <a:latin typeface="Consolas"/>
              </a:rPr>
              <a:t>megha</a:t>
            </a:r>
            <a:endParaRPr lang="en-US" sz="2400" dirty="0"/>
          </a:p>
          <a:p>
            <a:pPr algn="just"/>
            <a:r>
              <a:rPr lang="en-US" sz="2400" dirty="0"/>
              <a:t>Explanation − Firstly, to give the permissions to user, we have to use GRANT command. The privileges are SELECT because to view the records and UPDATE to modify the records. The </a:t>
            </a:r>
            <a:r>
              <a:rPr lang="en-US" sz="2400" dirty="0" err="1"/>
              <a:t>objectname</a:t>
            </a:r>
            <a:r>
              <a:rPr lang="en-US" sz="2400" dirty="0"/>
              <a:t> is table name which is Employee. The user name is </a:t>
            </a:r>
            <a:r>
              <a:rPr lang="en-US" sz="2400" dirty="0" err="1"/>
              <a:t>megha</a:t>
            </a:r>
            <a:r>
              <a:rPr lang="en-US" sz="2400" dirty="0"/>
              <a:t>.</a:t>
            </a:r>
          </a:p>
          <a:p>
            <a:r>
              <a:rPr lang="en-US" sz="2400" dirty="0">
                <a:latin typeface="Consolas"/>
              </a:rPr>
              <a:t>REVOKE SELECT, UPDATE ON employees TO Bhanu</a:t>
            </a:r>
            <a:endParaRPr lang="en-US" sz="2400" dirty="0"/>
          </a:p>
          <a:p>
            <a:pPr algn="just"/>
            <a:r>
              <a:rPr lang="en-US" sz="2400" dirty="0"/>
              <a:t>Explanation − Firstly, to revoke the permissions to user, we have to use REVOKE command. The privileges Need to revoke are SELECT because to view the records and UPDATE to modify the records. The </a:t>
            </a:r>
            <a:r>
              <a:rPr lang="en-US" sz="2400" dirty="0" err="1"/>
              <a:t>objectname</a:t>
            </a:r>
            <a:r>
              <a:rPr lang="en-US" sz="2400" dirty="0"/>
              <a:t> is table name which is Employee. The user name is Bhanu.</a:t>
            </a:r>
          </a:p>
          <a:p>
            <a:endParaRPr lang="en-US" sz="2400" dirty="0"/>
          </a:p>
          <a:p>
            <a:endParaRPr lang="en-US" sz="2400" dirty="0"/>
          </a:p>
        </p:txBody>
      </p:sp>
    </p:spTree>
    <p:extLst>
      <p:ext uri="{BB962C8B-B14F-4D97-AF65-F5344CB8AC3E}">
        <p14:creationId xmlns:p14="http://schemas.microsoft.com/office/powerpoint/2010/main" val="274367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B86F-7705-4132-4997-98F87E20A655}"/>
              </a:ext>
            </a:extLst>
          </p:cNvPr>
          <p:cNvSpPr>
            <a:spLocks noGrp="1"/>
          </p:cNvSpPr>
          <p:nvPr>
            <p:ph type="title"/>
          </p:nvPr>
        </p:nvSpPr>
        <p:spPr/>
        <p:txBody>
          <a:bodyPr/>
          <a:lstStyle/>
          <a:p>
            <a:r>
              <a:rPr lang="en-US" b="1" dirty="0"/>
              <a:t>Grant</a:t>
            </a:r>
            <a:endParaRPr lang="en-US" dirty="0"/>
          </a:p>
        </p:txBody>
      </p:sp>
      <p:sp>
        <p:nvSpPr>
          <p:cNvPr id="3" name="Text Placeholder 2">
            <a:extLst>
              <a:ext uri="{FF2B5EF4-FFF2-40B4-BE49-F238E27FC236}">
                <a16:creationId xmlns:a16="http://schemas.microsoft.com/office/drawing/2014/main" id="{9528120B-1E64-FCC4-6455-7EB6C3BFF4AA}"/>
              </a:ext>
            </a:extLst>
          </p:cNvPr>
          <p:cNvSpPr>
            <a:spLocks noGrp="1"/>
          </p:cNvSpPr>
          <p:nvPr>
            <p:ph type="body" idx="1"/>
          </p:nvPr>
        </p:nvSpPr>
        <p:spPr>
          <a:xfrm>
            <a:off x="0" y="2001078"/>
            <a:ext cx="12192000" cy="4896678"/>
          </a:xfrm>
        </p:spPr>
        <p:txBody>
          <a:bodyPr/>
          <a:lstStyle/>
          <a:p>
            <a:pPr algn="just"/>
            <a:r>
              <a:rPr lang="en-US" dirty="0"/>
              <a:t> It is used to give user access privileges to a database.</a:t>
            </a:r>
          </a:p>
          <a:p>
            <a:pPr algn="just"/>
            <a:r>
              <a:rPr lang="en-US" b="1" dirty="0"/>
              <a:t>Example</a:t>
            </a:r>
            <a:endParaRPr lang="en-US" dirty="0"/>
          </a:p>
          <a:p>
            <a:pPr marL="285750" indent="-285750" algn="just">
              <a:buChar char="•"/>
            </a:pPr>
            <a:r>
              <a:rPr lang="en-US" dirty="0"/>
              <a:t>GRANT SELECT, UPDATE ON MY_TABLE TO SOME_USER, ANOTHER_USER;  </a:t>
            </a:r>
          </a:p>
          <a:p>
            <a:pPr indent="0" algn="just"/>
            <a:r>
              <a:rPr lang="en-US" b="1" dirty="0"/>
              <a:t>b. Revoke:</a:t>
            </a:r>
            <a:r>
              <a:rPr lang="en-US" dirty="0"/>
              <a:t> It is used to take back permissions from the user.</a:t>
            </a:r>
          </a:p>
          <a:p>
            <a:pPr algn="just"/>
            <a:r>
              <a:rPr lang="en-US" b="1" dirty="0"/>
              <a:t>Example</a:t>
            </a:r>
            <a:endParaRPr lang="en-US" dirty="0"/>
          </a:p>
          <a:p>
            <a:pPr marL="285750" indent="-285750" algn="just">
              <a:buChar char="•"/>
            </a:pPr>
            <a:r>
              <a:rPr lang="en-US" dirty="0"/>
              <a:t>REVOKE SELECT, UPDATE ON MY_TABLE FROM USER1, USER2;  </a:t>
            </a:r>
          </a:p>
          <a:p>
            <a:endParaRPr lang="en-US" dirty="0"/>
          </a:p>
        </p:txBody>
      </p:sp>
    </p:spTree>
    <p:extLst>
      <p:ext uri="{BB962C8B-B14F-4D97-AF65-F5344CB8AC3E}">
        <p14:creationId xmlns:p14="http://schemas.microsoft.com/office/powerpoint/2010/main" val="359291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9"/>
        <p:cNvGrpSpPr/>
        <p:nvPr/>
      </p:nvGrpSpPr>
      <p:grpSpPr>
        <a:xfrm>
          <a:off x="0" y="0"/>
          <a:ext cx="0" cy="0"/>
          <a:chOff x="0" y="0"/>
          <a:chExt cx="0" cy="0"/>
        </a:xfrm>
      </p:grpSpPr>
      <p:sp>
        <p:nvSpPr>
          <p:cNvPr id="1480" name="Google Shape;1480;ga15bb08679_0_541"/>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DCL Commands</a:t>
            </a:r>
            <a:endParaRPr sz="3600" b="1">
              <a:solidFill>
                <a:srgbClr val="820F71"/>
              </a:solidFill>
              <a:latin typeface="Manjari"/>
              <a:ea typeface="Manjari"/>
              <a:cs typeface="Manjari"/>
              <a:sym typeface="Manjari"/>
            </a:endParaRPr>
          </a:p>
        </p:txBody>
      </p:sp>
      <p:sp>
        <p:nvSpPr>
          <p:cNvPr id="1481" name="Google Shape;1481;ga15bb08679_0_541"/>
          <p:cNvSpPr txBox="1">
            <a:spLocks noGrp="1"/>
          </p:cNvSpPr>
          <p:nvPr>
            <p:ph type="body" idx="1"/>
          </p:nvPr>
        </p:nvSpPr>
        <p:spPr>
          <a:xfrm>
            <a:off x="0" y="1855304"/>
            <a:ext cx="12192000" cy="5002696"/>
          </a:xfrm>
          <a:prstGeom prst="rect">
            <a:avLst/>
          </a:prstGeom>
          <a:noFill/>
          <a:ln>
            <a:noFill/>
          </a:ln>
        </p:spPr>
        <p:txBody>
          <a:bodyPr spcFirstLastPara="1" wrap="square" lIns="90000" tIns="46800" rIns="90000" bIns="46800" anchor="t" anchorCtr="0">
            <a:noAutofit/>
          </a:bodyPr>
          <a:lstStyle/>
          <a:p>
            <a:pPr marL="12700" indent="0">
              <a:lnSpc>
                <a:spcPct val="115000"/>
              </a:lnSpc>
              <a:spcBef>
                <a:spcPts val="0"/>
              </a:spcBef>
              <a:buSzPts val="2000"/>
            </a:pPr>
            <a:r>
              <a:rPr lang="en-US" sz="2000" b="1" dirty="0">
                <a:solidFill>
                  <a:srgbClr val="33002B"/>
                </a:solidFill>
                <a:latin typeface="Manjari"/>
                <a:ea typeface="Manjari"/>
                <a:cs typeface="Manjari"/>
                <a:sym typeface="Manjari"/>
              </a:rPr>
              <a:t>Provide user with space on tablespace to store table</a:t>
            </a:r>
            <a:endParaRPr sz="2000" b="1" dirty="0">
              <a:solidFill>
                <a:srgbClr val="33002B"/>
              </a:solidFill>
              <a:latin typeface="Manjari"/>
              <a:ea typeface="Manjari"/>
              <a:cs typeface="Manjari"/>
              <a:sym typeface="Manjari"/>
            </a:endParaRPr>
          </a:p>
          <a:p>
            <a:pPr marL="12700" indent="0">
              <a:lnSpc>
                <a:spcPct val="115000"/>
              </a:lnSpc>
              <a:spcBef>
                <a:spcPts val="0"/>
              </a:spcBef>
              <a:buSzPts val="2000"/>
            </a:pPr>
            <a:r>
              <a:rPr lang="en-US" sz="2000" dirty="0">
                <a:solidFill>
                  <a:srgbClr val="33002B"/>
                </a:solidFill>
                <a:latin typeface="Manjari"/>
                <a:ea typeface="Manjari"/>
                <a:cs typeface="Manjari"/>
                <a:sym typeface="Manjari"/>
              </a:rPr>
              <a:t>Allowing a user to create table is not enough to start storing data in that table. We also must provide the user with privileges to use the available tablespace for their table and data.</a:t>
            </a:r>
            <a:endParaRPr sz="2000" dirty="0">
              <a:solidFill>
                <a:srgbClr val="33002B"/>
              </a:solidFill>
              <a:latin typeface="Manjari"/>
              <a:ea typeface="Manjari"/>
              <a:cs typeface="Manjari"/>
              <a:sym typeface="Manjari"/>
            </a:endParaRPr>
          </a:p>
          <a:p>
            <a:pPr marL="12700" indent="0">
              <a:lnSpc>
                <a:spcPct val="115000"/>
              </a:lnSpc>
              <a:spcBef>
                <a:spcPts val="0"/>
              </a:spcBef>
              <a:buClr>
                <a:schemeClr val="accent2"/>
              </a:buClr>
              <a:buSzPts val="2000"/>
            </a:pPr>
            <a:r>
              <a:rPr lang="en-US" sz="2000" dirty="0">
                <a:solidFill>
                  <a:schemeClr val="accent2"/>
                </a:solidFill>
                <a:latin typeface="Manjari"/>
                <a:ea typeface="Manjari"/>
                <a:cs typeface="Manjari"/>
                <a:sym typeface="Manjari"/>
              </a:rPr>
              <a:t>ALTER USER username QUOTA UNLIMITED ON SYSTEM;</a:t>
            </a:r>
            <a:endParaRPr sz="2000" dirty="0">
              <a:solidFill>
                <a:schemeClr val="accent2"/>
              </a:solidFill>
              <a:latin typeface="Manjari"/>
              <a:ea typeface="Manjari"/>
              <a:cs typeface="Manjari"/>
              <a:sym typeface="Manjari"/>
            </a:endParaRPr>
          </a:p>
          <a:p>
            <a:pPr marL="12700" indent="0">
              <a:lnSpc>
                <a:spcPct val="115000"/>
              </a:lnSpc>
              <a:spcBef>
                <a:spcPts val="0"/>
              </a:spcBef>
              <a:buSzPts val="2000"/>
            </a:pPr>
            <a:r>
              <a:rPr lang="en-US" sz="2000" dirty="0">
                <a:solidFill>
                  <a:srgbClr val="33002B"/>
                </a:solidFill>
                <a:latin typeface="Manjari"/>
                <a:ea typeface="Manjari"/>
                <a:cs typeface="Manjari"/>
                <a:sym typeface="Manjari"/>
              </a:rPr>
              <a:t>The above command will alter the user details and will provide it access to unlimited tablespace on system.</a:t>
            </a:r>
            <a:endParaRPr sz="2000" dirty="0">
              <a:solidFill>
                <a:srgbClr val="33002B"/>
              </a:solidFill>
              <a:latin typeface="Manjari"/>
              <a:ea typeface="Manjari"/>
              <a:cs typeface="Manjari"/>
              <a:sym typeface="Manjari"/>
            </a:endParaRPr>
          </a:p>
          <a:p>
            <a:pPr marL="12700" indent="0">
              <a:lnSpc>
                <a:spcPct val="115000"/>
              </a:lnSpc>
              <a:spcBef>
                <a:spcPts val="0"/>
              </a:spcBef>
              <a:buSzPts val="2000"/>
            </a:pPr>
            <a:r>
              <a:rPr lang="en-US" sz="2000" b="1" dirty="0">
                <a:solidFill>
                  <a:srgbClr val="33002B"/>
                </a:solidFill>
                <a:latin typeface="Manjari"/>
                <a:ea typeface="Manjari"/>
                <a:cs typeface="Manjari"/>
                <a:sym typeface="Manjari"/>
              </a:rPr>
              <a:t>NOTE</a:t>
            </a:r>
            <a:r>
              <a:rPr lang="en-US" sz="2000" dirty="0">
                <a:solidFill>
                  <a:srgbClr val="33002B"/>
                </a:solidFill>
                <a:latin typeface="Manjari"/>
                <a:ea typeface="Manjari"/>
                <a:cs typeface="Manjari"/>
                <a:sym typeface="Manjari"/>
              </a:rPr>
              <a:t>: Generally unlimited quota is provided to Admin users.</a:t>
            </a:r>
            <a:endParaRPr sz="2000" dirty="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96284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5"/>
        <p:cNvGrpSpPr/>
        <p:nvPr/>
      </p:nvGrpSpPr>
      <p:grpSpPr>
        <a:xfrm>
          <a:off x="0" y="0"/>
          <a:ext cx="0" cy="0"/>
          <a:chOff x="0" y="0"/>
          <a:chExt cx="0" cy="0"/>
        </a:xfrm>
      </p:grpSpPr>
      <p:sp>
        <p:nvSpPr>
          <p:cNvPr id="1486" name="Google Shape;1486;ga15bb08679_0_548"/>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DCL Commands</a:t>
            </a:r>
            <a:endParaRPr sz="3600" b="1">
              <a:solidFill>
                <a:srgbClr val="820F71"/>
              </a:solidFill>
              <a:latin typeface="Manjari"/>
              <a:ea typeface="Manjari"/>
              <a:cs typeface="Manjari"/>
              <a:sym typeface="Manjari"/>
            </a:endParaRPr>
          </a:p>
        </p:txBody>
      </p:sp>
      <p:sp>
        <p:nvSpPr>
          <p:cNvPr id="1487" name="Google Shape;1487;ga15bb08679_0_548"/>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Grant all privilege to a User</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sysdba is a set of priviliges which has all the permissions in it. So if we want to provide all the privileges to any user, we can simply grant them the sysdba permission.</a:t>
            </a:r>
            <a:endParaRPr sz="200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GRANT sysdba TO username</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Font typeface="Manjari"/>
              <a:buChar char="•"/>
            </a:pPr>
            <a:endParaRPr sz="2000">
              <a:solidFill>
                <a:schemeClr val="accent2"/>
              </a:solidFill>
              <a:latin typeface="Manjari"/>
              <a:ea typeface="Manjari"/>
              <a:cs typeface="Manjari"/>
              <a:sym typeface="Manjari"/>
            </a:endParaRPr>
          </a:p>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Grant permission to create any table</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Sometimes user is restricted from creating come tables with names which are reserved for system tables. But we can grant privileges to a user to create any table using the below command,</a:t>
            </a:r>
            <a:endParaRPr sz="200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GRANT CREATE ANY TABLE TO username</a:t>
            </a:r>
            <a:endParaRPr sz="200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42473135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575</Words>
  <Application>Microsoft Office PowerPoint</Application>
  <PresentationFormat>Widescreen</PresentationFormat>
  <Paragraphs>73</Paragraphs>
  <Slides>10</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Consolas</vt:lpstr>
      <vt:lpstr>Manjari</vt:lpstr>
      <vt:lpstr>office theme</vt:lpstr>
      <vt:lpstr>POI_THEME_TEMPLATE_DESIGN</vt:lpstr>
      <vt:lpstr>PowerPoint Presentation</vt:lpstr>
      <vt:lpstr>SQL DCL Commands</vt:lpstr>
      <vt:lpstr>SQL DCL Commands</vt:lpstr>
      <vt:lpstr>GRANT Command</vt:lpstr>
      <vt:lpstr>REVOKE Command</vt:lpstr>
      <vt:lpstr>Example of grant and revoke</vt:lpstr>
      <vt:lpstr>Grant</vt:lpstr>
      <vt:lpstr>SQL DCL Commands</vt:lpstr>
      <vt:lpstr>SQL DCL Commands</vt:lpstr>
      <vt:lpstr>SQL DCL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Megha Sumant</cp:lastModifiedBy>
  <cp:revision>23</cp:revision>
  <dcterms:created xsi:type="dcterms:W3CDTF">2022-10-17T11:45:25Z</dcterms:created>
  <dcterms:modified xsi:type="dcterms:W3CDTF">2023-06-10T05:35:57Z</dcterms:modified>
</cp:coreProperties>
</file>