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9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2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99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45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4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1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01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5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2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3AA1-509B-44ED-A7DF-62905294003E}" type="datetimeFigureOut">
              <a:rPr lang="en-IN" smtClean="0"/>
              <a:t>01-07-2020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4B96-7C28-4257-B76F-19B160C54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3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032354"/>
          </a:xfrm>
        </p:spPr>
        <p:txBody>
          <a:bodyPr>
            <a:normAutofit/>
          </a:bodyPr>
          <a:lstStyle/>
          <a:p>
            <a:pPr algn="ctr"/>
            <a:r>
              <a:rPr lang="en-IN" sz="73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ATTENDANCE MANAGEMENT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01" y="5246556"/>
            <a:ext cx="8904158" cy="13801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Submitted to:-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DR.sarbjeet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singh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      Submitted by:-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Ashishraj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Kalkhandey (CO19318)  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Objective</a:t>
            </a:r>
            <a:endParaRPr lang="en-IN" sz="1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project name Attendance Management</a:t>
            </a:r>
            <a:r>
              <a:rPr lang="en-IN" dirty="0" smtClean="0">
                <a:latin typeface="+mj-lt"/>
              </a:rPr>
              <a:t>.</a:t>
            </a:r>
            <a:r>
              <a:rPr lang="en-US" dirty="0"/>
              <a:t> This project manages attendance of </a:t>
            </a:r>
            <a:r>
              <a:rPr lang="en-US" dirty="0" smtClean="0"/>
              <a:t>students .Admin </a:t>
            </a:r>
            <a:r>
              <a:rPr lang="en-US" dirty="0"/>
              <a:t>can register students and create username &amp; password for </a:t>
            </a:r>
            <a:r>
              <a:rPr lang="en-US" dirty="0" smtClean="0"/>
              <a:t>student. </a:t>
            </a:r>
            <a:r>
              <a:rPr lang="en-US" dirty="0"/>
              <a:t>Student can login, mark attendance of same day &amp; also can see history of </a:t>
            </a:r>
            <a:r>
              <a:rPr lang="en-US" dirty="0" smtClean="0"/>
              <a:t>attendance</a:t>
            </a:r>
          </a:p>
          <a:p>
            <a:r>
              <a:rPr lang="en-US" dirty="0"/>
              <a:t>Please note Admin username is : "admin" , password is "</a:t>
            </a:r>
            <a:r>
              <a:rPr lang="en-US" dirty="0" smtClean="0"/>
              <a:t>admin@2"</a:t>
            </a:r>
            <a:r>
              <a:rPr lang="en-IN" dirty="0" smtClean="0"/>
              <a:t>The main purpose for opting  this  as our project is its very innovative and interesting in itself and we get to learn a lot of new methods and different  styles of coding.</a:t>
            </a:r>
            <a:endParaRPr lang="en-IN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43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Overview of </a:t>
            </a:r>
            <a:r>
              <a:rPr lang="en-US" sz="6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the 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manages attendance of </a:t>
            </a:r>
            <a:r>
              <a:rPr lang="en-US" dirty="0" smtClean="0"/>
              <a:t>students this will record the everyone details everyone have to login there and than teacher marked you attendance you are able to read your attendance this project take input of Y and N. we can also get list of all students with all attendance details.</a:t>
            </a:r>
          </a:p>
          <a:p>
            <a:pPr marL="0" indent="0">
              <a:buNone/>
            </a:pPr>
            <a:r>
              <a:rPr lang="en-US" dirty="0" smtClean="0"/>
              <a:t>Y means YES (Present)</a:t>
            </a:r>
          </a:p>
          <a:p>
            <a:pPr marL="0" indent="0">
              <a:buNone/>
            </a:pPr>
            <a:r>
              <a:rPr lang="en-US" dirty="0" smtClean="0"/>
              <a:t>N means NO (Absent)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52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823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OUTPUT OF ATTENDANCE MANAGEMENT PROJECT</a:t>
            </a:r>
            <a:r>
              <a:rPr lang="en-US" b="1" dirty="0"/>
              <a:t/>
            </a:r>
            <a:br>
              <a:rPr lang="en-US" b="1" dirty="0"/>
            </a:b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directly the output of the project or you can say when we run this project we get this output in first.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38" t="44108" r="47951" b="36629"/>
          <a:stretch/>
        </p:blipFill>
        <p:spPr>
          <a:xfrm>
            <a:off x="1725731" y="3357797"/>
            <a:ext cx="8740537" cy="26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8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04" t="17923" r="46847" b="22894"/>
          <a:stretch/>
        </p:blipFill>
        <p:spPr>
          <a:xfrm>
            <a:off x="149902" y="254833"/>
            <a:ext cx="11767278" cy="61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8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are done with your login we get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98" t="20685" r="28469" b="20019"/>
          <a:stretch/>
        </p:blipFill>
        <p:spPr>
          <a:xfrm>
            <a:off x="1873769" y="1454046"/>
            <a:ext cx="8244591" cy="50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7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92" y="194872"/>
            <a:ext cx="12027108" cy="6505731"/>
          </a:xfrm>
        </p:spPr>
        <p:txBody>
          <a:bodyPr/>
          <a:lstStyle/>
          <a:p>
            <a:r>
              <a:rPr lang="en-US" sz="3600" dirty="0" smtClean="0"/>
              <a:t>If we want to enter new student details we have add his/her these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Name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Username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Roll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Fathers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Mothers name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22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ATTENDANCE MANAGEMENT </vt:lpstr>
      <vt:lpstr>Objective</vt:lpstr>
      <vt:lpstr>Overview of the </vt:lpstr>
      <vt:lpstr>OUTPUT OF ATTENDANCE MANAGEMENT PROJECT </vt:lpstr>
      <vt:lpstr>PowerPoint Presentation</vt:lpstr>
      <vt:lpstr>When you are done with your login we get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</dc:title>
  <dc:creator>kalkhandey</dc:creator>
  <cp:lastModifiedBy>kalkhandey</cp:lastModifiedBy>
  <cp:revision>5</cp:revision>
  <dcterms:created xsi:type="dcterms:W3CDTF">2020-07-01T08:09:59Z</dcterms:created>
  <dcterms:modified xsi:type="dcterms:W3CDTF">2020-07-01T08:56:42Z</dcterms:modified>
</cp:coreProperties>
</file>