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  <p:sldId id="268" r:id="rId11"/>
    <p:sldId id="273" r:id="rId12"/>
    <p:sldId id="272" r:id="rId13"/>
    <p:sldId id="269" r:id="rId14"/>
    <p:sldId id="261" r:id="rId15"/>
    <p:sldId id="270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B30D4-02DF-44F1-9000-3FF9D86EDA05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E7A9B05-636A-4693-A42E-BFD42924D63B}">
      <dgm:prSet phldrT="[Text]"/>
      <dgm:spPr/>
      <dgm:t>
        <a:bodyPr/>
        <a:lstStyle/>
        <a:p>
          <a:r>
            <a:rPr lang="en-IN" dirty="0"/>
            <a:t>Recommendation System</a:t>
          </a:r>
        </a:p>
      </dgm:t>
    </dgm:pt>
    <dgm:pt modelId="{8F0F2224-689D-46A4-BD2B-5A379636AF51}" type="parTrans" cxnId="{1F024D1B-63FE-4394-BFD1-08BA96623787}">
      <dgm:prSet/>
      <dgm:spPr/>
      <dgm:t>
        <a:bodyPr/>
        <a:lstStyle/>
        <a:p>
          <a:endParaRPr lang="en-IN"/>
        </a:p>
      </dgm:t>
    </dgm:pt>
    <dgm:pt modelId="{D8A97B60-9166-433C-A529-0B757DFC4C47}" type="sibTrans" cxnId="{1F024D1B-63FE-4394-BFD1-08BA96623787}">
      <dgm:prSet/>
      <dgm:spPr/>
      <dgm:t>
        <a:bodyPr/>
        <a:lstStyle/>
        <a:p>
          <a:endParaRPr lang="en-IN"/>
        </a:p>
      </dgm:t>
    </dgm:pt>
    <dgm:pt modelId="{74205C86-07D0-4C78-B127-08F0FA36434E}">
      <dgm:prSet phldrT="[Text]"/>
      <dgm:spPr/>
      <dgm:t>
        <a:bodyPr/>
        <a:lstStyle/>
        <a:p>
          <a:r>
            <a:rPr lang="en-IN" dirty="0"/>
            <a:t>Content Based Filtering</a:t>
          </a:r>
        </a:p>
      </dgm:t>
    </dgm:pt>
    <dgm:pt modelId="{452545EF-43AD-4584-9DEC-3A4EABB0EA1D}" type="parTrans" cxnId="{32FF9CD6-0138-491C-BF8C-8D0D5A64DB52}">
      <dgm:prSet/>
      <dgm:spPr/>
      <dgm:t>
        <a:bodyPr/>
        <a:lstStyle/>
        <a:p>
          <a:endParaRPr lang="en-IN"/>
        </a:p>
      </dgm:t>
    </dgm:pt>
    <dgm:pt modelId="{D8C0BF4D-A710-436D-81E8-193C8851763E}" type="sibTrans" cxnId="{32FF9CD6-0138-491C-BF8C-8D0D5A64DB52}">
      <dgm:prSet/>
      <dgm:spPr/>
      <dgm:t>
        <a:bodyPr/>
        <a:lstStyle/>
        <a:p>
          <a:endParaRPr lang="en-IN"/>
        </a:p>
      </dgm:t>
    </dgm:pt>
    <dgm:pt modelId="{9204DC59-0A41-486A-8E93-7AEA9F28E179}">
      <dgm:prSet phldrT="[Text]"/>
      <dgm:spPr/>
      <dgm:t>
        <a:bodyPr/>
        <a:lstStyle/>
        <a:p>
          <a:r>
            <a:rPr lang="en-IN" dirty="0"/>
            <a:t>Collaborative Filtering</a:t>
          </a:r>
        </a:p>
      </dgm:t>
    </dgm:pt>
    <dgm:pt modelId="{A47CAB52-73C9-4BEC-BD2C-619F27E1C7F5}" type="parTrans" cxnId="{0E97A2C5-DA4C-4028-B44E-3F73CFFB9C65}">
      <dgm:prSet/>
      <dgm:spPr/>
      <dgm:t>
        <a:bodyPr/>
        <a:lstStyle/>
        <a:p>
          <a:endParaRPr lang="en-IN"/>
        </a:p>
      </dgm:t>
    </dgm:pt>
    <dgm:pt modelId="{3DA516F9-CCA0-4A3A-B74F-3BA440A91AEC}" type="sibTrans" cxnId="{0E97A2C5-DA4C-4028-B44E-3F73CFFB9C65}">
      <dgm:prSet/>
      <dgm:spPr/>
      <dgm:t>
        <a:bodyPr/>
        <a:lstStyle/>
        <a:p>
          <a:endParaRPr lang="en-IN"/>
        </a:p>
      </dgm:t>
    </dgm:pt>
    <dgm:pt modelId="{DD60E6E5-1B7F-4202-83EF-4A8061FACC74}">
      <dgm:prSet/>
      <dgm:spPr/>
      <dgm:t>
        <a:bodyPr/>
        <a:lstStyle/>
        <a:p>
          <a:r>
            <a:rPr lang="en-IN" dirty="0"/>
            <a:t>Memory Based</a:t>
          </a:r>
        </a:p>
      </dgm:t>
    </dgm:pt>
    <dgm:pt modelId="{433E8E61-2F69-482F-816E-4CDCB83EBC4D}" type="parTrans" cxnId="{33ED3EEF-97BE-4EBB-8F77-9AC313B9DD9E}">
      <dgm:prSet/>
      <dgm:spPr/>
      <dgm:t>
        <a:bodyPr/>
        <a:lstStyle/>
        <a:p>
          <a:endParaRPr lang="en-IN"/>
        </a:p>
      </dgm:t>
    </dgm:pt>
    <dgm:pt modelId="{B5D68459-A684-453C-849F-2DA6048A4073}" type="sibTrans" cxnId="{33ED3EEF-97BE-4EBB-8F77-9AC313B9DD9E}">
      <dgm:prSet/>
      <dgm:spPr/>
      <dgm:t>
        <a:bodyPr/>
        <a:lstStyle/>
        <a:p>
          <a:endParaRPr lang="en-IN"/>
        </a:p>
      </dgm:t>
    </dgm:pt>
    <dgm:pt modelId="{4E6D57D1-B9BD-46D1-BF9F-6D5B8E03AA75}">
      <dgm:prSet/>
      <dgm:spPr/>
      <dgm:t>
        <a:bodyPr/>
        <a:lstStyle/>
        <a:p>
          <a:r>
            <a:rPr lang="en-IN" dirty="0"/>
            <a:t>Model Based</a:t>
          </a:r>
        </a:p>
      </dgm:t>
    </dgm:pt>
    <dgm:pt modelId="{2FADC83D-2CD4-4C13-9511-29716A5341CD}" type="parTrans" cxnId="{524B701C-68CA-40B5-A070-693CA964C358}">
      <dgm:prSet/>
      <dgm:spPr/>
      <dgm:t>
        <a:bodyPr/>
        <a:lstStyle/>
        <a:p>
          <a:endParaRPr lang="en-IN"/>
        </a:p>
      </dgm:t>
    </dgm:pt>
    <dgm:pt modelId="{52167139-AFE1-4CCF-927C-A3171EFF4480}" type="sibTrans" cxnId="{524B701C-68CA-40B5-A070-693CA964C358}">
      <dgm:prSet/>
      <dgm:spPr/>
      <dgm:t>
        <a:bodyPr/>
        <a:lstStyle/>
        <a:p>
          <a:endParaRPr lang="en-IN"/>
        </a:p>
      </dgm:t>
    </dgm:pt>
    <dgm:pt modelId="{C092483F-EC12-415B-94E6-FBF1FDD36131}" type="pres">
      <dgm:prSet presAssocID="{BD4B30D4-02DF-44F1-9000-3FF9D86EDA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61ECB3-BAEF-48EF-BD20-9519876CE496}" type="pres">
      <dgm:prSet presAssocID="{BE7A9B05-636A-4693-A42E-BFD42924D63B}" presName="hierRoot1" presStyleCnt="0">
        <dgm:presLayoutVars>
          <dgm:hierBranch val="init"/>
        </dgm:presLayoutVars>
      </dgm:prSet>
      <dgm:spPr/>
    </dgm:pt>
    <dgm:pt modelId="{5195AC32-BBA3-4442-A03E-289414ECBF80}" type="pres">
      <dgm:prSet presAssocID="{BE7A9B05-636A-4693-A42E-BFD42924D63B}" presName="rootComposite1" presStyleCnt="0"/>
      <dgm:spPr/>
    </dgm:pt>
    <dgm:pt modelId="{5CDED7EA-D80E-48FE-AF20-7F0E51485D63}" type="pres">
      <dgm:prSet presAssocID="{BE7A9B05-636A-4693-A42E-BFD42924D63B}" presName="rootText1" presStyleLbl="node0" presStyleIdx="0" presStyleCnt="1">
        <dgm:presLayoutVars>
          <dgm:chPref val="3"/>
        </dgm:presLayoutVars>
      </dgm:prSet>
      <dgm:spPr/>
    </dgm:pt>
    <dgm:pt modelId="{D0EA15BC-24EB-4059-A8EC-79AA3C46C86D}" type="pres">
      <dgm:prSet presAssocID="{BE7A9B05-636A-4693-A42E-BFD42924D63B}" presName="rootConnector1" presStyleLbl="node1" presStyleIdx="0" presStyleCnt="0"/>
      <dgm:spPr/>
    </dgm:pt>
    <dgm:pt modelId="{3ED85C28-F81A-4E18-B206-2A1DCD782770}" type="pres">
      <dgm:prSet presAssocID="{BE7A9B05-636A-4693-A42E-BFD42924D63B}" presName="hierChild2" presStyleCnt="0"/>
      <dgm:spPr/>
    </dgm:pt>
    <dgm:pt modelId="{E45BC676-D873-4E2F-AB28-B49B78D59FA9}" type="pres">
      <dgm:prSet presAssocID="{452545EF-43AD-4584-9DEC-3A4EABB0EA1D}" presName="Name37" presStyleLbl="parChTrans1D2" presStyleIdx="0" presStyleCnt="2"/>
      <dgm:spPr/>
    </dgm:pt>
    <dgm:pt modelId="{8EBAD270-7CD2-4AAA-B702-4F8B99A53F5B}" type="pres">
      <dgm:prSet presAssocID="{74205C86-07D0-4C78-B127-08F0FA36434E}" presName="hierRoot2" presStyleCnt="0">
        <dgm:presLayoutVars>
          <dgm:hierBranch val="init"/>
        </dgm:presLayoutVars>
      </dgm:prSet>
      <dgm:spPr/>
    </dgm:pt>
    <dgm:pt modelId="{C11A3BEE-3770-4AC5-89D8-F747ADDD40E7}" type="pres">
      <dgm:prSet presAssocID="{74205C86-07D0-4C78-B127-08F0FA36434E}" presName="rootComposite" presStyleCnt="0"/>
      <dgm:spPr/>
    </dgm:pt>
    <dgm:pt modelId="{50A58FD3-9ABB-4022-BD88-7491E3E7E56E}" type="pres">
      <dgm:prSet presAssocID="{74205C86-07D0-4C78-B127-08F0FA36434E}" presName="rootText" presStyleLbl="node2" presStyleIdx="0" presStyleCnt="2">
        <dgm:presLayoutVars>
          <dgm:chPref val="3"/>
        </dgm:presLayoutVars>
      </dgm:prSet>
      <dgm:spPr/>
    </dgm:pt>
    <dgm:pt modelId="{891A4233-B8CE-431B-94E3-4D13F7BB98C0}" type="pres">
      <dgm:prSet presAssocID="{74205C86-07D0-4C78-B127-08F0FA36434E}" presName="rootConnector" presStyleLbl="node2" presStyleIdx="0" presStyleCnt="2"/>
      <dgm:spPr/>
    </dgm:pt>
    <dgm:pt modelId="{46B091B6-44AB-4691-930E-69E9E26FF85E}" type="pres">
      <dgm:prSet presAssocID="{74205C86-07D0-4C78-B127-08F0FA36434E}" presName="hierChild4" presStyleCnt="0"/>
      <dgm:spPr/>
    </dgm:pt>
    <dgm:pt modelId="{1E45AA5C-22EE-47AF-B570-BE624088CC7A}" type="pres">
      <dgm:prSet presAssocID="{74205C86-07D0-4C78-B127-08F0FA36434E}" presName="hierChild5" presStyleCnt="0"/>
      <dgm:spPr/>
    </dgm:pt>
    <dgm:pt modelId="{49F87C60-6657-451D-9A38-57E83131B6EB}" type="pres">
      <dgm:prSet presAssocID="{A47CAB52-73C9-4BEC-BD2C-619F27E1C7F5}" presName="Name37" presStyleLbl="parChTrans1D2" presStyleIdx="1" presStyleCnt="2"/>
      <dgm:spPr/>
    </dgm:pt>
    <dgm:pt modelId="{C8C3CD35-51B1-4F91-BECD-46A598E16223}" type="pres">
      <dgm:prSet presAssocID="{9204DC59-0A41-486A-8E93-7AEA9F28E179}" presName="hierRoot2" presStyleCnt="0">
        <dgm:presLayoutVars>
          <dgm:hierBranch/>
        </dgm:presLayoutVars>
      </dgm:prSet>
      <dgm:spPr/>
    </dgm:pt>
    <dgm:pt modelId="{8B33F92E-0FE2-4A7C-ACDD-409E90EC0B59}" type="pres">
      <dgm:prSet presAssocID="{9204DC59-0A41-486A-8E93-7AEA9F28E179}" presName="rootComposite" presStyleCnt="0"/>
      <dgm:spPr/>
    </dgm:pt>
    <dgm:pt modelId="{35F3ED7E-3198-431C-B577-CD29407D0C83}" type="pres">
      <dgm:prSet presAssocID="{9204DC59-0A41-486A-8E93-7AEA9F28E179}" presName="rootText" presStyleLbl="node2" presStyleIdx="1" presStyleCnt="2">
        <dgm:presLayoutVars>
          <dgm:chPref val="3"/>
        </dgm:presLayoutVars>
      </dgm:prSet>
      <dgm:spPr/>
    </dgm:pt>
    <dgm:pt modelId="{F918F86A-509F-4E02-9BC8-59A0E7F1807D}" type="pres">
      <dgm:prSet presAssocID="{9204DC59-0A41-486A-8E93-7AEA9F28E179}" presName="rootConnector" presStyleLbl="node2" presStyleIdx="1" presStyleCnt="2"/>
      <dgm:spPr/>
    </dgm:pt>
    <dgm:pt modelId="{CE894157-7315-4D1B-AEA7-764FC2A4D737}" type="pres">
      <dgm:prSet presAssocID="{9204DC59-0A41-486A-8E93-7AEA9F28E179}" presName="hierChild4" presStyleCnt="0"/>
      <dgm:spPr/>
    </dgm:pt>
    <dgm:pt modelId="{8D09E076-E13D-4966-8371-DD7BF1346A6C}" type="pres">
      <dgm:prSet presAssocID="{433E8E61-2F69-482F-816E-4CDCB83EBC4D}" presName="Name35" presStyleLbl="parChTrans1D3" presStyleIdx="0" presStyleCnt="2"/>
      <dgm:spPr/>
    </dgm:pt>
    <dgm:pt modelId="{08ACD4B2-7346-45D3-A7DD-06140705B100}" type="pres">
      <dgm:prSet presAssocID="{DD60E6E5-1B7F-4202-83EF-4A8061FACC74}" presName="hierRoot2" presStyleCnt="0">
        <dgm:presLayoutVars>
          <dgm:hierBranch val="init"/>
        </dgm:presLayoutVars>
      </dgm:prSet>
      <dgm:spPr/>
    </dgm:pt>
    <dgm:pt modelId="{7CFDD1B2-2C22-48BA-8E92-99678FA07C7E}" type="pres">
      <dgm:prSet presAssocID="{DD60E6E5-1B7F-4202-83EF-4A8061FACC74}" presName="rootComposite" presStyleCnt="0"/>
      <dgm:spPr/>
    </dgm:pt>
    <dgm:pt modelId="{32FDF060-A0D5-4F28-81DE-851C52F8C9F5}" type="pres">
      <dgm:prSet presAssocID="{DD60E6E5-1B7F-4202-83EF-4A8061FACC74}" presName="rootText" presStyleLbl="node3" presStyleIdx="0" presStyleCnt="2">
        <dgm:presLayoutVars>
          <dgm:chPref val="3"/>
        </dgm:presLayoutVars>
      </dgm:prSet>
      <dgm:spPr/>
    </dgm:pt>
    <dgm:pt modelId="{E9FBCB0E-D97D-4F17-8DD4-A868C161622A}" type="pres">
      <dgm:prSet presAssocID="{DD60E6E5-1B7F-4202-83EF-4A8061FACC74}" presName="rootConnector" presStyleLbl="node3" presStyleIdx="0" presStyleCnt="2"/>
      <dgm:spPr/>
    </dgm:pt>
    <dgm:pt modelId="{0521C47A-9B53-4024-A639-99038651CAEC}" type="pres">
      <dgm:prSet presAssocID="{DD60E6E5-1B7F-4202-83EF-4A8061FACC74}" presName="hierChild4" presStyleCnt="0"/>
      <dgm:spPr/>
    </dgm:pt>
    <dgm:pt modelId="{99A81B1C-3421-4C8D-9563-171DE8901DE7}" type="pres">
      <dgm:prSet presAssocID="{DD60E6E5-1B7F-4202-83EF-4A8061FACC74}" presName="hierChild5" presStyleCnt="0"/>
      <dgm:spPr/>
    </dgm:pt>
    <dgm:pt modelId="{DE463A7F-A598-4CC9-AA45-57755B79F7D8}" type="pres">
      <dgm:prSet presAssocID="{2FADC83D-2CD4-4C13-9511-29716A5341CD}" presName="Name35" presStyleLbl="parChTrans1D3" presStyleIdx="1" presStyleCnt="2"/>
      <dgm:spPr/>
    </dgm:pt>
    <dgm:pt modelId="{8E8E33D3-B62F-4F97-A7D7-2A6626F1C4B9}" type="pres">
      <dgm:prSet presAssocID="{4E6D57D1-B9BD-46D1-BF9F-6D5B8E03AA75}" presName="hierRoot2" presStyleCnt="0">
        <dgm:presLayoutVars>
          <dgm:hierBranch val="init"/>
        </dgm:presLayoutVars>
      </dgm:prSet>
      <dgm:spPr/>
    </dgm:pt>
    <dgm:pt modelId="{2943F884-FD5C-4073-A086-38D40DAB4A57}" type="pres">
      <dgm:prSet presAssocID="{4E6D57D1-B9BD-46D1-BF9F-6D5B8E03AA75}" presName="rootComposite" presStyleCnt="0"/>
      <dgm:spPr/>
    </dgm:pt>
    <dgm:pt modelId="{86901812-AAB8-4B27-9389-6CD655CAC6CB}" type="pres">
      <dgm:prSet presAssocID="{4E6D57D1-B9BD-46D1-BF9F-6D5B8E03AA75}" presName="rootText" presStyleLbl="node3" presStyleIdx="1" presStyleCnt="2">
        <dgm:presLayoutVars>
          <dgm:chPref val="3"/>
        </dgm:presLayoutVars>
      </dgm:prSet>
      <dgm:spPr/>
    </dgm:pt>
    <dgm:pt modelId="{921B0C02-DB52-4014-8986-298242D5C3A4}" type="pres">
      <dgm:prSet presAssocID="{4E6D57D1-B9BD-46D1-BF9F-6D5B8E03AA75}" presName="rootConnector" presStyleLbl="node3" presStyleIdx="1" presStyleCnt="2"/>
      <dgm:spPr/>
    </dgm:pt>
    <dgm:pt modelId="{CB83F1FB-FEFC-4879-8FE3-87BF4A89788B}" type="pres">
      <dgm:prSet presAssocID="{4E6D57D1-B9BD-46D1-BF9F-6D5B8E03AA75}" presName="hierChild4" presStyleCnt="0"/>
      <dgm:spPr/>
    </dgm:pt>
    <dgm:pt modelId="{23D63A43-4625-4223-85F2-2C0B8C3AE015}" type="pres">
      <dgm:prSet presAssocID="{4E6D57D1-B9BD-46D1-BF9F-6D5B8E03AA75}" presName="hierChild5" presStyleCnt="0"/>
      <dgm:spPr/>
    </dgm:pt>
    <dgm:pt modelId="{06F87B7A-AFCD-4909-806F-DD8477BBF9C5}" type="pres">
      <dgm:prSet presAssocID="{9204DC59-0A41-486A-8E93-7AEA9F28E179}" presName="hierChild5" presStyleCnt="0"/>
      <dgm:spPr/>
    </dgm:pt>
    <dgm:pt modelId="{1DF3DCC4-4232-46A5-88A9-2D68C1A153EB}" type="pres">
      <dgm:prSet presAssocID="{BE7A9B05-636A-4693-A42E-BFD42924D63B}" presName="hierChild3" presStyleCnt="0"/>
      <dgm:spPr/>
    </dgm:pt>
  </dgm:ptLst>
  <dgm:cxnLst>
    <dgm:cxn modelId="{1F024D1B-63FE-4394-BFD1-08BA96623787}" srcId="{BD4B30D4-02DF-44F1-9000-3FF9D86EDA05}" destId="{BE7A9B05-636A-4693-A42E-BFD42924D63B}" srcOrd="0" destOrd="0" parTransId="{8F0F2224-689D-46A4-BD2B-5A379636AF51}" sibTransId="{D8A97B60-9166-433C-A529-0B757DFC4C47}"/>
    <dgm:cxn modelId="{524B701C-68CA-40B5-A070-693CA964C358}" srcId="{9204DC59-0A41-486A-8E93-7AEA9F28E179}" destId="{4E6D57D1-B9BD-46D1-BF9F-6D5B8E03AA75}" srcOrd="1" destOrd="0" parTransId="{2FADC83D-2CD4-4C13-9511-29716A5341CD}" sibTransId="{52167139-AFE1-4CCF-927C-A3171EFF4480}"/>
    <dgm:cxn modelId="{E009DC29-94FE-49CA-959E-4D38B9DFDB33}" type="presOf" srcId="{4E6D57D1-B9BD-46D1-BF9F-6D5B8E03AA75}" destId="{86901812-AAB8-4B27-9389-6CD655CAC6CB}" srcOrd="0" destOrd="0" presId="urn:microsoft.com/office/officeart/2005/8/layout/orgChart1"/>
    <dgm:cxn modelId="{182BDE5B-97BB-4D38-92F4-E17900DC7F0E}" type="presOf" srcId="{BE7A9B05-636A-4693-A42E-BFD42924D63B}" destId="{D0EA15BC-24EB-4059-A8EC-79AA3C46C86D}" srcOrd="1" destOrd="0" presId="urn:microsoft.com/office/officeart/2005/8/layout/orgChart1"/>
    <dgm:cxn modelId="{7A3D7667-6B1B-4442-BA32-E31435964CA8}" type="presOf" srcId="{74205C86-07D0-4C78-B127-08F0FA36434E}" destId="{50A58FD3-9ABB-4022-BD88-7491E3E7E56E}" srcOrd="0" destOrd="0" presId="urn:microsoft.com/office/officeart/2005/8/layout/orgChart1"/>
    <dgm:cxn modelId="{8D797748-78E0-4A4E-A88B-4AC65E9BD7CE}" type="presOf" srcId="{2FADC83D-2CD4-4C13-9511-29716A5341CD}" destId="{DE463A7F-A598-4CC9-AA45-57755B79F7D8}" srcOrd="0" destOrd="0" presId="urn:microsoft.com/office/officeart/2005/8/layout/orgChart1"/>
    <dgm:cxn modelId="{9E5CD649-BF1C-44DA-8C7F-49BF81AFC72C}" type="presOf" srcId="{BD4B30D4-02DF-44F1-9000-3FF9D86EDA05}" destId="{C092483F-EC12-415B-94E6-FBF1FDD36131}" srcOrd="0" destOrd="0" presId="urn:microsoft.com/office/officeart/2005/8/layout/orgChart1"/>
    <dgm:cxn modelId="{03446F77-4859-4D79-A6FD-FD80D37AB9B2}" type="presOf" srcId="{9204DC59-0A41-486A-8E93-7AEA9F28E179}" destId="{35F3ED7E-3198-431C-B577-CD29407D0C83}" srcOrd="0" destOrd="0" presId="urn:microsoft.com/office/officeart/2005/8/layout/orgChart1"/>
    <dgm:cxn modelId="{77AF648E-FB9E-4A50-AAEF-19C5C9539A1C}" type="presOf" srcId="{DD60E6E5-1B7F-4202-83EF-4A8061FACC74}" destId="{32FDF060-A0D5-4F28-81DE-851C52F8C9F5}" srcOrd="0" destOrd="0" presId="urn:microsoft.com/office/officeart/2005/8/layout/orgChart1"/>
    <dgm:cxn modelId="{6953F398-50DE-4420-88D1-F0518B4D3C87}" type="presOf" srcId="{452545EF-43AD-4584-9DEC-3A4EABB0EA1D}" destId="{E45BC676-D873-4E2F-AB28-B49B78D59FA9}" srcOrd="0" destOrd="0" presId="urn:microsoft.com/office/officeart/2005/8/layout/orgChart1"/>
    <dgm:cxn modelId="{974E8BB8-AE7C-4DEF-BD14-C26B3C3375CA}" type="presOf" srcId="{433E8E61-2F69-482F-816E-4CDCB83EBC4D}" destId="{8D09E076-E13D-4966-8371-DD7BF1346A6C}" srcOrd="0" destOrd="0" presId="urn:microsoft.com/office/officeart/2005/8/layout/orgChart1"/>
    <dgm:cxn modelId="{31E9C8BA-F458-40C7-899F-66A2E9E591A0}" type="presOf" srcId="{4E6D57D1-B9BD-46D1-BF9F-6D5B8E03AA75}" destId="{921B0C02-DB52-4014-8986-298242D5C3A4}" srcOrd="1" destOrd="0" presId="urn:microsoft.com/office/officeart/2005/8/layout/orgChart1"/>
    <dgm:cxn modelId="{0E97A2C5-DA4C-4028-B44E-3F73CFFB9C65}" srcId="{BE7A9B05-636A-4693-A42E-BFD42924D63B}" destId="{9204DC59-0A41-486A-8E93-7AEA9F28E179}" srcOrd="1" destOrd="0" parTransId="{A47CAB52-73C9-4BEC-BD2C-619F27E1C7F5}" sibTransId="{3DA516F9-CCA0-4A3A-B74F-3BA440A91AEC}"/>
    <dgm:cxn modelId="{01393AD2-5868-4A68-884F-D4F7A75F3FE7}" type="presOf" srcId="{A47CAB52-73C9-4BEC-BD2C-619F27E1C7F5}" destId="{49F87C60-6657-451D-9A38-57E83131B6EB}" srcOrd="0" destOrd="0" presId="urn:microsoft.com/office/officeart/2005/8/layout/orgChart1"/>
    <dgm:cxn modelId="{32FF9CD6-0138-491C-BF8C-8D0D5A64DB52}" srcId="{BE7A9B05-636A-4693-A42E-BFD42924D63B}" destId="{74205C86-07D0-4C78-B127-08F0FA36434E}" srcOrd="0" destOrd="0" parTransId="{452545EF-43AD-4584-9DEC-3A4EABB0EA1D}" sibTransId="{D8C0BF4D-A710-436D-81E8-193C8851763E}"/>
    <dgm:cxn modelId="{C9CBDBDC-6E63-4371-98C9-7961015BAEA4}" type="presOf" srcId="{DD60E6E5-1B7F-4202-83EF-4A8061FACC74}" destId="{E9FBCB0E-D97D-4F17-8DD4-A868C161622A}" srcOrd="1" destOrd="0" presId="urn:microsoft.com/office/officeart/2005/8/layout/orgChart1"/>
    <dgm:cxn modelId="{341AFBE6-84A0-442A-A937-DE18412CFF51}" type="presOf" srcId="{74205C86-07D0-4C78-B127-08F0FA36434E}" destId="{891A4233-B8CE-431B-94E3-4D13F7BB98C0}" srcOrd="1" destOrd="0" presId="urn:microsoft.com/office/officeart/2005/8/layout/orgChart1"/>
    <dgm:cxn modelId="{A009F8E7-D529-482E-856E-5D5E4BDA3F6D}" type="presOf" srcId="{BE7A9B05-636A-4693-A42E-BFD42924D63B}" destId="{5CDED7EA-D80E-48FE-AF20-7F0E51485D63}" srcOrd="0" destOrd="0" presId="urn:microsoft.com/office/officeart/2005/8/layout/orgChart1"/>
    <dgm:cxn modelId="{33ED3EEF-97BE-4EBB-8F77-9AC313B9DD9E}" srcId="{9204DC59-0A41-486A-8E93-7AEA9F28E179}" destId="{DD60E6E5-1B7F-4202-83EF-4A8061FACC74}" srcOrd="0" destOrd="0" parTransId="{433E8E61-2F69-482F-816E-4CDCB83EBC4D}" sibTransId="{B5D68459-A684-453C-849F-2DA6048A4073}"/>
    <dgm:cxn modelId="{39A20EFA-8D21-4779-960C-8F4921D4CD19}" type="presOf" srcId="{9204DC59-0A41-486A-8E93-7AEA9F28E179}" destId="{F918F86A-509F-4E02-9BC8-59A0E7F1807D}" srcOrd="1" destOrd="0" presId="urn:microsoft.com/office/officeart/2005/8/layout/orgChart1"/>
    <dgm:cxn modelId="{F6B8501D-B056-44AA-B0C5-C707BC31140D}" type="presParOf" srcId="{C092483F-EC12-415B-94E6-FBF1FDD36131}" destId="{5561ECB3-BAEF-48EF-BD20-9519876CE496}" srcOrd="0" destOrd="0" presId="urn:microsoft.com/office/officeart/2005/8/layout/orgChart1"/>
    <dgm:cxn modelId="{0C9580E3-B2AE-465A-9647-CEA37484CED9}" type="presParOf" srcId="{5561ECB3-BAEF-48EF-BD20-9519876CE496}" destId="{5195AC32-BBA3-4442-A03E-289414ECBF80}" srcOrd="0" destOrd="0" presId="urn:microsoft.com/office/officeart/2005/8/layout/orgChart1"/>
    <dgm:cxn modelId="{0E8B5980-482D-46DB-A465-56D4AE7F08E6}" type="presParOf" srcId="{5195AC32-BBA3-4442-A03E-289414ECBF80}" destId="{5CDED7EA-D80E-48FE-AF20-7F0E51485D63}" srcOrd="0" destOrd="0" presId="urn:microsoft.com/office/officeart/2005/8/layout/orgChart1"/>
    <dgm:cxn modelId="{C04371BD-90AA-4B84-9DFB-8E8A66A5A330}" type="presParOf" srcId="{5195AC32-BBA3-4442-A03E-289414ECBF80}" destId="{D0EA15BC-24EB-4059-A8EC-79AA3C46C86D}" srcOrd="1" destOrd="0" presId="urn:microsoft.com/office/officeart/2005/8/layout/orgChart1"/>
    <dgm:cxn modelId="{3B9F9928-2409-495A-9B59-3321D4AB0693}" type="presParOf" srcId="{5561ECB3-BAEF-48EF-BD20-9519876CE496}" destId="{3ED85C28-F81A-4E18-B206-2A1DCD782770}" srcOrd="1" destOrd="0" presId="urn:microsoft.com/office/officeart/2005/8/layout/orgChart1"/>
    <dgm:cxn modelId="{1CFE4F4C-64A9-497B-B092-B65E7FF4536F}" type="presParOf" srcId="{3ED85C28-F81A-4E18-B206-2A1DCD782770}" destId="{E45BC676-D873-4E2F-AB28-B49B78D59FA9}" srcOrd="0" destOrd="0" presId="urn:microsoft.com/office/officeart/2005/8/layout/orgChart1"/>
    <dgm:cxn modelId="{EAEF018F-BB7D-4A37-ACAD-C086178477E6}" type="presParOf" srcId="{3ED85C28-F81A-4E18-B206-2A1DCD782770}" destId="{8EBAD270-7CD2-4AAA-B702-4F8B99A53F5B}" srcOrd="1" destOrd="0" presId="urn:microsoft.com/office/officeart/2005/8/layout/orgChart1"/>
    <dgm:cxn modelId="{5D8D2A14-A720-433A-8215-9E81BEB7FF75}" type="presParOf" srcId="{8EBAD270-7CD2-4AAA-B702-4F8B99A53F5B}" destId="{C11A3BEE-3770-4AC5-89D8-F747ADDD40E7}" srcOrd="0" destOrd="0" presId="urn:microsoft.com/office/officeart/2005/8/layout/orgChart1"/>
    <dgm:cxn modelId="{B39FD27E-E3AD-4CBA-87F0-9482F512A19C}" type="presParOf" srcId="{C11A3BEE-3770-4AC5-89D8-F747ADDD40E7}" destId="{50A58FD3-9ABB-4022-BD88-7491E3E7E56E}" srcOrd="0" destOrd="0" presId="urn:microsoft.com/office/officeart/2005/8/layout/orgChart1"/>
    <dgm:cxn modelId="{62D744C5-DA83-49BF-BFEF-7BCFD8C2F60F}" type="presParOf" srcId="{C11A3BEE-3770-4AC5-89D8-F747ADDD40E7}" destId="{891A4233-B8CE-431B-94E3-4D13F7BB98C0}" srcOrd="1" destOrd="0" presId="urn:microsoft.com/office/officeart/2005/8/layout/orgChart1"/>
    <dgm:cxn modelId="{13473B34-286F-435C-A40C-A6FA02E46D4F}" type="presParOf" srcId="{8EBAD270-7CD2-4AAA-B702-4F8B99A53F5B}" destId="{46B091B6-44AB-4691-930E-69E9E26FF85E}" srcOrd="1" destOrd="0" presId="urn:microsoft.com/office/officeart/2005/8/layout/orgChart1"/>
    <dgm:cxn modelId="{C159C6D7-DEC7-4C58-90EA-6D508DADD6C3}" type="presParOf" srcId="{8EBAD270-7CD2-4AAA-B702-4F8B99A53F5B}" destId="{1E45AA5C-22EE-47AF-B570-BE624088CC7A}" srcOrd="2" destOrd="0" presId="urn:microsoft.com/office/officeart/2005/8/layout/orgChart1"/>
    <dgm:cxn modelId="{BC255C5A-D60E-4137-AEB0-88A0B59298E0}" type="presParOf" srcId="{3ED85C28-F81A-4E18-B206-2A1DCD782770}" destId="{49F87C60-6657-451D-9A38-57E83131B6EB}" srcOrd="2" destOrd="0" presId="urn:microsoft.com/office/officeart/2005/8/layout/orgChart1"/>
    <dgm:cxn modelId="{61FD144B-1F35-45E8-9667-14EB51E6F4D4}" type="presParOf" srcId="{3ED85C28-F81A-4E18-B206-2A1DCD782770}" destId="{C8C3CD35-51B1-4F91-BECD-46A598E16223}" srcOrd="3" destOrd="0" presId="urn:microsoft.com/office/officeart/2005/8/layout/orgChart1"/>
    <dgm:cxn modelId="{FA4CB5FE-A470-400A-B9EB-7C8D7F90C330}" type="presParOf" srcId="{C8C3CD35-51B1-4F91-BECD-46A598E16223}" destId="{8B33F92E-0FE2-4A7C-ACDD-409E90EC0B59}" srcOrd="0" destOrd="0" presId="urn:microsoft.com/office/officeart/2005/8/layout/orgChart1"/>
    <dgm:cxn modelId="{C209057F-6EE3-41B4-9CCD-099AF29BE085}" type="presParOf" srcId="{8B33F92E-0FE2-4A7C-ACDD-409E90EC0B59}" destId="{35F3ED7E-3198-431C-B577-CD29407D0C83}" srcOrd="0" destOrd="0" presId="urn:microsoft.com/office/officeart/2005/8/layout/orgChart1"/>
    <dgm:cxn modelId="{A6C2583B-BBC6-4084-80D4-C1CB50B1DA8B}" type="presParOf" srcId="{8B33F92E-0FE2-4A7C-ACDD-409E90EC0B59}" destId="{F918F86A-509F-4E02-9BC8-59A0E7F1807D}" srcOrd="1" destOrd="0" presId="urn:microsoft.com/office/officeart/2005/8/layout/orgChart1"/>
    <dgm:cxn modelId="{403E05CC-4688-4B4A-BE91-585D187AB315}" type="presParOf" srcId="{C8C3CD35-51B1-4F91-BECD-46A598E16223}" destId="{CE894157-7315-4D1B-AEA7-764FC2A4D737}" srcOrd="1" destOrd="0" presId="urn:microsoft.com/office/officeart/2005/8/layout/orgChart1"/>
    <dgm:cxn modelId="{E36F470C-2977-436E-835E-FEB4C98943B0}" type="presParOf" srcId="{CE894157-7315-4D1B-AEA7-764FC2A4D737}" destId="{8D09E076-E13D-4966-8371-DD7BF1346A6C}" srcOrd="0" destOrd="0" presId="urn:microsoft.com/office/officeart/2005/8/layout/orgChart1"/>
    <dgm:cxn modelId="{EF3B9B07-DFCC-477B-8092-BBC56F9EA029}" type="presParOf" srcId="{CE894157-7315-4D1B-AEA7-764FC2A4D737}" destId="{08ACD4B2-7346-45D3-A7DD-06140705B100}" srcOrd="1" destOrd="0" presId="urn:microsoft.com/office/officeart/2005/8/layout/orgChart1"/>
    <dgm:cxn modelId="{774A1453-E220-4F40-92D6-43EF056F75DC}" type="presParOf" srcId="{08ACD4B2-7346-45D3-A7DD-06140705B100}" destId="{7CFDD1B2-2C22-48BA-8E92-99678FA07C7E}" srcOrd="0" destOrd="0" presId="urn:microsoft.com/office/officeart/2005/8/layout/orgChart1"/>
    <dgm:cxn modelId="{297B38B7-1B71-4707-8E90-7BA7AAD9E7F9}" type="presParOf" srcId="{7CFDD1B2-2C22-48BA-8E92-99678FA07C7E}" destId="{32FDF060-A0D5-4F28-81DE-851C52F8C9F5}" srcOrd="0" destOrd="0" presId="urn:microsoft.com/office/officeart/2005/8/layout/orgChart1"/>
    <dgm:cxn modelId="{1F0A68B7-7A6D-40E2-BDC4-179ED815AA3E}" type="presParOf" srcId="{7CFDD1B2-2C22-48BA-8E92-99678FA07C7E}" destId="{E9FBCB0E-D97D-4F17-8DD4-A868C161622A}" srcOrd="1" destOrd="0" presId="urn:microsoft.com/office/officeart/2005/8/layout/orgChart1"/>
    <dgm:cxn modelId="{48973D41-BC0F-4314-A486-618E76151B67}" type="presParOf" srcId="{08ACD4B2-7346-45D3-A7DD-06140705B100}" destId="{0521C47A-9B53-4024-A639-99038651CAEC}" srcOrd="1" destOrd="0" presId="urn:microsoft.com/office/officeart/2005/8/layout/orgChart1"/>
    <dgm:cxn modelId="{4A174EFA-962A-4255-8F8B-14843D524218}" type="presParOf" srcId="{08ACD4B2-7346-45D3-A7DD-06140705B100}" destId="{99A81B1C-3421-4C8D-9563-171DE8901DE7}" srcOrd="2" destOrd="0" presId="urn:microsoft.com/office/officeart/2005/8/layout/orgChart1"/>
    <dgm:cxn modelId="{0F220496-01A3-4CF3-B065-B9ABD6E91237}" type="presParOf" srcId="{CE894157-7315-4D1B-AEA7-764FC2A4D737}" destId="{DE463A7F-A598-4CC9-AA45-57755B79F7D8}" srcOrd="2" destOrd="0" presId="urn:microsoft.com/office/officeart/2005/8/layout/orgChart1"/>
    <dgm:cxn modelId="{CD9F365A-4518-4B89-9AB6-BBAFE70B1252}" type="presParOf" srcId="{CE894157-7315-4D1B-AEA7-764FC2A4D737}" destId="{8E8E33D3-B62F-4F97-A7D7-2A6626F1C4B9}" srcOrd="3" destOrd="0" presId="urn:microsoft.com/office/officeart/2005/8/layout/orgChart1"/>
    <dgm:cxn modelId="{008CD0E2-A972-47CC-8F4D-361A604FD7EF}" type="presParOf" srcId="{8E8E33D3-B62F-4F97-A7D7-2A6626F1C4B9}" destId="{2943F884-FD5C-4073-A086-38D40DAB4A57}" srcOrd="0" destOrd="0" presId="urn:microsoft.com/office/officeart/2005/8/layout/orgChart1"/>
    <dgm:cxn modelId="{DD4AA4F3-2A34-40F5-8D6A-A3DD5A2CC0D3}" type="presParOf" srcId="{2943F884-FD5C-4073-A086-38D40DAB4A57}" destId="{86901812-AAB8-4B27-9389-6CD655CAC6CB}" srcOrd="0" destOrd="0" presId="urn:microsoft.com/office/officeart/2005/8/layout/orgChart1"/>
    <dgm:cxn modelId="{EE4ECB90-1B72-4030-90B3-5D77A8AEAC09}" type="presParOf" srcId="{2943F884-FD5C-4073-A086-38D40DAB4A57}" destId="{921B0C02-DB52-4014-8986-298242D5C3A4}" srcOrd="1" destOrd="0" presId="urn:microsoft.com/office/officeart/2005/8/layout/orgChart1"/>
    <dgm:cxn modelId="{EC240B82-C6C7-4780-B320-6A919F9DB018}" type="presParOf" srcId="{8E8E33D3-B62F-4F97-A7D7-2A6626F1C4B9}" destId="{CB83F1FB-FEFC-4879-8FE3-87BF4A89788B}" srcOrd="1" destOrd="0" presId="urn:microsoft.com/office/officeart/2005/8/layout/orgChart1"/>
    <dgm:cxn modelId="{8163EEA6-A2EF-4644-9781-7DD5FEC1EE1B}" type="presParOf" srcId="{8E8E33D3-B62F-4F97-A7D7-2A6626F1C4B9}" destId="{23D63A43-4625-4223-85F2-2C0B8C3AE015}" srcOrd="2" destOrd="0" presId="urn:microsoft.com/office/officeart/2005/8/layout/orgChart1"/>
    <dgm:cxn modelId="{DCDBA226-D7B5-4CB5-9493-627A79D20C90}" type="presParOf" srcId="{C8C3CD35-51B1-4F91-BECD-46A598E16223}" destId="{06F87B7A-AFCD-4909-806F-DD8477BBF9C5}" srcOrd="2" destOrd="0" presId="urn:microsoft.com/office/officeart/2005/8/layout/orgChart1"/>
    <dgm:cxn modelId="{EA670E65-3C88-46B0-B597-D8AAA0794A57}" type="presParOf" srcId="{5561ECB3-BAEF-48EF-BD20-9519876CE496}" destId="{1DF3DCC4-4232-46A5-88A9-2D68C1A153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412B6-C7F0-45F0-9529-486A4C20BAF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9BBB651-163A-4CC8-93E3-1C8231A62E89}">
      <dgm:prSet phldrT="[Text]"/>
      <dgm:spPr/>
      <dgm:t>
        <a:bodyPr/>
        <a:lstStyle/>
        <a:p>
          <a:r>
            <a:rPr lang="en-IN" dirty="0"/>
            <a:t>Recommendation System</a:t>
          </a:r>
        </a:p>
      </dgm:t>
    </dgm:pt>
    <dgm:pt modelId="{7FB624EF-6408-4D8E-A887-D3640F7AAC98}" type="parTrans" cxnId="{7F25EB85-F46F-4D0A-A32B-F2DACF2EFC16}">
      <dgm:prSet/>
      <dgm:spPr/>
      <dgm:t>
        <a:bodyPr/>
        <a:lstStyle/>
        <a:p>
          <a:endParaRPr lang="en-IN"/>
        </a:p>
      </dgm:t>
    </dgm:pt>
    <dgm:pt modelId="{8836D9E8-C65A-4936-95E2-C5C912236593}" type="sibTrans" cxnId="{7F25EB85-F46F-4D0A-A32B-F2DACF2EFC16}">
      <dgm:prSet/>
      <dgm:spPr/>
      <dgm:t>
        <a:bodyPr/>
        <a:lstStyle/>
        <a:p>
          <a:endParaRPr lang="en-IN"/>
        </a:p>
      </dgm:t>
    </dgm:pt>
    <dgm:pt modelId="{D6B40930-7942-4DEF-A89C-72103E2C607E}" type="pres">
      <dgm:prSet presAssocID="{DFA412B6-C7F0-45F0-9529-486A4C20BAF7}" presName="Name0" presStyleCnt="0">
        <dgm:presLayoutVars>
          <dgm:dir/>
          <dgm:animLvl val="lvl"/>
          <dgm:resizeHandles val="exact"/>
        </dgm:presLayoutVars>
      </dgm:prSet>
      <dgm:spPr/>
    </dgm:pt>
    <dgm:pt modelId="{D04A3D62-1486-4F85-9D09-3FE451370875}" type="pres">
      <dgm:prSet presAssocID="{DFA412B6-C7F0-45F0-9529-486A4C20BAF7}" presName="dummy" presStyleCnt="0"/>
      <dgm:spPr/>
    </dgm:pt>
    <dgm:pt modelId="{3E6CA4BE-96CD-428E-A70E-6EC73B8B19B5}" type="pres">
      <dgm:prSet presAssocID="{DFA412B6-C7F0-45F0-9529-486A4C20BAF7}" presName="linH" presStyleCnt="0"/>
      <dgm:spPr/>
    </dgm:pt>
    <dgm:pt modelId="{2F99D759-E8C9-47DA-8F8D-C2DE9FD80BD8}" type="pres">
      <dgm:prSet presAssocID="{DFA412B6-C7F0-45F0-9529-486A4C20BAF7}" presName="padding1" presStyleCnt="0"/>
      <dgm:spPr/>
    </dgm:pt>
    <dgm:pt modelId="{45AE0FB9-6677-4EA4-B867-C0DC245DFCD6}" type="pres">
      <dgm:prSet presAssocID="{79BBB651-163A-4CC8-93E3-1C8231A62E89}" presName="linV" presStyleCnt="0"/>
      <dgm:spPr/>
    </dgm:pt>
    <dgm:pt modelId="{4A9407D9-329D-42FF-A73F-CDC4389B8CF2}" type="pres">
      <dgm:prSet presAssocID="{79BBB651-163A-4CC8-93E3-1C8231A62E89}" presName="spVertical1" presStyleCnt="0"/>
      <dgm:spPr/>
    </dgm:pt>
    <dgm:pt modelId="{32502986-05BD-4A3F-BAFD-EAA9ED7474F6}" type="pres">
      <dgm:prSet presAssocID="{79BBB651-163A-4CC8-93E3-1C8231A62E89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6B4B16E-F73C-40F6-AC00-97D1E494B75F}" type="pres">
      <dgm:prSet presAssocID="{79BBB651-163A-4CC8-93E3-1C8231A62E89}" presName="spVertical2" presStyleCnt="0"/>
      <dgm:spPr/>
    </dgm:pt>
    <dgm:pt modelId="{E7F13EF2-100B-467F-9FEC-DDB21FD1A266}" type="pres">
      <dgm:prSet presAssocID="{79BBB651-163A-4CC8-93E3-1C8231A62E89}" presName="spVertical3" presStyleCnt="0"/>
      <dgm:spPr/>
    </dgm:pt>
    <dgm:pt modelId="{7CB96D71-EDF0-4B54-8C38-DDFED189B0A2}" type="pres">
      <dgm:prSet presAssocID="{DFA412B6-C7F0-45F0-9529-486A4C20BAF7}" presName="padding2" presStyleCnt="0"/>
      <dgm:spPr/>
    </dgm:pt>
    <dgm:pt modelId="{2DC9A70E-6FFA-458F-8E80-531848FFF5FF}" type="pres">
      <dgm:prSet presAssocID="{DFA412B6-C7F0-45F0-9529-486A4C20BAF7}" presName="negArrow" presStyleCnt="0"/>
      <dgm:spPr/>
    </dgm:pt>
    <dgm:pt modelId="{8680BB2A-762D-487C-B091-0F7C5032084F}" type="pres">
      <dgm:prSet presAssocID="{DFA412B6-C7F0-45F0-9529-486A4C20BAF7}" presName="backgroundArrow" presStyleLbl="node1" presStyleIdx="0" presStyleCnt="1"/>
      <dgm:spPr/>
    </dgm:pt>
  </dgm:ptLst>
  <dgm:cxnLst>
    <dgm:cxn modelId="{14B04833-2323-4FF5-B301-2C93AA9F6C62}" type="presOf" srcId="{DFA412B6-C7F0-45F0-9529-486A4C20BAF7}" destId="{D6B40930-7942-4DEF-A89C-72103E2C607E}" srcOrd="0" destOrd="0" presId="urn:microsoft.com/office/officeart/2005/8/layout/hProcess3"/>
    <dgm:cxn modelId="{7F25EB85-F46F-4D0A-A32B-F2DACF2EFC16}" srcId="{DFA412B6-C7F0-45F0-9529-486A4C20BAF7}" destId="{79BBB651-163A-4CC8-93E3-1C8231A62E89}" srcOrd="0" destOrd="0" parTransId="{7FB624EF-6408-4D8E-A887-D3640F7AAC98}" sibTransId="{8836D9E8-C65A-4936-95E2-C5C912236593}"/>
    <dgm:cxn modelId="{5D9EC0EE-E938-4BED-82D1-243F4675330A}" type="presOf" srcId="{79BBB651-163A-4CC8-93E3-1C8231A62E89}" destId="{32502986-05BD-4A3F-BAFD-EAA9ED7474F6}" srcOrd="0" destOrd="0" presId="urn:microsoft.com/office/officeart/2005/8/layout/hProcess3"/>
    <dgm:cxn modelId="{5DFDEEA7-6CB6-4598-819D-1AA7C46C6387}" type="presParOf" srcId="{D6B40930-7942-4DEF-A89C-72103E2C607E}" destId="{D04A3D62-1486-4F85-9D09-3FE451370875}" srcOrd="0" destOrd="0" presId="urn:microsoft.com/office/officeart/2005/8/layout/hProcess3"/>
    <dgm:cxn modelId="{80A268AB-A6D6-4F7A-8C57-B63EE92938BD}" type="presParOf" srcId="{D6B40930-7942-4DEF-A89C-72103E2C607E}" destId="{3E6CA4BE-96CD-428E-A70E-6EC73B8B19B5}" srcOrd="1" destOrd="0" presId="urn:microsoft.com/office/officeart/2005/8/layout/hProcess3"/>
    <dgm:cxn modelId="{297EC1FF-9690-4ED9-88A6-0AFB16A24EEA}" type="presParOf" srcId="{3E6CA4BE-96CD-428E-A70E-6EC73B8B19B5}" destId="{2F99D759-E8C9-47DA-8F8D-C2DE9FD80BD8}" srcOrd="0" destOrd="0" presId="urn:microsoft.com/office/officeart/2005/8/layout/hProcess3"/>
    <dgm:cxn modelId="{B42F680D-D0EB-4CBB-9DC8-174C5C1D2663}" type="presParOf" srcId="{3E6CA4BE-96CD-428E-A70E-6EC73B8B19B5}" destId="{45AE0FB9-6677-4EA4-B867-C0DC245DFCD6}" srcOrd="1" destOrd="0" presId="urn:microsoft.com/office/officeart/2005/8/layout/hProcess3"/>
    <dgm:cxn modelId="{01DBBD3C-ADBD-4F7D-9354-3A0076EBAFD4}" type="presParOf" srcId="{45AE0FB9-6677-4EA4-B867-C0DC245DFCD6}" destId="{4A9407D9-329D-42FF-A73F-CDC4389B8CF2}" srcOrd="0" destOrd="0" presId="urn:microsoft.com/office/officeart/2005/8/layout/hProcess3"/>
    <dgm:cxn modelId="{B1FC9B28-2727-4630-834D-3EBCF0C17E7E}" type="presParOf" srcId="{45AE0FB9-6677-4EA4-B867-C0DC245DFCD6}" destId="{32502986-05BD-4A3F-BAFD-EAA9ED7474F6}" srcOrd="1" destOrd="0" presId="urn:microsoft.com/office/officeart/2005/8/layout/hProcess3"/>
    <dgm:cxn modelId="{967BDFEB-5B8D-40C7-A5AF-57580C8D093D}" type="presParOf" srcId="{45AE0FB9-6677-4EA4-B867-C0DC245DFCD6}" destId="{06B4B16E-F73C-40F6-AC00-97D1E494B75F}" srcOrd="2" destOrd="0" presId="urn:microsoft.com/office/officeart/2005/8/layout/hProcess3"/>
    <dgm:cxn modelId="{A39E50DD-85E7-4386-AA02-861BE4106170}" type="presParOf" srcId="{45AE0FB9-6677-4EA4-B867-C0DC245DFCD6}" destId="{E7F13EF2-100B-467F-9FEC-DDB21FD1A266}" srcOrd="3" destOrd="0" presId="urn:microsoft.com/office/officeart/2005/8/layout/hProcess3"/>
    <dgm:cxn modelId="{06203501-8010-4FBC-9362-1DA0B90D0026}" type="presParOf" srcId="{3E6CA4BE-96CD-428E-A70E-6EC73B8B19B5}" destId="{7CB96D71-EDF0-4B54-8C38-DDFED189B0A2}" srcOrd="2" destOrd="0" presId="urn:microsoft.com/office/officeart/2005/8/layout/hProcess3"/>
    <dgm:cxn modelId="{5510EA6E-B11F-4FA3-96D8-4431CAE75A9D}" type="presParOf" srcId="{3E6CA4BE-96CD-428E-A70E-6EC73B8B19B5}" destId="{2DC9A70E-6FFA-458F-8E80-531848FFF5FF}" srcOrd="3" destOrd="0" presId="urn:microsoft.com/office/officeart/2005/8/layout/hProcess3"/>
    <dgm:cxn modelId="{16BB40C6-89FC-47F6-97F8-8AF5B9C42FED}" type="presParOf" srcId="{3E6CA4BE-96CD-428E-A70E-6EC73B8B19B5}" destId="{8680BB2A-762D-487C-B091-0F7C5032084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63A7F-A598-4CC9-AA45-57755B79F7D8}">
      <dsp:nvSpPr>
        <dsp:cNvPr id="0" name=""/>
        <dsp:cNvSpPr/>
      </dsp:nvSpPr>
      <dsp:spPr>
        <a:xfrm>
          <a:off x="3742704" y="2259529"/>
          <a:ext cx="1128996" cy="391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1"/>
              </a:lnTo>
              <a:lnTo>
                <a:pt x="1128996" y="195941"/>
              </a:lnTo>
              <a:lnTo>
                <a:pt x="1128996" y="39188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9E076-E13D-4966-8371-DD7BF1346A6C}">
      <dsp:nvSpPr>
        <dsp:cNvPr id="0" name=""/>
        <dsp:cNvSpPr/>
      </dsp:nvSpPr>
      <dsp:spPr>
        <a:xfrm>
          <a:off x="2613707" y="2259529"/>
          <a:ext cx="1128996" cy="391883"/>
        </a:xfrm>
        <a:custGeom>
          <a:avLst/>
          <a:gdLst/>
          <a:ahLst/>
          <a:cxnLst/>
          <a:rect l="0" t="0" r="0" b="0"/>
          <a:pathLst>
            <a:path>
              <a:moveTo>
                <a:pt x="1128996" y="0"/>
              </a:moveTo>
              <a:lnTo>
                <a:pt x="1128996" y="195941"/>
              </a:lnTo>
              <a:lnTo>
                <a:pt x="0" y="195941"/>
              </a:lnTo>
              <a:lnTo>
                <a:pt x="0" y="391883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87C60-6657-451D-9A38-57E83131B6EB}">
      <dsp:nvSpPr>
        <dsp:cNvPr id="0" name=""/>
        <dsp:cNvSpPr/>
      </dsp:nvSpPr>
      <dsp:spPr>
        <a:xfrm>
          <a:off x="2613707" y="934591"/>
          <a:ext cx="1128996" cy="391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1"/>
              </a:lnTo>
              <a:lnTo>
                <a:pt x="1128996" y="195941"/>
              </a:lnTo>
              <a:lnTo>
                <a:pt x="1128996" y="39188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BC676-D873-4E2F-AB28-B49B78D59FA9}">
      <dsp:nvSpPr>
        <dsp:cNvPr id="0" name=""/>
        <dsp:cNvSpPr/>
      </dsp:nvSpPr>
      <dsp:spPr>
        <a:xfrm>
          <a:off x="1484711" y="934591"/>
          <a:ext cx="1128996" cy="391883"/>
        </a:xfrm>
        <a:custGeom>
          <a:avLst/>
          <a:gdLst/>
          <a:ahLst/>
          <a:cxnLst/>
          <a:rect l="0" t="0" r="0" b="0"/>
          <a:pathLst>
            <a:path>
              <a:moveTo>
                <a:pt x="1128996" y="0"/>
              </a:moveTo>
              <a:lnTo>
                <a:pt x="1128996" y="195941"/>
              </a:lnTo>
              <a:lnTo>
                <a:pt x="0" y="195941"/>
              </a:lnTo>
              <a:lnTo>
                <a:pt x="0" y="39188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ED7EA-D80E-48FE-AF20-7F0E51485D63}">
      <dsp:nvSpPr>
        <dsp:cNvPr id="0" name=""/>
        <dsp:cNvSpPr/>
      </dsp:nvSpPr>
      <dsp:spPr>
        <a:xfrm>
          <a:off x="1680652" y="1536"/>
          <a:ext cx="1866109" cy="9330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Recommendation System</a:t>
          </a:r>
        </a:p>
      </dsp:txBody>
      <dsp:txXfrm>
        <a:off x="1680652" y="1536"/>
        <a:ext cx="1866109" cy="933054"/>
      </dsp:txXfrm>
    </dsp:sp>
    <dsp:sp modelId="{50A58FD3-9ABB-4022-BD88-7491E3E7E56E}">
      <dsp:nvSpPr>
        <dsp:cNvPr id="0" name=""/>
        <dsp:cNvSpPr/>
      </dsp:nvSpPr>
      <dsp:spPr>
        <a:xfrm>
          <a:off x="551656" y="1326474"/>
          <a:ext cx="1866109" cy="9330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Content Based Filtering</a:t>
          </a:r>
        </a:p>
      </dsp:txBody>
      <dsp:txXfrm>
        <a:off x="551656" y="1326474"/>
        <a:ext cx="1866109" cy="933054"/>
      </dsp:txXfrm>
    </dsp:sp>
    <dsp:sp modelId="{35F3ED7E-3198-431C-B577-CD29407D0C83}">
      <dsp:nvSpPr>
        <dsp:cNvPr id="0" name=""/>
        <dsp:cNvSpPr/>
      </dsp:nvSpPr>
      <dsp:spPr>
        <a:xfrm>
          <a:off x="2809649" y="1326474"/>
          <a:ext cx="1866109" cy="9330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Collaborative Filtering</a:t>
          </a:r>
        </a:p>
      </dsp:txBody>
      <dsp:txXfrm>
        <a:off x="2809649" y="1326474"/>
        <a:ext cx="1866109" cy="933054"/>
      </dsp:txXfrm>
    </dsp:sp>
    <dsp:sp modelId="{32FDF060-A0D5-4F28-81DE-851C52F8C9F5}">
      <dsp:nvSpPr>
        <dsp:cNvPr id="0" name=""/>
        <dsp:cNvSpPr/>
      </dsp:nvSpPr>
      <dsp:spPr>
        <a:xfrm>
          <a:off x="1680652" y="2651412"/>
          <a:ext cx="1866109" cy="9330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Memory Based</a:t>
          </a:r>
        </a:p>
      </dsp:txBody>
      <dsp:txXfrm>
        <a:off x="1680652" y="2651412"/>
        <a:ext cx="1866109" cy="933054"/>
      </dsp:txXfrm>
    </dsp:sp>
    <dsp:sp modelId="{86901812-AAB8-4B27-9389-6CD655CAC6CB}">
      <dsp:nvSpPr>
        <dsp:cNvPr id="0" name=""/>
        <dsp:cNvSpPr/>
      </dsp:nvSpPr>
      <dsp:spPr>
        <a:xfrm>
          <a:off x="3938645" y="2651412"/>
          <a:ext cx="1866109" cy="9330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 Based</a:t>
          </a:r>
        </a:p>
      </dsp:txBody>
      <dsp:txXfrm>
        <a:off x="3938645" y="2651412"/>
        <a:ext cx="1866109" cy="933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0BB2A-762D-487C-B091-0F7C5032084F}">
      <dsp:nvSpPr>
        <dsp:cNvPr id="0" name=""/>
        <dsp:cNvSpPr/>
      </dsp:nvSpPr>
      <dsp:spPr>
        <a:xfrm>
          <a:off x="0" y="580230"/>
          <a:ext cx="2263804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02986-05BD-4A3F-BAFD-EAA9ED7474F6}">
      <dsp:nvSpPr>
        <dsp:cNvPr id="0" name=""/>
        <dsp:cNvSpPr/>
      </dsp:nvSpPr>
      <dsp:spPr>
        <a:xfrm>
          <a:off x="182607" y="850230"/>
          <a:ext cx="1854815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Recommendation System</a:t>
          </a:r>
        </a:p>
      </dsp:txBody>
      <dsp:txXfrm>
        <a:off x="182607" y="850230"/>
        <a:ext cx="1854815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0C84-63AC-4D18-B4DB-F533CB2863C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811F7-9B9E-4675-90FF-03CDA1B5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6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5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34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53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9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3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1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5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2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153B78-FA1A-49D6-8EFF-CB2800BD578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A91D2C-88EC-48AB-87AA-174BD646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6169-3927-4E3D-8D72-70C26C7A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42" y="13888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Latent Factor Models For Collaborative Filtering Based Recommendation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0D285-CFC3-4F6D-A68D-7E219CBA7ABD}"/>
              </a:ext>
            </a:extLst>
          </p:cNvPr>
          <p:cNvSpPr txBox="1"/>
          <p:nvPr/>
        </p:nvSpPr>
        <p:spPr>
          <a:xfrm>
            <a:off x="1961966" y="4403324"/>
            <a:ext cx="916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Ashish Rout, </a:t>
            </a:r>
            <a:r>
              <a:rPr lang="en-IN" dirty="0" err="1"/>
              <a:t>Nandeesh</a:t>
            </a:r>
            <a:r>
              <a:rPr lang="en-IN" dirty="0"/>
              <a:t> KM, Prajakta </a:t>
            </a:r>
            <a:r>
              <a:rPr lang="en-IN" dirty="0" err="1"/>
              <a:t>Borse</a:t>
            </a:r>
            <a:r>
              <a:rPr lang="en-IN" dirty="0"/>
              <a:t>, Prashant </a:t>
            </a:r>
            <a:r>
              <a:rPr lang="en-IN" dirty="0" err="1"/>
              <a:t>Jadhao</a:t>
            </a:r>
            <a:r>
              <a:rPr lang="en-IN" dirty="0"/>
              <a:t>, Vinayak </a:t>
            </a:r>
            <a:r>
              <a:rPr lang="en-IN" dirty="0" err="1"/>
              <a:t>Doifode</a:t>
            </a:r>
            <a:endParaRPr lang="en-IN" dirty="0"/>
          </a:p>
          <a:p>
            <a:pPr algn="ctr"/>
            <a:r>
              <a:rPr lang="en-IN" dirty="0"/>
              <a:t>Indian Institute of Science</a:t>
            </a:r>
          </a:p>
        </p:txBody>
      </p:sp>
    </p:spTree>
    <p:extLst>
      <p:ext uri="{BB962C8B-B14F-4D97-AF65-F5344CB8AC3E}">
        <p14:creationId xmlns:p14="http://schemas.microsoft.com/office/powerpoint/2010/main" val="76176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69E70E-C953-4075-A1A9-9F6E2B6D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5535"/>
              </p:ext>
            </p:extLst>
          </p:nvPr>
        </p:nvGraphicFramePr>
        <p:xfrm>
          <a:off x="763480" y="1705087"/>
          <a:ext cx="108354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43">
                  <a:extLst>
                    <a:ext uri="{9D8B030D-6E8A-4147-A177-3AD203B41FA5}">
                      <a16:colId xmlns:a16="http://schemas.microsoft.com/office/drawing/2014/main" val="3159654858"/>
                    </a:ext>
                  </a:extLst>
                </a:gridCol>
                <a:gridCol w="1525043">
                  <a:extLst>
                    <a:ext uri="{9D8B030D-6E8A-4147-A177-3AD203B41FA5}">
                      <a16:colId xmlns:a16="http://schemas.microsoft.com/office/drawing/2014/main" val="176235270"/>
                    </a:ext>
                  </a:extLst>
                </a:gridCol>
                <a:gridCol w="2746260">
                  <a:extLst>
                    <a:ext uri="{9D8B030D-6E8A-4147-A177-3AD203B41FA5}">
                      <a16:colId xmlns:a16="http://schemas.microsoft.com/office/drawing/2014/main" val="938409925"/>
                    </a:ext>
                  </a:extLst>
                </a:gridCol>
                <a:gridCol w="1662198">
                  <a:extLst>
                    <a:ext uri="{9D8B030D-6E8A-4147-A177-3AD203B41FA5}">
                      <a16:colId xmlns:a16="http://schemas.microsoft.com/office/drawing/2014/main" val="2680018911"/>
                    </a:ext>
                  </a:extLst>
                </a:gridCol>
                <a:gridCol w="1866719">
                  <a:extLst>
                    <a:ext uri="{9D8B030D-6E8A-4147-A177-3AD203B41FA5}">
                      <a16:colId xmlns:a16="http://schemas.microsoft.com/office/drawing/2014/main" val="2078627257"/>
                    </a:ext>
                  </a:extLst>
                </a:gridCol>
                <a:gridCol w="1510222">
                  <a:extLst>
                    <a:ext uri="{9D8B030D-6E8A-4147-A177-3AD203B41FA5}">
                      <a16:colId xmlns:a16="http://schemas.microsoft.com/office/drawing/2014/main" val="224437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 No.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Regularization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2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IN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2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IN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6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IN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1110"/>
                  </a:ext>
                </a:extLst>
              </a:tr>
            </a:tbl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23CDFC1-FDE4-4D4B-9E69-8C23DBF1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4" y="3669554"/>
            <a:ext cx="3597280" cy="25647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9475ADB-1799-4278-8C65-27372370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03" y="3669554"/>
            <a:ext cx="3597280" cy="256433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12815EB-0B8A-47AC-9328-A7DEF8F1F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52" y="3669554"/>
            <a:ext cx="3720546" cy="2564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734115-18B6-4CFD-9474-34612E8C31CB}"/>
              </a:ext>
            </a:extLst>
          </p:cNvPr>
          <p:cNvSpPr txBox="1"/>
          <p:nvPr/>
        </p:nvSpPr>
        <p:spPr>
          <a:xfrm>
            <a:off x="1053688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NMF Model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5E9C-C267-49F9-87F2-AC57456223BC}"/>
              </a:ext>
            </a:extLst>
          </p:cNvPr>
          <p:cNvSpPr txBox="1"/>
          <p:nvPr/>
        </p:nvSpPr>
        <p:spPr>
          <a:xfrm>
            <a:off x="4784640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NMF Model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9788E-2170-48E0-BBB4-F9432AB5866D}"/>
              </a:ext>
            </a:extLst>
          </p:cNvPr>
          <p:cNvSpPr txBox="1"/>
          <p:nvPr/>
        </p:nvSpPr>
        <p:spPr>
          <a:xfrm>
            <a:off x="8654219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NMF Model 3</a:t>
            </a:r>
          </a:p>
        </p:txBody>
      </p:sp>
    </p:spTree>
    <p:extLst>
      <p:ext uri="{BB962C8B-B14F-4D97-AF65-F5344CB8AC3E}">
        <p14:creationId xmlns:p14="http://schemas.microsoft.com/office/powerpoint/2010/main" val="18052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SAMPLE Recommendation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7BDDAC-7646-48F8-9F03-130EDA781D08}"/>
              </a:ext>
            </a:extLst>
          </p:cNvPr>
          <p:cNvGraphicFramePr>
            <a:graphicFrameLocks noGrp="1"/>
          </p:cNvGraphicFramePr>
          <p:nvPr/>
        </p:nvGraphicFramePr>
        <p:xfrm>
          <a:off x="218662" y="2105438"/>
          <a:ext cx="47707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25">
                  <a:extLst>
                    <a:ext uri="{9D8B030D-6E8A-4147-A177-3AD203B41FA5}">
                      <a16:colId xmlns:a16="http://schemas.microsoft.com/office/drawing/2014/main" val="2541804377"/>
                    </a:ext>
                  </a:extLst>
                </a:gridCol>
                <a:gridCol w="2006557">
                  <a:extLst>
                    <a:ext uri="{9D8B030D-6E8A-4147-A177-3AD203B41FA5}">
                      <a16:colId xmlns:a16="http://schemas.microsoft.com/office/drawing/2014/main" val="95154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Highly Rated Films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Empire Strikes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Science Fiction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0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Angel Baby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Romance / 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Clear and Present 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 / Thriller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96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Braveheart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Historical / 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3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Dirty Dancing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Romance / 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Mr. Holland’s Opus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6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Miracle on 34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Christmas Comedy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70681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FE0C2CC-E653-4BF7-9B78-EF3BD1844F94}"/>
              </a:ext>
            </a:extLst>
          </p:cNvPr>
          <p:cNvGraphicFramePr/>
          <p:nvPr/>
        </p:nvGraphicFramePr>
        <p:xfrm>
          <a:off x="5094793" y="2603187"/>
          <a:ext cx="2263804" cy="224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C152293-F1D9-471D-B6CF-98E76AFBCADE}"/>
              </a:ext>
            </a:extLst>
          </p:cNvPr>
          <p:cNvGraphicFramePr>
            <a:graphicFrameLocks noGrp="1"/>
          </p:cNvGraphicFramePr>
          <p:nvPr/>
        </p:nvGraphicFramePr>
        <p:xfrm>
          <a:off x="7463946" y="2105438"/>
          <a:ext cx="4641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358">
                  <a:extLst>
                    <a:ext uri="{9D8B030D-6E8A-4147-A177-3AD203B41FA5}">
                      <a16:colId xmlns:a16="http://schemas.microsoft.com/office/drawing/2014/main" val="2541804377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95154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Recommended Movies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 Wars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Science Fiction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0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Romance / 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Raiders of the Lost 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96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Schindler’s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3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 Little Princess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Family / 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Shawshank Redemption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6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It’s a Wonderful Life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Christmas Comedy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7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6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LATENT FACTOR EMBEDDING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75729-650E-4B4B-B96A-9FE30BE7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15" y="1729410"/>
            <a:ext cx="5476461" cy="43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FAST INFLUENCE ANALYSIS</a:t>
            </a:r>
            <a:r>
              <a:rPr lang="en-IN" baseline="30000" dirty="0"/>
              <a:t>[4]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ED34-ED4C-4E82-9B8F-855C7A12846F}"/>
              </a:ext>
            </a:extLst>
          </p:cNvPr>
          <p:cNvSpPr txBox="1"/>
          <p:nvPr/>
        </p:nvSpPr>
        <p:spPr>
          <a:xfrm>
            <a:off x="960268" y="1804748"/>
            <a:ext cx="10271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Explainability</a:t>
            </a:r>
            <a:r>
              <a:rPr lang="en-US" dirty="0"/>
              <a:t> of recommendation is crucial for building user’s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Influence Analysis (FIA) is a technique to explain the effect of training data points on output recommendation.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FIA decouples interpretation stage from prediction stage, hence doesn’t suffer from accuracy-interpretation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BBF6C3-040E-439C-BC8E-C2997CA9723C}"/>
                  </a:ext>
                </a:extLst>
              </p:cNvPr>
              <p:cNvSpPr txBox="1"/>
              <p:nvPr/>
            </p:nvSpPr>
            <p:spPr>
              <a:xfrm>
                <a:off x="4089069" y="3429000"/>
                <a:ext cx="4089953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𝐼𝑁𝐹𝐿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BBF6C3-040E-439C-BC8E-C2997CA9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69" y="3429000"/>
                <a:ext cx="4089953" cy="288733"/>
              </a:xfrm>
              <a:prstGeom prst="rect">
                <a:avLst/>
              </a:prstGeom>
              <a:blipFill>
                <a:blip r:embed="rId2"/>
                <a:stretch>
                  <a:fillRect t="-25532" b="-3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6128B0-3223-4DC2-A591-986DA76ECCE3}"/>
                  </a:ext>
                </a:extLst>
              </p:cNvPr>
              <p:cNvSpPr txBox="1"/>
              <p:nvPr/>
            </p:nvSpPr>
            <p:spPr>
              <a:xfrm>
                <a:off x="3626458" y="4157869"/>
                <a:ext cx="5015174" cy="533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𝐼𝑁𝐹𝐿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6128B0-3223-4DC2-A591-986DA76E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458" y="4157869"/>
                <a:ext cx="5015174" cy="533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A113A-D23E-4258-936B-C28A8125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7951930" cy="445788"/>
          </a:xfrm>
        </p:spPr>
        <p:txBody>
          <a:bodyPr/>
          <a:lstStyle/>
          <a:p>
            <a:r>
              <a:rPr lang="en-IN" sz="1200" dirty="0"/>
              <a:t>4. </a:t>
            </a:r>
            <a:r>
              <a:rPr lang="en-IN" sz="1200" dirty="0" err="1"/>
              <a:t>Weiyu</a:t>
            </a:r>
            <a:r>
              <a:rPr lang="en-IN" sz="1200" dirty="0"/>
              <a:t> Cheng et al, “Incorporating Interpretability into Latent Factor Models via Fast Influence Analysis”, KDD '19: Proceedings of the 25th ACM SIGKDD International Conference on Knowledge Discovery &amp; Data Mining, 2019, pp. 885 – 893.</a:t>
            </a:r>
          </a:p>
        </p:txBody>
      </p:sp>
    </p:spTree>
    <p:extLst>
      <p:ext uri="{BB962C8B-B14F-4D97-AF65-F5344CB8AC3E}">
        <p14:creationId xmlns:p14="http://schemas.microsoft.com/office/powerpoint/2010/main" val="16003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/>
              <a:t>AMPLE EXPLANATION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55412-F3EB-4FDC-B916-50F4757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93" y="1803107"/>
            <a:ext cx="6164413" cy="2059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F55F1-C8B3-426E-9B1C-F9D7BCA6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93" y="4179819"/>
            <a:ext cx="6164413" cy="22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FE8E-DF7F-41BE-A8E9-FDBE5CC47188}"/>
              </a:ext>
            </a:extLst>
          </p:cNvPr>
          <p:cNvSpPr txBox="1"/>
          <p:nvPr/>
        </p:nvSpPr>
        <p:spPr>
          <a:xfrm>
            <a:off x="960268" y="1804748"/>
            <a:ext cx="10271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system plays a vital role in modern e-commerce and entertainment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Factor Models are a subclass of Collaborative Filtering techniques based on matrix factorization.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traditional techniques such as Funk SVD, SVD++, Asymmetric SVD and neural network based methods were implemented in this work and performance comparison was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 simplicity of traditional techniques, it was empirically observed that Asymmetric SVD performed best on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incorporate interpretability into the recommendation system, Fast Influence Analysis was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suggest that we can obtain perceptually good recommendations through the use of this system.</a:t>
            </a:r>
          </a:p>
        </p:txBody>
      </p:sp>
    </p:spTree>
    <p:extLst>
      <p:ext uri="{BB962C8B-B14F-4D97-AF65-F5344CB8AC3E}">
        <p14:creationId xmlns:p14="http://schemas.microsoft.com/office/powerpoint/2010/main" val="100448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CDB9-0BD3-4701-8EEF-F8819378A032}"/>
              </a:ext>
            </a:extLst>
          </p:cNvPr>
          <p:cNvSpPr txBox="1"/>
          <p:nvPr/>
        </p:nvSpPr>
        <p:spPr>
          <a:xfrm>
            <a:off x="905522" y="1748900"/>
            <a:ext cx="10271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Simon Funk, “Netflix Update: Try This at Home”, December 2006.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Yehuda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“Factorization Meets the Neighborhood: A Multifaceted Collaborative Filtering Model”, Proceedings of the 14th ACM SIGKDD International Conference on Knowledge Discovery and Data Mining, ACM Press, 2008, pp. 426 – 434.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Xiangnan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He et al, “Neural Collaborative Filtering”, Proceedings of the 26th International Conference on World Wide Web (WWW '17), 2017, pp. 173–182.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Weiyu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Cheng et al, “Incorporating Interpretability into Latent Factor Models via Fast Influence Analysis”, KDD '19: Proceedings of the 25th ACM SIGKDD International Conference on Knowledge Discovery &amp; Data Mining, 2019, pp. 885 – 893.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8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1AB09E5-6735-4F44-B648-1D4CBB534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2308"/>
              </p:ext>
            </p:extLst>
          </p:nvPr>
        </p:nvGraphicFramePr>
        <p:xfrm>
          <a:off x="2070046" y="201175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3143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443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4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 Rout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of models, Hyperparameter Tuning, Report Writing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99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Nandeesh</a:t>
                      </a:r>
                      <a:r>
                        <a:rPr lang="en-US" dirty="0"/>
                        <a:t> K 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Improvement, Hyperparameter Tuning, Report Writing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6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Prajakta </a:t>
                      </a:r>
                      <a:r>
                        <a:rPr lang="en-US" dirty="0" err="1"/>
                        <a:t>Borse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Tuning, Report Writing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1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Prashant </a:t>
                      </a:r>
                      <a:r>
                        <a:rPr lang="en-US" dirty="0" err="1"/>
                        <a:t>Jadhao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 </a:t>
                      </a:r>
                    </a:p>
                    <a:p>
                      <a:pPr algn="ctr"/>
                      <a:r>
                        <a:rPr lang="en-US" dirty="0"/>
                        <a:t>(Left the Course !!!)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2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Vinayak </a:t>
                      </a:r>
                      <a:r>
                        <a:rPr lang="en-US" dirty="0" err="1"/>
                        <a:t>Doifode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Tuning, Building Presentation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7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8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CDB9-0BD3-4701-8EEF-F8819378A032}"/>
              </a:ext>
            </a:extLst>
          </p:cNvPr>
          <p:cNvSpPr txBox="1"/>
          <p:nvPr/>
        </p:nvSpPr>
        <p:spPr>
          <a:xfrm>
            <a:off x="905522" y="1748900"/>
            <a:ext cx="102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Recommendation systems are vital tools for personalized suggestions with important role in many industries ranging from e-commerce to entertainment.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1F810F-ED75-44B6-8AB1-D6E2353E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282330"/>
              </p:ext>
            </p:extLst>
          </p:nvPr>
        </p:nvGraphicFramePr>
        <p:xfrm>
          <a:off x="5575177" y="2669768"/>
          <a:ext cx="6356412" cy="358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B28934-19D5-4D4D-9A42-F09B40446F50}"/>
              </a:ext>
            </a:extLst>
          </p:cNvPr>
          <p:cNvSpPr txBox="1"/>
          <p:nvPr/>
        </p:nvSpPr>
        <p:spPr>
          <a:xfrm>
            <a:off x="905522" y="2579250"/>
            <a:ext cx="4927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Content based filtering involves hand engineering of item features and categorization of user to different item features based on previous feedback. No information about other users are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Collaborative filtering involves usage of other users’ data to recommend a product to current user. Features are automatically learned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factorization based collaborative filtering methods came to prominence during Netflix Prize Challenge.</a:t>
            </a:r>
          </a:p>
        </p:txBody>
      </p:sp>
    </p:spTree>
    <p:extLst>
      <p:ext uri="{BB962C8B-B14F-4D97-AF65-F5344CB8AC3E}">
        <p14:creationId xmlns:p14="http://schemas.microsoft.com/office/powerpoint/2010/main" val="35274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291B3C9-45D6-4FB3-B8D4-0AE4A1A8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61392"/>
              </p:ext>
            </p:extLst>
          </p:nvPr>
        </p:nvGraphicFramePr>
        <p:xfrm>
          <a:off x="2070046" y="169621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5002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5423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74319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64806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7624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Movie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Movie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Movie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Movie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8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7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999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3B2F88-D1B9-4DE8-9980-E898C5DA36DC}"/>
              </a:ext>
            </a:extLst>
          </p:cNvPr>
          <p:cNvSpPr txBox="1"/>
          <p:nvPr/>
        </p:nvSpPr>
        <p:spPr>
          <a:xfrm>
            <a:off x="763480" y="4403325"/>
            <a:ext cx="1074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Idea is to predict the ratings for </a:t>
            </a:r>
            <a:r>
              <a:rPr lang="en-IN" dirty="0" err="1"/>
              <a:t>NaN</a:t>
            </a:r>
            <a:r>
              <a:rPr lang="en-IN" dirty="0"/>
              <a:t> values in this matrix and recommend the movie with high rating to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matrix factorization based latent factor models, both users and items are projected to latent space simultaneously and their similarity in latent space is measured by inner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: </a:t>
            </a:r>
            <a:r>
              <a:rPr lang="en-IN" dirty="0" err="1"/>
              <a:t>MovieLens</a:t>
            </a:r>
            <a:r>
              <a:rPr lang="en-IN" dirty="0"/>
              <a:t> 100K (943 users, 1682 movies, 1,00,000 ratings)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3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Funk matrix factorization</a:t>
            </a:r>
            <a:r>
              <a:rPr lang="en-IN" baseline="30000" dirty="0"/>
              <a:t>[1]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CDB9-0BD3-4701-8EEF-F8819378A032}"/>
              </a:ext>
            </a:extLst>
          </p:cNvPr>
          <p:cNvSpPr txBox="1"/>
          <p:nvPr/>
        </p:nvSpPr>
        <p:spPr>
          <a:xfrm>
            <a:off x="905522" y="1748900"/>
            <a:ext cx="10271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of the first and popular matrix factorization technique for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Stochastic Gradient Descent (SGD) was implemented to optimize the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6C464-BC8C-43FA-A66A-D2743B655FDD}"/>
                  </a:ext>
                </a:extLst>
              </p:cNvPr>
              <p:cNvSpPr txBox="1"/>
              <p:nvPr/>
            </p:nvSpPr>
            <p:spPr>
              <a:xfrm>
                <a:off x="4029312" y="2556769"/>
                <a:ext cx="4133376" cy="56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Predicted Rating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IN" dirty="0"/>
                  <a:t>= µ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6C464-BC8C-43FA-A66A-D2743B65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2" y="2556769"/>
                <a:ext cx="4133376" cy="569130"/>
              </a:xfrm>
              <a:prstGeom prst="rect">
                <a:avLst/>
              </a:prstGeom>
              <a:blipFill>
                <a:blip r:embed="rId2"/>
                <a:stretch>
                  <a:fillRect l="-3540" t="-10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9FB8E-12DA-4D8E-959A-F7E96B595B94}"/>
                  </a:ext>
                </a:extLst>
              </p:cNvPr>
              <p:cNvSpPr txBox="1"/>
              <p:nvPr/>
            </p:nvSpPr>
            <p:spPr>
              <a:xfrm>
                <a:off x="3275860" y="3245327"/>
                <a:ext cx="620067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/>
                  <a:t>Loss Function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9FB8E-12DA-4D8E-959A-F7E96B59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60" y="3245327"/>
                <a:ext cx="6200672" cy="367345"/>
              </a:xfrm>
              <a:prstGeom prst="rect">
                <a:avLst/>
              </a:prstGeom>
              <a:blipFill>
                <a:blip r:embed="rId3"/>
                <a:stretch>
                  <a:fillRect l="-2259" r="-786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5497-EFD3-4374-9D9F-3C415CCC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1. Simon Funk, “Netflix Update: Try This at Home”, December 2006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67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SVD++</a:t>
            </a:r>
            <a:r>
              <a:rPr lang="en-IN" baseline="30000" dirty="0"/>
              <a:t>[2]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69617-AC70-4309-AC4B-7A7F10BBA90C}"/>
              </a:ext>
            </a:extLst>
          </p:cNvPr>
          <p:cNvSpPr txBox="1"/>
          <p:nvPr/>
        </p:nvSpPr>
        <p:spPr>
          <a:xfrm>
            <a:off x="905522" y="1748900"/>
            <a:ext cx="10271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Modification of Funk matrix factorization to incorporate implicit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Stochastic Gradient Descent (SGD) was implemented to optimize the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Apart from user’s latent factor vector, each user is also characterized by additional implicit item factor vectors in SVD++.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92625-DD2F-4A26-9F7D-7FBCB531840B}"/>
                  </a:ext>
                </a:extLst>
              </p:cNvPr>
              <p:cNvSpPr txBox="1"/>
              <p:nvPr/>
            </p:nvSpPr>
            <p:spPr>
              <a:xfrm>
                <a:off x="2721861" y="2645546"/>
                <a:ext cx="6824369" cy="606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Predicted Rating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IN" dirty="0"/>
                  <a:t>= µ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92625-DD2F-4A26-9F7D-7FBCB531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61" y="2645546"/>
                <a:ext cx="6824369" cy="606128"/>
              </a:xfrm>
              <a:prstGeom prst="rect">
                <a:avLst/>
              </a:prstGeom>
              <a:blipFill>
                <a:blip r:embed="rId2"/>
                <a:stretch>
                  <a:fillRect l="-2054" t="-78788" b="-69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61519F-E268-4AE3-9765-72EC4CE048A0}"/>
                  </a:ext>
                </a:extLst>
              </p:cNvPr>
              <p:cNvSpPr txBox="1"/>
              <p:nvPr/>
            </p:nvSpPr>
            <p:spPr>
              <a:xfrm>
                <a:off x="2102182" y="3359728"/>
                <a:ext cx="7987636" cy="388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/>
                  <a:t>Loss Function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61519F-E268-4AE3-9765-72EC4CE0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182" y="3359728"/>
                <a:ext cx="7987636" cy="388696"/>
              </a:xfrm>
              <a:prstGeom prst="rect">
                <a:avLst/>
              </a:prstGeom>
              <a:blipFill>
                <a:blip r:embed="rId3"/>
                <a:stretch>
                  <a:fillRect l="-1832" t="-104688" r="-458" b="-179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95BD2-9F81-4CF3-AE96-676C9CD2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7902235" cy="537403"/>
          </a:xfrm>
        </p:spPr>
        <p:txBody>
          <a:bodyPr/>
          <a:lstStyle/>
          <a:p>
            <a:r>
              <a:rPr lang="en-US" sz="1200" dirty="0"/>
              <a:t>2. Yehuda </a:t>
            </a:r>
            <a:r>
              <a:rPr lang="en-US" sz="1200" dirty="0" err="1"/>
              <a:t>Koren</a:t>
            </a:r>
            <a:r>
              <a:rPr lang="en-US" sz="1200" dirty="0"/>
              <a:t>, “Factorization Meets the Neighborhood: A Multifaceted Collaborative Filtering Model”, Proceedings of the 14th ACM SIGKDD International Conference on Knowledge Discovery and Data Mining, ACM Press, 2008, pp. 426 – 434.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78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ASYMMETRIC SVD</a:t>
            </a:r>
            <a:r>
              <a:rPr lang="en-IN" baseline="30000" dirty="0"/>
              <a:t>[2]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69617-AC70-4309-AC4B-7A7F10BBA90C}"/>
              </a:ext>
            </a:extLst>
          </p:cNvPr>
          <p:cNvSpPr txBox="1"/>
          <p:nvPr/>
        </p:nvSpPr>
        <p:spPr>
          <a:xfrm>
            <a:off x="960268" y="1804748"/>
            <a:ext cx="10271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Modification of Funk matrix factorization to model user with implicit and explicit item factor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Stochastic Gradient Descent (SGD) was implemented to optimize the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Typically asymmetric SVD results in a model with fewer parameters, greater </a:t>
            </a:r>
            <a:r>
              <a:rPr lang="en-IN" dirty="0" err="1"/>
              <a:t>explainability</a:t>
            </a:r>
            <a:r>
              <a:rPr lang="en-IN" dirty="0"/>
              <a:t> and easy integration of new users without the need of retraining.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92625-DD2F-4A26-9F7D-7FBCB531840B}"/>
                  </a:ext>
                </a:extLst>
              </p:cNvPr>
              <p:cNvSpPr txBox="1"/>
              <p:nvPr/>
            </p:nvSpPr>
            <p:spPr>
              <a:xfrm>
                <a:off x="1174520" y="2620436"/>
                <a:ext cx="9911496" cy="606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Predicted Rating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IN" dirty="0"/>
                  <a:t>= µ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492625-DD2F-4A26-9F7D-7FBCB531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20" y="2620436"/>
                <a:ext cx="9911496" cy="606128"/>
              </a:xfrm>
              <a:prstGeom prst="rect">
                <a:avLst/>
              </a:prstGeom>
              <a:blipFill>
                <a:blip r:embed="rId2"/>
                <a:stretch>
                  <a:fillRect l="-1476" t="-78788" b="-69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61519F-E268-4AE3-9765-72EC4CE048A0}"/>
                  </a:ext>
                </a:extLst>
              </p:cNvPr>
              <p:cNvSpPr txBox="1"/>
              <p:nvPr/>
            </p:nvSpPr>
            <p:spPr>
              <a:xfrm>
                <a:off x="1474561" y="3401211"/>
                <a:ext cx="9016251" cy="388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/>
                  <a:t>Loss Function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61519F-E268-4AE3-9765-72EC4CE0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61" y="3401211"/>
                <a:ext cx="9016251" cy="388696"/>
              </a:xfrm>
              <a:prstGeom prst="rect">
                <a:avLst/>
              </a:prstGeom>
              <a:blipFill>
                <a:blip r:embed="rId3"/>
                <a:stretch>
                  <a:fillRect l="-1623" t="-106250" b="-178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6A893-2FF1-4839-BFAB-95DAC70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5" y="5883275"/>
            <a:ext cx="7912174" cy="517525"/>
          </a:xfrm>
        </p:spPr>
        <p:txBody>
          <a:bodyPr/>
          <a:lstStyle/>
          <a:p>
            <a:r>
              <a:rPr lang="en-US" sz="1200" dirty="0"/>
              <a:t>2. Yehuda </a:t>
            </a:r>
            <a:r>
              <a:rPr lang="en-US" sz="1200" dirty="0" err="1"/>
              <a:t>Koren</a:t>
            </a:r>
            <a:r>
              <a:rPr lang="en-US" sz="1200" dirty="0"/>
              <a:t>, “Factorization Meets the Neighborhood: A Multifaceted Collaborative Filtering Model”, Proceedings of the 14th ACM SIGKDD International Conference on Knowledge Discovery and Data Mining, ACM Press, 2008, pp. 426 – 434.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005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Neural COLLABORATIVE FILTERING</a:t>
            </a:r>
            <a:r>
              <a:rPr lang="en-IN" baseline="30000" dirty="0"/>
              <a:t>[3]</a:t>
            </a:r>
            <a:endParaRPr lang="en-IN" dirty="0"/>
          </a:p>
        </p:txBody>
      </p:sp>
      <p:pic>
        <p:nvPicPr>
          <p:cNvPr id="3" name="Picture 2" descr="Neural Collaborative Filtering. Supercharging collaborative filtering… | by  Abhishek Sharma | Towards Data Science">
            <a:extLst>
              <a:ext uri="{FF2B5EF4-FFF2-40B4-BE49-F238E27FC236}">
                <a16:creationId xmlns:a16="http://schemas.microsoft.com/office/drawing/2014/main" id="{8F8008AF-FC71-4AB1-B68F-0D19AEBC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36" y="1808854"/>
            <a:ext cx="6197928" cy="37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7CC2-E98B-43FC-9AB1-36804F94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3712" y="5868765"/>
            <a:ext cx="6672887" cy="365125"/>
          </a:xfrm>
        </p:spPr>
        <p:txBody>
          <a:bodyPr/>
          <a:lstStyle/>
          <a:p>
            <a:r>
              <a:rPr lang="en-US" sz="1200" dirty="0"/>
              <a:t>3. </a:t>
            </a:r>
            <a:r>
              <a:rPr lang="en-US" sz="1200" dirty="0" err="1"/>
              <a:t>Xiangnan</a:t>
            </a:r>
            <a:r>
              <a:rPr lang="en-US" sz="1200" dirty="0"/>
              <a:t> He et al, “Neural Collaborative Filtering”, Proceedings of the 26th International Conference on World Wide Web (WWW '17), 2017, pp. 173–182.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889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Neural MATRIX factorization</a:t>
            </a:r>
            <a:r>
              <a:rPr lang="en-IN" baseline="30000" dirty="0"/>
              <a:t>[3]</a:t>
            </a:r>
            <a:endParaRPr lang="en-IN" dirty="0"/>
          </a:p>
        </p:txBody>
      </p:sp>
      <p:pic>
        <p:nvPicPr>
          <p:cNvPr id="1026" name="Picture 2" descr="Neural Collaborative Filtering. Supercharging collaborative filtering… | by  Abhishek Sharma | Towards Data Science">
            <a:extLst>
              <a:ext uri="{FF2B5EF4-FFF2-40B4-BE49-F238E27FC236}">
                <a16:creationId xmlns:a16="http://schemas.microsoft.com/office/drawing/2014/main" id="{35AB9178-5794-4121-8765-63EC91EE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62" y="1615736"/>
            <a:ext cx="6061876" cy="40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8F6CC-C220-40D4-A955-8DF8E06F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3. </a:t>
            </a:r>
            <a:r>
              <a:rPr lang="en-US" sz="1200" dirty="0" err="1"/>
              <a:t>Xiangnan</a:t>
            </a:r>
            <a:r>
              <a:rPr lang="en-US" sz="1200" dirty="0"/>
              <a:t> He et al, “Neural Collaborative Filtering”, Proceedings of the 26th International Conference on World Wide Web (WWW '17), 2017, pp. 173–182.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910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79D-D731-469A-BA22-8DB008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624110"/>
            <a:ext cx="10741133" cy="99162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69E70E-C953-4075-A1A9-9F6E2B6D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87530"/>
              </p:ext>
            </p:extLst>
          </p:nvPr>
        </p:nvGraphicFramePr>
        <p:xfrm>
          <a:off x="1029811" y="1705087"/>
          <a:ext cx="101649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768">
                  <a:extLst>
                    <a:ext uri="{9D8B030D-6E8A-4147-A177-3AD203B41FA5}">
                      <a16:colId xmlns:a16="http://schemas.microsoft.com/office/drawing/2014/main" val="3361268907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176235270"/>
                    </a:ext>
                  </a:extLst>
                </a:gridCol>
                <a:gridCol w="2707690">
                  <a:extLst>
                    <a:ext uri="{9D8B030D-6E8A-4147-A177-3AD203B41FA5}">
                      <a16:colId xmlns:a16="http://schemas.microsoft.com/office/drawing/2014/main" val="938409925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680018911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24437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Regularization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Funk Matrix Factorization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2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SVD 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6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Asymmetric 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1110"/>
                  </a:ext>
                </a:extLst>
              </a:tr>
            </a:tbl>
          </a:graphicData>
        </a:graphic>
      </p:graphicFrame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32B6918-2528-4A9C-8B0B-5C801FE8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3644269"/>
            <a:ext cx="3452828" cy="258962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85A00B6-DA71-4D55-9241-2B42E7E8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82" y="3644269"/>
            <a:ext cx="3452828" cy="258962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3172853-EE17-47AB-8220-E6EB26012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84" y="3644269"/>
            <a:ext cx="3452828" cy="2589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543FA8-9186-4DC5-8A22-28A19CBB1E56}"/>
              </a:ext>
            </a:extLst>
          </p:cNvPr>
          <p:cNvSpPr txBox="1"/>
          <p:nvPr/>
        </p:nvSpPr>
        <p:spPr>
          <a:xfrm>
            <a:off x="1140488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Funk Matrix Factorization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620B5-CF9D-428E-A190-595BBCB53105}"/>
              </a:ext>
            </a:extLst>
          </p:cNvPr>
          <p:cNvSpPr txBox="1"/>
          <p:nvPr/>
        </p:nvSpPr>
        <p:spPr>
          <a:xfrm>
            <a:off x="4680890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SVD++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3D47F-8CB0-4A59-834F-4C00AA84F8B2}"/>
              </a:ext>
            </a:extLst>
          </p:cNvPr>
          <p:cNvSpPr txBox="1"/>
          <p:nvPr/>
        </p:nvSpPr>
        <p:spPr>
          <a:xfrm>
            <a:off x="8221292" y="6320380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Asymmetric SVD</a:t>
            </a:r>
          </a:p>
        </p:txBody>
      </p:sp>
    </p:spTree>
    <p:extLst>
      <p:ext uri="{BB962C8B-B14F-4D97-AF65-F5344CB8AC3E}">
        <p14:creationId xmlns:p14="http://schemas.microsoft.com/office/powerpoint/2010/main" val="25490649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912</TotalTime>
  <Words>1235</Words>
  <Application>Microsoft Office PowerPoint</Application>
  <PresentationFormat>Widescreen</PresentationFormat>
  <Paragraphs>240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Tw Cen MT</vt:lpstr>
      <vt:lpstr>Droplet</vt:lpstr>
      <vt:lpstr>Latent Factor Models For Collaborative Filtering Based Recommendation Systems</vt:lpstr>
      <vt:lpstr>Introduction</vt:lpstr>
      <vt:lpstr>PROBLEM STATEMENT</vt:lpstr>
      <vt:lpstr>Funk matrix factorization[1]</vt:lpstr>
      <vt:lpstr>SVD++[2]</vt:lpstr>
      <vt:lpstr>ASYMMETRIC SVD[2]</vt:lpstr>
      <vt:lpstr>Neural COLLABORATIVE FILTERING[3]</vt:lpstr>
      <vt:lpstr>Neural MATRIX factorization[3]</vt:lpstr>
      <vt:lpstr>RESULTS</vt:lpstr>
      <vt:lpstr>RESULTS</vt:lpstr>
      <vt:lpstr>SAMPLE Recommendation</vt:lpstr>
      <vt:lpstr>LATENT FACTOR EMBEDDING</vt:lpstr>
      <vt:lpstr>FAST INFLUENCE ANALYSIS[4]</vt:lpstr>
      <vt:lpstr>SAMPLE EXPLANATION</vt:lpstr>
      <vt:lpstr>CONCLUSION</vt:lpstr>
      <vt:lpstr>REFERENCES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Factor Based Models For Collaborative Filtering Based Recommendation Systems</dc:title>
  <dc:creator>Ashish Rout</dc:creator>
  <cp:lastModifiedBy>MIG</cp:lastModifiedBy>
  <cp:revision>48</cp:revision>
  <dcterms:created xsi:type="dcterms:W3CDTF">2021-11-16T14:42:34Z</dcterms:created>
  <dcterms:modified xsi:type="dcterms:W3CDTF">2021-12-13T03:06:27Z</dcterms:modified>
</cp:coreProperties>
</file>