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DB0C-B479-46AC-84AB-2CFD510D7378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0AB-E0B1-47DE-AD38-F506312CE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68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DB0C-B479-46AC-84AB-2CFD510D7378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0AB-E0B1-47DE-AD38-F506312CE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55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DB0C-B479-46AC-84AB-2CFD510D7378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0AB-E0B1-47DE-AD38-F506312CE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901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DB0C-B479-46AC-84AB-2CFD510D7378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0AB-E0B1-47DE-AD38-F506312CE32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6162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DB0C-B479-46AC-84AB-2CFD510D7378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0AB-E0B1-47DE-AD38-F506312CE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104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DB0C-B479-46AC-84AB-2CFD510D7378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0AB-E0B1-47DE-AD38-F506312CE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154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DB0C-B479-46AC-84AB-2CFD510D7378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0AB-E0B1-47DE-AD38-F506312CE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953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DB0C-B479-46AC-84AB-2CFD510D7378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0AB-E0B1-47DE-AD38-F506312CE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332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DB0C-B479-46AC-84AB-2CFD510D7378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0AB-E0B1-47DE-AD38-F506312CE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0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DB0C-B479-46AC-84AB-2CFD510D7378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0AB-E0B1-47DE-AD38-F506312CE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27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DB0C-B479-46AC-84AB-2CFD510D7378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0AB-E0B1-47DE-AD38-F506312CE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06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DB0C-B479-46AC-84AB-2CFD510D7378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0AB-E0B1-47DE-AD38-F506312CE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68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DB0C-B479-46AC-84AB-2CFD510D7378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0AB-E0B1-47DE-AD38-F506312CE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51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DB0C-B479-46AC-84AB-2CFD510D7378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0AB-E0B1-47DE-AD38-F506312CE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96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DB0C-B479-46AC-84AB-2CFD510D7378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0AB-E0B1-47DE-AD38-F506312CE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16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DB0C-B479-46AC-84AB-2CFD510D7378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0AB-E0B1-47DE-AD38-F506312CE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85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DB0C-B479-46AC-84AB-2CFD510D7378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B0AB-E0B1-47DE-AD38-F506312CE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38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DDB0C-B479-46AC-84AB-2CFD510D7378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EB0AB-E0B1-47DE-AD38-F506312CE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216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42B0-06AA-43FC-89E6-BD569CC98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project on development of Video chatting website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76C21-4358-48FE-9490-8DCEF3C1E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84463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8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561E-6E02-40C3-A577-791B53B7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members and project </a:t>
            </a:r>
            <a:r>
              <a:rPr lang="en-US" dirty="0" err="1"/>
              <a:t>guiide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C1DF7-BEE7-4571-9453-8540D4775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Members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Avish S K  Information Science and Engineering ,7</a:t>
            </a:r>
            <a:r>
              <a:rPr lang="en-US" baseline="30000" dirty="0"/>
              <a:t>th</a:t>
            </a:r>
            <a:r>
              <a:rPr lang="en-US" dirty="0"/>
              <a:t> sem ,NMAMIT, Nitte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Ashish Salian Information Science and Engineering ,7</a:t>
            </a:r>
            <a:r>
              <a:rPr lang="en-US" baseline="30000" dirty="0"/>
              <a:t>th</a:t>
            </a:r>
            <a:r>
              <a:rPr lang="en-US" dirty="0"/>
              <a:t> sem ,NMAMIT, Nitte</a:t>
            </a:r>
          </a:p>
          <a:p>
            <a:r>
              <a:rPr lang="en-US" dirty="0"/>
              <a:t>Project Guide</a:t>
            </a:r>
          </a:p>
          <a:p>
            <a:pPr marL="457200" lvl="1" indent="0">
              <a:buNone/>
            </a:pPr>
            <a:r>
              <a:rPr lang="en-US" dirty="0"/>
              <a:t>Exposys  data labs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18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3393-520D-4FF9-AA1D-FF580DB5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8831B-966B-495C-8AD3-0A85D76CD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Details of the product                                </a:t>
            </a:r>
          </a:p>
          <a:p>
            <a:r>
              <a:rPr lang="en-US" dirty="0"/>
              <a:t>Conclusion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81900-8419-41FB-B8DF-E96527FF6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5" y="1935921"/>
            <a:ext cx="4950123" cy="278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8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535E-C6F2-4E3E-8063-33BC966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2E852-0DF3-4995-A877-8D215F24A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effectLst/>
              </a:rPr>
              <a:t>Build a video calling website with Django and the Agora Video Web SDK. This project will include the following features: Group and peer to peer video calling, full controls such as muting your mic, turning your camera off and displaying usernames.</a:t>
            </a:r>
          </a:p>
          <a:p>
            <a:r>
              <a:rPr lang="en-IN" dirty="0">
                <a:effectLst/>
              </a:rPr>
              <a:t>We used Django and the Agora Video Web SDK. </a:t>
            </a:r>
          </a:p>
          <a:p>
            <a:r>
              <a:rPr lang="en-IN" dirty="0">
                <a:effectLst/>
              </a:rPr>
              <a:t>Django is a high-level Python web framework that enables rapid development of secure and maintainable website .</a:t>
            </a:r>
          </a:p>
          <a:p>
            <a:r>
              <a:rPr lang="en-IN" dirty="0">
                <a:effectLst/>
              </a:rPr>
              <a:t> Agora Web SDK provides a JavaScript and Typescript library. Powered by WebRTC, it enables you to establish and manage audio and video communications or live broadcast services from a web browser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70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0C51-4AD7-441C-8F85-E8F8E239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03B0-699F-4253-9D0B-2A628BD3F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fulfill the requirements of the internship program i.e. develop a e-commerce website.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acquire more knowledge related to web development.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gain experience in the field of web development.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use this knowledge in the future in order to create more works.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4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BF20-59AC-4CFB-975E-FEB800AE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E4A59-052A-47FD-A386-816FFDAEB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</a:t>
            </a:r>
          </a:p>
          <a:p>
            <a:pPr lvl="1" fontAlgn="base"/>
            <a:r>
              <a:rPr lang="en-IN" dirty="0">
                <a:effectLst/>
              </a:rPr>
              <a:t>Multiple Webcam Capabilities</a:t>
            </a:r>
            <a:endParaRPr lang="en-IN" sz="1000" dirty="0">
              <a:effectLst/>
            </a:endParaRPr>
          </a:p>
          <a:p>
            <a:pPr lvl="1" fontAlgn="base"/>
            <a:r>
              <a:rPr lang="en-IN" dirty="0">
                <a:effectLst/>
              </a:rPr>
              <a:t>Admin has the authority to add or delete a participant</a:t>
            </a:r>
            <a:endParaRPr lang="en-IN" sz="1000" dirty="0">
              <a:effectLst/>
            </a:endParaRPr>
          </a:p>
          <a:p>
            <a:pPr lvl="1" fontAlgn="base"/>
            <a:r>
              <a:rPr lang="en-IN" dirty="0">
                <a:effectLst/>
              </a:rPr>
              <a:t>High quality video and audio</a:t>
            </a:r>
          </a:p>
          <a:p>
            <a:pPr fontAlgn="base"/>
            <a:r>
              <a:rPr lang="en-US" dirty="0">
                <a:effectLst/>
              </a:rPr>
              <a:t>Benefits</a:t>
            </a:r>
          </a:p>
          <a:p>
            <a:pPr lvl="1" fontAlgn="base"/>
            <a:r>
              <a:rPr lang="en-IN" dirty="0">
                <a:effectLst/>
              </a:rPr>
              <a:t>More Engaging than Audio Conferencing</a:t>
            </a:r>
            <a:endParaRPr lang="en-IN" sz="1000" dirty="0">
              <a:effectLst/>
            </a:endParaRPr>
          </a:p>
          <a:p>
            <a:pPr lvl="1" fontAlgn="base"/>
            <a:r>
              <a:rPr lang="en-IN" dirty="0">
                <a:effectLst/>
              </a:rPr>
              <a:t>More Efficient</a:t>
            </a:r>
            <a:endParaRPr lang="en-IN" sz="1200" dirty="0">
              <a:effectLst/>
            </a:endParaRPr>
          </a:p>
          <a:p>
            <a:pPr lvl="1"/>
            <a:r>
              <a:rPr lang="en-IN" dirty="0">
                <a:effectLst/>
              </a:rPr>
              <a:t>Saves money on travelling</a:t>
            </a:r>
            <a:endParaRPr lang="en-US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EAA58-4875-4AA7-BBAF-C2D7B80F5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775" y="1622612"/>
            <a:ext cx="4032124" cy="2268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874DED-706C-4721-A11E-00E16DD99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775" y="4050824"/>
            <a:ext cx="3968766" cy="223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8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E231-68A7-4022-8393-5A787048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144F3-F6B6-4CD3-8633-CEB9AFBB0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Topic:  Video Chatting Website.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Languages used: CSS , django and javascripts.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name of our website is MyChat.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When we open the website, the login page will be opened as default.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25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4ADE-F41B-4E8A-8EF9-298695AE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19271-A9A6-4180-94E5-A13ABCA8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application helps in connecting people at just one click.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user friendly.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98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B2EA-0BF8-42BF-9002-853A456C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6" y="657226"/>
            <a:ext cx="10532450" cy="3699621"/>
          </a:xfrm>
        </p:spPr>
        <p:txBody>
          <a:bodyPr>
            <a:normAutofit/>
          </a:bodyPr>
          <a:lstStyle/>
          <a:p>
            <a:r>
              <a:rPr lang="en-US" sz="8000" dirty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394474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942</TotalTime>
  <Words>311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Damask</vt:lpstr>
      <vt:lpstr>A project on development of Video chatting website</vt:lpstr>
      <vt:lpstr>Project members and project guiide</vt:lpstr>
      <vt:lpstr>contents</vt:lpstr>
      <vt:lpstr>introduction</vt:lpstr>
      <vt:lpstr>objective</vt:lpstr>
      <vt:lpstr>Features and benefits</vt:lpstr>
      <vt:lpstr>Details of the project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on development of Video chatting website</dc:title>
  <dc:creator>Avish S K</dc:creator>
  <cp:lastModifiedBy>Avish S K</cp:lastModifiedBy>
  <cp:revision>9</cp:revision>
  <dcterms:created xsi:type="dcterms:W3CDTF">2022-08-05T14:15:54Z</dcterms:created>
  <dcterms:modified xsi:type="dcterms:W3CDTF">2022-08-10T09:34:30Z</dcterms:modified>
</cp:coreProperties>
</file>