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55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22D9805-DBB9-4ED6-98E4-930881D693CA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BF1DF4F-0E78-49A9-9765-513E5B577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285992"/>
            <a:ext cx="7772400" cy="1975104"/>
          </a:xfrm>
        </p:spPr>
        <p:txBody>
          <a:bodyPr/>
          <a:lstStyle/>
          <a:p>
            <a:r>
              <a:rPr lang="en-US" sz="5400" dirty="0" smtClean="0"/>
              <a:t>CT Classroom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928934"/>
            <a:ext cx="7772400" cy="1508760"/>
          </a:xfrm>
        </p:spPr>
        <p:txBody>
          <a:bodyPr/>
          <a:lstStyle/>
          <a:p>
            <a:r>
              <a:rPr lang="en-US" dirty="0" smtClean="0"/>
              <a:t>A Learning Management Website </a:t>
            </a:r>
          </a:p>
          <a:p>
            <a:r>
              <a:rPr lang="en-US" dirty="0" smtClean="0"/>
              <a:t>For colleges ,schools </a:t>
            </a:r>
            <a:r>
              <a:rPr lang="en-US" smtClean="0"/>
              <a:t>and individuals.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Future scope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system with notification.</a:t>
            </a:r>
          </a:p>
          <a:p>
            <a:r>
              <a:rPr lang="en-US" dirty="0" smtClean="0"/>
              <a:t>Availability of some paid courses.</a:t>
            </a:r>
          </a:p>
          <a:p>
            <a:r>
              <a:rPr lang="en-US" dirty="0" smtClean="0"/>
              <a:t>Regular reporting to parents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822" y="2586038"/>
            <a:ext cx="7772400" cy="914400"/>
          </a:xfrm>
        </p:spPr>
        <p:txBody>
          <a:bodyPr/>
          <a:lstStyle/>
          <a:p>
            <a:r>
              <a:rPr lang="en-US" sz="8800" dirty="0" smtClean="0">
                <a:latin typeface="Arial Rounded MT Bold" pitchFamily="34" charset="0"/>
              </a:rPr>
              <a:t>Questions?</a:t>
            </a:r>
            <a:endParaRPr lang="en-US" sz="88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657476"/>
            <a:ext cx="7772400" cy="914400"/>
          </a:xfrm>
        </p:spPr>
        <p:txBody>
          <a:bodyPr/>
          <a:lstStyle/>
          <a:p>
            <a:r>
              <a:rPr lang="en-US" sz="8800" dirty="0" smtClean="0">
                <a:latin typeface="Arial Rounded MT Bold" pitchFamily="34" charset="0"/>
              </a:rPr>
              <a:t>THANK YOU !</a:t>
            </a:r>
            <a:endParaRPr lang="en-US" sz="88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What is LMS?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LMS is abbreviated form for Learning Management System. It is a website for e-learning program and training contents.</a:t>
            </a:r>
          </a:p>
          <a:p>
            <a:pPr>
              <a:buNone/>
            </a:pPr>
            <a:r>
              <a:rPr lang="en-US" sz="2400" dirty="0" smtClean="0"/>
              <a:t>This Application includes :</a:t>
            </a:r>
          </a:p>
          <a:p>
            <a:r>
              <a:rPr lang="en-US" sz="2000" dirty="0" err="1" smtClean="0"/>
              <a:t>Adminstration</a:t>
            </a:r>
            <a:r>
              <a:rPr lang="en-US" sz="2000" dirty="0" smtClean="0"/>
              <a:t>, Teachers and students</a:t>
            </a:r>
          </a:p>
          <a:p>
            <a:r>
              <a:rPr lang="en-US" sz="2000" dirty="0" smtClean="0"/>
              <a:t>Classes and online  Tests</a:t>
            </a:r>
          </a:p>
          <a:p>
            <a:r>
              <a:rPr lang="en-US" sz="2000" dirty="0" smtClean="0"/>
              <a:t>Tracking and reporting of  tasks and assignments</a:t>
            </a:r>
          </a:p>
          <a:p>
            <a:r>
              <a:rPr lang="en-US" sz="2000" dirty="0" smtClean="0"/>
              <a:t>Forums to </a:t>
            </a:r>
            <a:r>
              <a:rPr lang="en-US" sz="2000" dirty="0" err="1" smtClean="0"/>
              <a:t>intract</a:t>
            </a:r>
            <a:r>
              <a:rPr lang="en-US" sz="2000" dirty="0" smtClean="0"/>
              <a:t> between the students and teacher</a:t>
            </a:r>
          </a:p>
          <a:p>
            <a:r>
              <a:rPr lang="en-US" sz="2000" dirty="0" smtClean="0"/>
              <a:t>Display scores and </a:t>
            </a:r>
            <a:r>
              <a:rPr lang="en-US" sz="2000" dirty="0" err="1" smtClean="0"/>
              <a:t>trascript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Notice board</a:t>
            </a:r>
          </a:p>
          <a:p>
            <a:r>
              <a:rPr lang="en-US" sz="2000" dirty="0" smtClean="0"/>
              <a:t>Recorded class videos 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endance App | NIMTCONP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6857992" cy="6857992"/>
          </a:xfrm>
          <a:prstGeom prst="rect">
            <a:avLst/>
          </a:prstGeom>
          <a:noFill/>
        </p:spPr>
      </p:pic>
      <p:pic>
        <p:nvPicPr>
          <p:cNvPr id="1030" name="Picture 6" descr="Lms Logo Stock Illustrations – 143 Lms Logo Stock Illustrations, Vectors &amp;  Clipart - Dreams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714620"/>
            <a:ext cx="1416029" cy="141602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User Roles	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Admin</a:t>
            </a:r>
            <a:r>
              <a:rPr lang="en-US" sz="2800" b="1" dirty="0" smtClean="0">
                <a:latin typeface="Algerian" pitchFamily="82" charset="0"/>
              </a:rPr>
              <a:t> :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A person responsible for general system, teacher management and course setting.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b="1" dirty="0" smtClean="0">
                <a:latin typeface="Algerian" pitchFamily="82" charset="0"/>
              </a:rPr>
              <a:t>Teacher</a:t>
            </a:r>
            <a:r>
              <a:rPr lang="en-US" sz="2800" b="1" dirty="0" smtClean="0">
                <a:latin typeface="Algerian" pitchFamily="82" charset="0"/>
              </a:rPr>
              <a:t> :</a:t>
            </a:r>
            <a:r>
              <a:rPr lang="en-US" sz="2800" dirty="0" smtClean="0">
                <a:latin typeface="Algerian" pitchFamily="82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A person responsible for creating and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</a:rPr>
              <a:t>adminstering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topics and lessons for courses and managing whole learning process.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b="1" dirty="0" smtClean="0">
                <a:latin typeface="Algerian" pitchFamily="82" charset="0"/>
              </a:rPr>
              <a:t>Student</a:t>
            </a:r>
            <a:r>
              <a:rPr lang="en-US" sz="2800" b="1" dirty="0" smtClean="0">
                <a:latin typeface="Algerian" pitchFamily="82" charset="0"/>
              </a:rPr>
              <a:t> :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A learner enrolled into one or several courses.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b="1" dirty="0" smtClean="0">
                <a:latin typeface="Algerian" pitchFamily="82" charset="0"/>
              </a:rPr>
              <a:t>Parents</a:t>
            </a:r>
            <a:r>
              <a:rPr lang="en-US" sz="2800" b="1" dirty="0" smtClean="0">
                <a:latin typeface="Algerian" pitchFamily="82" charset="0"/>
              </a:rPr>
              <a:t> :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Role of parents is just to track the performance of their child.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Main Screen of the website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428736"/>
            <a:ext cx="5429287" cy="2577875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4071942"/>
            <a:ext cx="5429288" cy="258181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Admin Dashboard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857364"/>
            <a:ext cx="7980926" cy="378621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Teacher’s Dashboard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928802"/>
            <a:ext cx="8098596" cy="385765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Student’s Dashboard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7" y="1785926"/>
            <a:ext cx="8085047" cy="385765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Contact Form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892308"/>
            <a:ext cx="8018514" cy="38227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102</TotalTime>
  <Words>173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CT Classroom </vt:lpstr>
      <vt:lpstr>What is LMS?</vt:lpstr>
      <vt:lpstr>Slide 3</vt:lpstr>
      <vt:lpstr>User Roles </vt:lpstr>
      <vt:lpstr>Main Screen of the website</vt:lpstr>
      <vt:lpstr>Admin Dashboard</vt:lpstr>
      <vt:lpstr>Teacher’s Dashboard</vt:lpstr>
      <vt:lpstr>Student’s Dashboard</vt:lpstr>
      <vt:lpstr>Contact Form</vt:lpstr>
      <vt:lpstr>Future scope</vt:lpstr>
      <vt:lpstr>Questions?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Classroom</dc:title>
  <dc:creator>Ashish Singh</dc:creator>
  <cp:lastModifiedBy>Ashish Singh</cp:lastModifiedBy>
  <cp:revision>10</cp:revision>
  <dcterms:created xsi:type="dcterms:W3CDTF">2023-03-28T04:28:06Z</dcterms:created>
  <dcterms:modified xsi:type="dcterms:W3CDTF">2023-03-28T06:12:07Z</dcterms:modified>
</cp:coreProperties>
</file>