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87" d="100"/>
          <a:sy n="87" d="100"/>
        </p:scale>
        <p:origin x="600"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20.11.2024</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20.11.2024</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Ashish Soni</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Business Case</dc:title>
  <dc:creator>Ali Ahmad</dc:creator>
  <cp:lastModifiedBy>Ashish Soni</cp:lastModifiedBy>
  <cp:revision>2</cp:revision>
  <dcterms:created xsi:type="dcterms:W3CDTF">2024-07-20T13:50:58Z</dcterms:created>
  <dcterms:modified xsi:type="dcterms:W3CDTF">2024-11-20T05:55:32Z</dcterms:modified>
</cp:coreProperties>
</file>