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hit Dighe" userId="937c1ce6493f6a8d" providerId="LiveId" clId="{7D86669F-006D-439F-9BBC-55237A908924}"/>
    <pc:docChg chg="undo custSel addSld delSld modSld">
      <pc:chgData name="Ashit Dighe" userId="937c1ce6493f6a8d" providerId="LiveId" clId="{7D86669F-006D-439F-9BBC-55237A908924}" dt="2021-05-20T13:36:57.586" v="793" actId="1076"/>
      <pc:docMkLst>
        <pc:docMk/>
      </pc:docMkLst>
      <pc:sldChg chg="addSp modSp mod">
        <pc:chgData name="Ashit Dighe" userId="937c1ce6493f6a8d" providerId="LiveId" clId="{7D86669F-006D-439F-9BBC-55237A908924}" dt="2021-05-20T12:11:19.570" v="307" actId="20577"/>
        <pc:sldMkLst>
          <pc:docMk/>
          <pc:sldMk cId="2032209225" sldId="258"/>
        </pc:sldMkLst>
        <pc:spChg chg="add mod">
          <ac:chgData name="Ashit Dighe" userId="937c1ce6493f6a8d" providerId="LiveId" clId="{7D86669F-006D-439F-9BBC-55237A908924}" dt="2021-05-20T12:11:19.570" v="307" actId="20577"/>
          <ac:spMkLst>
            <pc:docMk/>
            <pc:sldMk cId="2032209225" sldId="258"/>
            <ac:spMk id="12" creationId="{51465F6B-2266-40C2-8934-D9EFEBD64253}"/>
          </ac:spMkLst>
        </pc:spChg>
      </pc:sldChg>
      <pc:sldChg chg="addSp delSp modSp new mod">
        <pc:chgData name="Ashit Dighe" userId="937c1ce6493f6a8d" providerId="LiveId" clId="{7D86669F-006D-439F-9BBC-55237A908924}" dt="2021-05-20T12:53:12.663" v="400" actId="20577"/>
        <pc:sldMkLst>
          <pc:docMk/>
          <pc:sldMk cId="109017886" sldId="259"/>
        </pc:sldMkLst>
        <pc:spChg chg="del">
          <ac:chgData name="Ashit Dighe" userId="937c1ce6493f6a8d" providerId="LiveId" clId="{7D86669F-006D-439F-9BBC-55237A908924}" dt="2021-05-20T12:17:58.412" v="318" actId="21"/>
          <ac:spMkLst>
            <pc:docMk/>
            <pc:sldMk cId="109017886" sldId="259"/>
            <ac:spMk id="2" creationId="{7603A493-025F-4C5B-914A-447A2759EAD4}"/>
          </ac:spMkLst>
        </pc:spChg>
        <pc:spChg chg="del">
          <ac:chgData name="Ashit Dighe" userId="937c1ce6493f6a8d" providerId="LiveId" clId="{7D86669F-006D-439F-9BBC-55237A908924}" dt="2021-05-20T12:18:04.256" v="319" actId="21"/>
          <ac:spMkLst>
            <pc:docMk/>
            <pc:sldMk cId="109017886" sldId="259"/>
            <ac:spMk id="3" creationId="{550C46FB-95B8-46E8-9D3C-57F7E10F1A98}"/>
          </ac:spMkLst>
        </pc:spChg>
        <pc:spChg chg="add mod">
          <ac:chgData name="Ashit Dighe" userId="937c1ce6493f6a8d" providerId="LiveId" clId="{7D86669F-006D-439F-9BBC-55237A908924}" dt="2021-05-20T12:47:04.142" v="376" actId="14100"/>
          <ac:spMkLst>
            <pc:docMk/>
            <pc:sldMk cId="109017886" sldId="259"/>
            <ac:spMk id="4" creationId="{050EF799-612E-4510-A152-3C06988816B2}"/>
          </ac:spMkLst>
        </pc:spChg>
        <pc:spChg chg="add mod">
          <ac:chgData name="Ashit Dighe" userId="937c1ce6493f6a8d" providerId="LiveId" clId="{7D86669F-006D-439F-9BBC-55237A908924}" dt="2021-05-20T12:53:12.663" v="400" actId="20577"/>
          <ac:spMkLst>
            <pc:docMk/>
            <pc:sldMk cId="109017886" sldId="259"/>
            <ac:spMk id="5" creationId="{64A9BDEE-A5B9-4E20-BFA1-EE4AC5C3A3C9}"/>
          </ac:spMkLst>
        </pc:spChg>
      </pc:sldChg>
      <pc:sldChg chg="delSp new del mod">
        <pc:chgData name="Ashit Dighe" userId="937c1ce6493f6a8d" providerId="LiveId" clId="{7D86669F-006D-439F-9BBC-55237A908924}" dt="2021-05-20T12:17:41.449" v="316" actId="2696"/>
        <pc:sldMkLst>
          <pc:docMk/>
          <pc:sldMk cId="151998794" sldId="259"/>
        </pc:sldMkLst>
        <pc:spChg chg="del">
          <ac:chgData name="Ashit Dighe" userId="937c1ce6493f6a8d" providerId="LiveId" clId="{7D86669F-006D-439F-9BBC-55237A908924}" dt="2021-05-20T12:17:09.726" v="313" actId="21"/>
          <ac:spMkLst>
            <pc:docMk/>
            <pc:sldMk cId="151998794" sldId="259"/>
            <ac:spMk id="2" creationId="{C66B256D-87C3-4610-B75A-94341993703D}"/>
          </ac:spMkLst>
        </pc:spChg>
        <pc:spChg chg="del">
          <ac:chgData name="Ashit Dighe" userId="937c1ce6493f6a8d" providerId="LiveId" clId="{7D86669F-006D-439F-9BBC-55237A908924}" dt="2021-05-20T12:17:18.682" v="314" actId="21"/>
          <ac:spMkLst>
            <pc:docMk/>
            <pc:sldMk cId="151998794" sldId="259"/>
            <ac:spMk id="3" creationId="{3AEC60BC-5C13-429D-B280-D6464E8E31B0}"/>
          </ac:spMkLst>
        </pc:spChg>
        <pc:spChg chg="del">
          <ac:chgData name="Ashit Dighe" userId="937c1ce6493f6a8d" providerId="LiveId" clId="{7D86669F-006D-439F-9BBC-55237A908924}" dt="2021-05-20T12:17:23.552" v="315" actId="21"/>
          <ac:spMkLst>
            <pc:docMk/>
            <pc:sldMk cId="151998794" sldId="259"/>
            <ac:spMk id="4" creationId="{65DEBF0E-0655-4550-B4F6-399419455D1C}"/>
          </ac:spMkLst>
        </pc:spChg>
      </pc:sldChg>
      <pc:sldChg chg="delSp modSp del mod">
        <pc:chgData name="Ashit Dighe" userId="937c1ce6493f6a8d" providerId="LiveId" clId="{7D86669F-006D-439F-9BBC-55237A908924}" dt="2021-05-20T12:12:40.042" v="311" actId="2696"/>
        <pc:sldMkLst>
          <pc:docMk/>
          <pc:sldMk cId="378855465" sldId="259"/>
        </pc:sldMkLst>
        <pc:spChg chg="del mod">
          <ac:chgData name="Ashit Dighe" userId="937c1ce6493f6a8d" providerId="LiveId" clId="{7D86669F-006D-439F-9BBC-55237A908924}" dt="2021-05-20T12:12:26.432" v="310" actId="21"/>
          <ac:spMkLst>
            <pc:docMk/>
            <pc:sldMk cId="378855465" sldId="259"/>
            <ac:spMk id="4" creationId="{DF085C43-7AC9-4B01-8B1F-4528F36CC723}"/>
          </ac:spMkLst>
        </pc:spChg>
      </pc:sldChg>
      <pc:sldChg chg="addSp delSp modSp new mod modClrScheme chgLayout">
        <pc:chgData name="Ashit Dighe" userId="937c1ce6493f6a8d" providerId="LiveId" clId="{7D86669F-006D-439F-9BBC-55237A908924}" dt="2021-05-20T13:01:45.371" v="445" actId="1076"/>
        <pc:sldMkLst>
          <pc:docMk/>
          <pc:sldMk cId="593520766" sldId="260"/>
        </pc:sldMkLst>
        <pc:spChg chg="add del mod">
          <ac:chgData name="Ashit Dighe" userId="937c1ce6493f6a8d" providerId="LiveId" clId="{7D86669F-006D-439F-9BBC-55237A908924}" dt="2021-05-20T12:56:37.310" v="403" actId="21"/>
          <ac:spMkLst>
            <pc:docMk/>
            <pc:sldMk cId="593520766" sldId="260"/>
            <ac:spMk id="2" creationId="{1A9AC323-39CF-42E3-AFBC-B98C4232B8E2}"/>
          </ac:spMkLst>
        </pc:spChg>
        <pc:spChg chg="add del mod">
          <ac:chgData name="Ashit Dighe" userId="937c1ce6493f6a8d" providerId="LiveId" clId="{7D86669F-006D-439F-9BBC-55237A908924}" dt="2021-05-20T12:56:40.791" v="404" actId="21"/>
          <ac:spMkLst>
            <pc:docMk/>
            <pc:sldMk cId="593520766" sldId="260"/>
            <ac:spMk id="3" creationId="{CF89EFDA-FE71-4670-A8E9-B62E1F767957}"/>
          </ac:spMkLst>
        </pc:spChg>
        <pc:spChg chg="add mod">
          <ac:chgData name="Ashit Dighe" userId="937c1ce6493f6a8d" providerId="LiveId" clId="{7D86669F-006D-439F-9BBC-55237A908924}" dt="2021-05-20T13:01:37.575" v="444" actId="14100"/>
          <ac:spMkLst>
            <pc:docMk/>
            <pc:sldMk cId="593520766" sldId="260"/>
            <ac:spMk id="8" creationId="{B412CFB7-9AD9-40F2-AF63-52EE061D9E1C}"/>
          </ac:spMkLst>
        </pc:spChg>
        <pc:picChg chg="add del mod">
          <ac:chgData name="Ashit Dighe" userId="937c1ce6493f6a8d" providerId="LiveId" clId="{7D86669F-006D-439F-9BBC-55237A908924}" dt="2021-05-20T12:58:16.094" v="410" actId="21"/>
          <ac:picMkLst>
            <pc:docMk/>
            <pc:sldMk cId="593520766" sldId="260"/>
            <ac:picMk id="5" creationId="{B87DAE35-D67F-4553-92A2-5C578B28E66E}"/>
          </ac:picMkLst>
        </pc:picChg>
        <pc:picChg chg="add mod">
          <ac:chgData name="Ashit Dighe" userId="937c1ce6493f6a8d" providerId="LiveId" clId="{7D86669F-006D-439F-9BBC-55237A908924}" dt="2021-05-20T13:01:45.371" v="445" actId="1076"/>
          <ac:picMkLst>
            <pc:docMk/>
            <pc:sldMk cId="593520766" sldId="260"/>
            <ac:picMk id="7" creationId="{CF9B0174-B665-49EA-8AAB-4E8D1B55A000}"/>
          </ac:picMkLst>
        </pc:picChg>
      </pc:sldChg>
      <pc:sldChg chg="addSp delSp modSp new mod">
        <pc:chgData name="Ashit Dighe" userId="937c1ce6493f6a8d" providerId="LiveId" clId="{7D86669F-006D-439F-9BBC-55237A908924}" dt="2021-05-20T13:04:10.930" v="477" actId="732"/>
        <pc:sldMkLst>
          <pc:docMk/>
          <pc:sldMk cId="3472416252" sldId="261"/>
        </pc:sldMkLst>
        <pc:spChg chg="del">
          <ac:chgData name="Ashit Dighe" userId="937c1ce6493f6a8d" providerId="LiveId" clId="{7D86669F-006D-439F-9BBC-55237A908924}" dt="2021-05-20T13:02:07.899" v="447" actId="21"/>
          <ac:spMkLst>
            <pc:docMk/>
            <pc:sldMk cId="3472416252" sldId="261"/>
            <ac:spMk id="2" creationId="{EDE7AFE4-4528-4A67-B5D9-238CD3A26E4C}"/>
          </ac:spMkLst>
        </pc:spChg>
        <pc:spChg chg="del">
          <ac:chgData name="Ashit Dighe" userId="937c1ce6493f6a8d" providerId="LiveId" clId="{7D86669F-006D-439F-9BBC-55237A908924}" dt="2021-05-20T13:02:11.049" v="448" actId="21"/>
          <ac:spMkLst>
            <pc:docMk/>
            <pc:sldMk cId="3472416252" sldId="261"/>
            <ac:spMk id="3" creationId="{9F1DDF41-791C-466A-A901-141C70C76764}"/>
          </ac:spMkLst>
        </pc:spChg>
        <pc:spChg chg="add del mod">
          <ac:chgData name="Ashit Dighe" userId="937c1ce6493f6a8d" providerId="LiveId" clId="{7D86669F-006D-439F-9BBC-55237A908924}" dt="2021-05-20T13:02:22.111" v="450" actId="21"/>
          <ac:spMkLst>
            <pc:docMk/>
            <pc:sldMk cId="3472416252" sldId="261"/>
            <ac:spMk id="4" creationId="{718BD7DC-DEBC-442A-83A0-8352CF4A1105}"/>
          </ac:spMkLst>
        </pc:spChg>
        <pc:spChg chg="add mod">
          <ac:chgData name="Ashit Dighe" userId="937c1ce6493f6a8d" providerId="LiveId" clId="{7D86669F-006D-439F-9BBC-55237A908924}" dt="2021-05-20T13:03:36.605" v="473" actId="20577"/>
          <ac:spMkLst>
            <pc:docMk/>
            <pc:sldMk cId="3472416252" sldId="261"/>
            <ac:spMk id="5" creationId="{1EDF2913-65A7-4EAA-AF09-6B48B43AF575}"/>
          </ac:spMkLst>
        </pc:spChg>
        <pc:picChg chg="add mod modCrop">
          <ac:chgData name="Ashit Dighe" userId="937c1ce6493f6a8d" providerId="LiveId" clId="{7D86669F-006D-439F-9BBC-55237A908924}" dt="2021-05-20T13:04:10.930" v="477" actId="732"/>
          <ac:picMkLst>
            <pc:docMk/>
            <pc:sldMk cId="3472416252" sldId="261"/>
            <ac:picMk id="7" creationId="{FD48C713-7BF1-4CAC-8117-DA43BE3D9CDB}"/>
          </ac:picMkLst>
        </pc:picChg>
      </pc:sldChg>
      <pc:sldChg chg="addSp delSp modSp new mod">
        <pc:chgData name="Ashit Dighe" userId="937c1ce6493f6a8d" providerId="LiveId" clId="{7D86669F-006D-439F-9BBC-55237A908924}" dt="2021-05-20T13:06:55.752" v="509" actId="27636"/>
        <pc:sldMkLst>
          <pc:docMk/>
          <pc:sldMk cId="1848471196" sldId="262"/>
        </pc:sldMkLst>
        <pc:spChg chg="del">
          <ac:chgData name="Ashit Dighe" userId="937c1ce6493f6a8d" providerId="LiveId" clId="{7D86669F-006D-439F-9BBC-55237A908924}" dt="2021-05-20T13:04:46.912" v="479" actId="21"/>
          <ac:spMkLst>
            <pc:docMk/>
            <pc:sldMk cId="1848471196" sldId="262"/>
            <ac:spMk id="2" creationId="{7E7ABFF6-9521-4A91-9844-782821A00099}"/>
          </ac:spMkLst>
        </pc:spChg>
        <pc:spChg chg="del">
          <ac:chgData name="Ashit Dighe" userId="937c1ce6493f6a8d" providerId="LiveId" clId="{7D86669F-006D-439F-9BBC-55237A908924}" dt="2021-05-20T13:04:53.837" v="480" actId="21"/>
          <ac:spMkLst>
            <pc:docMk/>
            <pc:sldMk cId="1848471196" sldId="262"/>
            <ac:spMk id="3" creationId="{06D88420-FF1F-4A1D-8A5B-65AA16225F03}"/>
          </ac:spMkLst>
        </pc:spChg>
        <pc:spChg chg="add mod">
          <ac:chgData name="Ashit Dighe" userId="937c1ce6493f6a8d" providerId="LiveId" clId="{7D86669F-006D-439F-9BBC-55237A908924}" dt="2021-05-20T13:06:55.752" v="509" actId="27636"/>
          <ac:spMkLst>
            <pc:docMk/>
            <pc:sldMk cId="1848471196" sldId="262"/>
            <ac:spMk id="6" creationId="{78CB2E2D-623C-46E1-B498-B41F81B94DB3}"/>
          </ac:spMkLst>
        </pc:spChg>
        <pc:picChg chg="add mod">
          <ac:chgData name="Ashit Dighe" userId="937c1ce6493f6a8d" providerId="LiveId" clId="{7D86669F-006D-439F-9BBC-55237A908924}" dt="2021-05-20T13:06:12.766" v="486" actId="1076"/>
          <ac:picMkLst>
            <pc:docMk/>
            <pc:sldMk cId="1848471196" sldId="262"/>
            <ac:picMk id="5" creationId="{8DDA3356-77A0-4DEF-A83C-854DC64CD800}"/>
          </ac:picMkLst>
        </pc:picChg>
      </pc:sldChg>
      <pc:sldChg chg="addSp delSp modSp new mod">
        <pc:chgData name="Ashit Dighe" userId="937c1ce6493f6a8d" providerId="LiveId" clId="{7D86669F-006D-439F-9BBC-55237A908924}" dt="2021-05-20T13:10:03.105" v="537" actId="14100"/>
        <pc:sldMkLst>
          <pc:docMk/>
          <pc:sldMk cId="4215465661" sldId="263"/>
        </pc:sldMkLst>
        <pc:spChg chg="del">
          <ac:chgData name="Ashit Dighe" userId="937c1ce6493f6a8d" providerId="LiveId" clId="{7D86669F-006D-439F-9BBC-55237A908924}" dt="2021-05-20T13:07:22.234" v="511" actId="21"/>
          <ac:spMkLst>
            <pc:docMk/>
            <pc:sldMk cId="4215465661" sldId="263"/>
            <ac:spMk id="2" creationId="{9B2F57E2-D095-4DDA-8609-32DAFA161C9E}"/>
          </ac:spMkLst>
        </pc:spChg>
        <pc:spChg chg="del">
          <ac:chgData name="Ashit Dighe" userId="937c1ce6493f6a8d" providerId="LiveId" clId="{7D86669F-006D-439F-9BBC-55237A908924}" dt="2021-05-20T13:07:24.710" v="512" actId="21"/>
          <ac:spMkLst>
            <pc:docMk/>
            <pc:sldMk cId="4215465661" sldId="263"/>
            <ac:spMk id="3" creationId="{34F2B6C0-686D-4653-B9B9-19B0FFC56623}"/>
          </ac:spMkLst>
        </pc:spChg>
        <pc:spChg chg="add mod">
          <ac:chgData name="Ashit Dighe" userId="937c1ce6493f6a8d" providerId="LiveId" clId="{7D86669F-006D-439F-9BBC-55237A908924}" dt="2021-05-20T13:09:34.828" v="531" actId="14100"/>
          <ac:spMkLst>
            <pc:docMk/>
            <pc:sldMk cId="4215465661" sldId="263"/>
            <ac:spMk id="4" creationId="{5A05C957-0DBB-4C23-A040-074CC6CDC2B0}"/>
          </ac:spMkLst>
        </pc:spChg>
        <pc:picChg chg="add mod">
          <ac:chgData name="Ashit Dighe" userId="937c1ce6493f6a8d" providerId="LiveId" clId="{7D86669F-006D-439F-9BBC-55237A908924}" dt="2021-05-20T13:10:03.105" v="537" actId="14100"/>
          <ac:picMkLst>
            <pc:docMk/>
            <pc:sldMk cId="4215465661" sldId="263"/>
            <ac:picMk id="6" creationId="{B9BCA0EA-9631-46E0-A35C-4531E2ED8A21}"/>
          </ac:picMkLst>
        </pc:picChg>
      </pc:sldChg>
      <pc:sldChg chg="addSp delSp modSp new mod">
        <pc:chgData name="Ashit Dighe" userId="937c1ce6493f6a8d" providerId="LiveId" clId="{7D86669F-006D-439F-9BBC-55237A908924}" dt="2021-05-20T13:11:59.869" v="570" actId="1076"/>
        <pc:sldMkLst>
          <pc:docMk/>
          <pc:sldMk cId="816835342" sldId="264"/>
        </pc:sldMkLst>
        <pc:spChg chg="del">
          <ac:chgData name="Ashit Dighe" userId="937c1ce6493f6a8d" providerId="LiveId" clId="{7D86669F-006D-439F-9BBC-55237A908924}" dt="2021-05-20T13:10:17.993" v="539" actId="21"/>
          <ac:spMkLst>
            <pc:docMk/>
            <pc:sldMk cId="816835342" sldId="264"/>
            <ac:spMk id="2" creationId="{75341057-EB21-4D90-973E-68257836E68C}"/>
          </ac:spMkLst>
        </pc:spChg>
        <pc:spChg chg="del">
          <ac:chgData name="Ashit Dighe" userId="937c1ce6493f6a8d" providerId="LiveId" clId="{7D86669F-006D-439F-9BBC-55237A908924}" dt="2021-05-20T13:10:21.351" v="540" actId="21"/>
          <ac:spMkLst>
            <pc:docMk/>
            <pc:sldMk cId="816835342" sldId="264"/>
            <ac:spMk id="3" creationId="{EDE7B6F2-5B9B-43CC-A3CF-CCF1161D9F15}"/>
          </ac:spMkLst>
        </pc:spChg>
        <pc:spChg chg="add mod">
          <ac:chgData name="Ashit Dighe" userId="937c1ce6493f6a8d" providerId="LiveId" clId="{7D86669F-006D-439F-9BBC-55237A908924}" dt="2021-05-20T13:11:14.490" v="563" actId="2711"/>
          <ac:spMkLst>
            <pc:docMk/>
            <pc:sldMk cId="816835342" sldId="264"/>
            <ac:spMk id="4" creationId="{CE48CABB-B91C-4497-9769-2542F4C3F9B1}"/>
          </ac:spMkLst>
        </pc:spChg>
        <pc:picChg chg="add mod">
          <ac:chgData name="Ashit Dighe" userId="937c1ce6493f6a8d" providerId="LiveId" clId="{7D86669F-006D-439F-9BBC-55237A908924}" dt="2021-05-20T13:11:59.869" v="570" actId="1076"/>
          <ac:picMkLst>
            <pc:docMk/>
            <pc:sldMk cId="816835342" sldId="264"/>
            <ac:picMk id="6" creationId="{6CFE97F8-17A1-4E52-9292-A6719368D441}"/>
          </ac:picMkLst>
        </pc:picChg>
      </pc:sldChg>
      <pc:sldChg chg="addSp delSp modSp new mod">
        <pc:chgData name="Ashit Dighe" userId="937c1ce6493f6a8d" providerId="LiveId" clId="{7D86669F-006D-439F-9BBC-55237A908924}" dt="2021-05-20T13:13:33.626" v="580" actId="14100"/>
        <pc:sldMkLst>
          <pc:docMk/>
          <pc:sldMk cId="3912830362" sldId="265"/>
        </pc:sldMkLst>
        <pc:spChg chg="del">
          <ac:chgData name="Ashit Dighe" userId="937c1ce6493f6a8d" providerId="LiveId" clId="{7D86669F-006D-439F-9BBC-55237A908924}" dt="2021-05-20T13:12:23.816" v="572" actId="21"/>
          <ac:spMkLst>
            <pc:docMk/>
            <pc:sldMk cId="3912830362" sldId="265"/>
            <ac:spMk id="2" creationId="{DE2D2855-1670-46F2-B3CC-0A4BE352D9CD}"/>
          </ac:spMkLst>
        </pc:spChg>
        <pc:spChg chg="del">
          <ac:chgData name="Ashit Dighe" userId="937c1ce6493f6a8d" providerId="LiveId" clId="{7D86669F-006D-439F-9BBC-55237A908924}" dt="2021-05-20T13:12:25.990" v="573" actId="21"/>
          <ac:spMkLst>
            <pc:docMk/>
            <pc:sldMk cId="3912830362" sldId="265"/>
            <ac:spMk id="3" creationId="{26028EA1-CD39-4E9C-8DB9-C650BE5D761F}"/>
          </ac:spMkLst>
        </pc:spChg>
        <pc:spChg chg="add mod">
          <ac:chgData name="Ashit Dighe" userId="937c1ce6493f6a8d" providerId="LiveId" clId="{7D86669F-006D-439F-9BBC-55237A908924}" dt="2021-05-20T13:13:15.387" v="576" actId="2711"/>
          <ac:spMkLst>
            <pc:docMk/>
            <pc:sldMk cId="3912830362" sldId="265"/>
            <ac:spMk id="4" creationId="{C3FA5334-7B51-4B6B-A27A-3E7B169CFD01}"/>
          </ac:spMkLst>
        </pc:spChg>
        <pc:picChg chg="add mod">
          <ac:chgData name="Ashit Dighe" userId="937c1ce6493f6a8d" providerId="LiveId" clId="{7D86669F-006D-439F-9BBC-55237A908924}" dt="2021-05-20T13:13:33.626" v="580" actId="14100"/>
          <ac:picMkLst>
            <pc:docMk/>
            <pc:sldMk cId="3912830362" sldId="265"/>
            <ac:picMk id="6" creationId="{109C6001-528D-4335-B2D7-1D278C684607}"/>
          </ac:picMkLst>
        </pc:picChg>
      </pc:sldChg>
      <pc:sldChg chg="addSp delSp modSp new mod">
        <pc:chgData name="Ashit Dighe" userId="937c1ce6493f6a8d" providerId="LiveId" clId="{7D86669F-006D-439F-9BBC-55237A908924}" dt="2021-05-20T13:15:13.305" v="592" actId="1076"/>
        <pc:sldMkLst>
          <pc:docMk/>
          <pc:sldMk cId="1932806840" sldId="266"/>
        </pc:sldMkLst>
        <pc:spChg chg="del mod">
          <ac:chgData name="Ashit Dighe" userId="937c1ce6493f6a8d" providerId="LiveId" clId="{7D86669F-006D-439F-9BBC-55237A908924}" dt="2021-05-20T13:14:04.507" v="584" actId="21"/>
          <ac:spMkLst>
            <pc:docMk/>
            <pc:sldMk cId="1932806840" sldId="266"/>
            <ac:spMk id="2" creationId="{CBA64846-D6B0-4247-AE49-C0632D979A90}"/>
          </ac:spMkLst>
        </pc:spChg>
        <pc:spChg chg="del">
          <ac:chgData name="Ashit Dighe" userId="937c1ce6493f6a8d" providerId="LiveId" clId="{7D86669F-006D-439F-9BBC-55237A908924}" dt="2021-05-20T13:14:08.392" v="585" actId="21"/>
          <ac:spMkLst>
            <pc:docMk/>
            <pc:sldMk cId="1932806840" sldId="266"/>
            <ac:spMk id="3" creationId="{405C0779-8E8F-4FBA-A2BC-E1AFF6C07E82}"/>
          </ac:spMkLst>
        </pc:spChg>
        <pc:spChg chg="add mod">
          <ac:chgData name="Ashit Dighe" userId="937c1ce6493f6a8d" providerId="LiveId" clId="{7D86669F-006D-439F-9BBC-55237A908924}" dt="2021-05-20T13:14:50.105" v="587" actId="2711"/>
          <ac:spMkLst>
            <pc:docMk/>
            <pc:sldMk cId="1932806840" sldId="266"/>
            <ac:spMk id="4" creationId="{CC36C955-BA8B-4507-92B7-2E30F891939F}"/>
          </ac:spMkLst>
        </pc:spChg>
        <pc:picChg chg="add mod">
          <ac:chgData name="Ashit Dighe" userId="937c1ce6493f6a8d" providerId="LiveId" clId="{7D86669F-006D-439F-9BBC-55237A908924}" dt="2021-05-20T13:15:13.305" v="592" actId="1076"/>
          <ac:picMkLst>
            <pc:docMk/>
            <pc:sldMk cId="1932806840" sldId="266"/>
            <ac:picMk id="6" creationId="{D8D5060E-2EF0-4896-A9CE-CC5A887B73B6}"/>
          </ac:picMkLst>
        </pc:picChg>
      </pc:sldChg>
      <pc:sldChg chg="addSp delSp modSp new mod">
        <pc:chgData name="Ashit Dighe" userId="937c1ce6493f6a8d" providerId="LiveId" clId="{7D86669F-006D-439F-9BBC-55237A908924}" dt="2021-05-20T13:17:49.714" v="612" actId="14100"/>
        <pc:sldMkLst>
          <pc:docMk/>
          <pc:sldMk cId="3279160951" sldId="267"/>
        </pc:sldMkLst>
        <pc:spChg chg="del">
          <ac:chgData name="Ashit Dighe" userId="937c1ce6493f6a8d" providerId="LiveId" clId="{7D86669F-006D-439F-9BBC-55237A908924}" dt="2021-05-20T13:15:33.269" v="595" actId="21"/>
          <ac:spMkLst>
            <pc:docMk/>
            <pc:sldMk cId="3279160951" sldId="267"/>
            <ac:spMk id="2" creationId="{336F98E1-843C-4BFE-B3AC-D7F57E72BBE9}"/>
          </ac:spMkLst>
        </pc:spChg>
        <pc:spChg chg="del">
          <ac:chgData name="Ashit Dighe" userId="937c1ce6493f6a8d" providerId="LiveId" clId="{7D86669F-006D-439F-9BBC-55237A908924}" dt="2021-05-20T13:15:30.137" v="594" actId="21"/>
          <ac:spMkLst>
            <pc:docMk/>
            <pc:sldMk cId="3279160951" sldId="267"/>
            <ac:spMk id="3" creationId="{A968748B-075B-4D51-A5EE-613DC615A860}"/>
          </ac:spMkLst>
        </pc:spChg>
        <pc:spChg chg="add mod">
          <ac:chgData name="Ashit Dighe" userId="937c1ce6493f6a8d" providerId="LiveId" clId="{7D86669F-006D-439F-9BBC-55237A908924}" dt="2021-05-20T13:16:32.546" v="601" actId="27636"/>
          <ac:spMkLst>
            <pc:docMk/>
            <pc:sldMk cId="3279160951" sldId="267"/>
            <ac:spMk id="4" creationId="{FC4D9074-31DD-4D10-B011-733D45737BF8}"/>
          </ac:spMkLst>
        </pc:spChg>
        <pc:picChg chg="add del mod">
          <ac:chgData name="Ashit Dighe" userId="937c1ce6493f6a8d" providerId="LiveId" clId="{7D86669F-006D-439F-9BBC-55237A908924}" dt="2021-05-20T13:17:07.708" v="606" actId="21"/>
          <ac:picMkLst>
            <pc:docMk/>
            <pc:sldMk cId="3279160951" sldId="267"/>
            <ac:picMk id="6" creationId="{1218C5F0-9093-4799-AE09-1A764BB7977D}"/>
          </ac:picMkLst>
        </pc:picChg>
        <pc:picChg chg="add mod">
          <ac:chgData name="Ashit Dighe" userId="937c1ce6493f6a8d" providerId="LiveId" clId="{7D86669F-006D-439F-9BBC-55237A908924}" dt="2021-05-20T13:17:49.714" v="612" actId="14100"/>
          <ac:picMkLst>
            <pc:docMk/>
            <pc:sldMk cId="3279160951" sldId="267"/>
            <ac:picMk id="8" creationId="{21AF3FA7-8A16-4756-8926-DBA094D9CFB2}"/>
          </ac:picMkLst>
        </pc:picChg>
      </pc:sldChg>
      <pc:sldChg chg="addSp delSp modSp new mod">
        <pc:chgData name="Ashit Dighe" userId="937c1ce6493f6a8d" providerId="LiveId" clId="{7D86669F-006D-439F-9BBC-55237A908924}" dt="2021-05-20T13:30:10.060" v="727" actId="1076"/>
        <pc:sldMkLst>
          <pc:docMk/>
          <pc:sldMk cId="2995724486" sldId="268"/>
        </pc:sldMkLst>
        <pc:spChg chg="del">
          <ac:chgData name="Ashit Dighe" userId="937c1ce6493f6a8d" providerId="LiveId" clId="{7D86669F-006D-439F-9BBC-55237A908924}" dt="2021-05-20T13:18:08.424" v="614" actId="21"/>
          <ac:spMkLst>
            <pc:docMk/>
            <pc:sldMk cId="2995724486" sldId="268"/>
            <ac:spMk id="2" creationId="{7BC38158-F132-4D44-B717-C9B9C21E5F7F}"/>
          </ac:spMkLst>
        </pc:spChg>
        <pc:spChg chg="del">
          <ac:chgData name="Ashit Dighe" userId="937c1ce6493f6a8d" providerId="LiveId" clId="{7D86669F-006D-439F-9BBC-55237A908924}" dt="2021-05-20T13:18:10.535" v="615" actId="21"/>
          <ac:spMkLst>
            <pc:docMk/>
            <pc:sldMk cId="2995724486" sldId="268"/>
            <ac:spMk id="3" creationId="{EEAE44BD-BBEC-4A18-B176-6C29384A4865}"/>
          </ac:spMkLst>
        </pc:spChg>
        <pc:spChg chg="add mod">
          <ac:chgData name="Ashit Dighe" userId="937c1ce6493f6a8d" providerId="LiveId" clId="{7D86669F-006D-439F-9BBC-55237A908924}" dt="2021-05-20T13:18:48.324" v="620" actId="27636"/>
          <ac:spMkLst>
            <pc:docMk/>
            <pc:sldMk cId="2995724486" sldId="268"/>
            <ac:spMk id="4" creationId="{2008860E-DE3E-4B7D-8104-AE57AC8994A7}"/>
          </ac:spMkLst>
        </pc:spChg>
        <pc:picChg chg="add mod">
          <ac:chgData name="Ashit Dighe" userId="937c1ce6493f6a8d" providerId="LiveId" clId="{7D86669F-006D-439F-9BBC-55237A908924}" dt="2021-05-20T13:30:10.060" v="727" actId="1076"/>
          <ac:picMkLst>
            <pc:docMk/>
            <pc:sldMk cId="2995724486" sldId="268"/>
            <ac:picMk id="6" creationId="{E17714B4-AE0A-4BDD-9AA1-85BF0022DD94}"/>
          </ac:picMkLst>
        </pc:picChg>
      </pc:sldChg>
      <pc:sldChg chg="addSp delSp modSp new mod">
        <pc:chgData name="Ashit Dighe" userId="937c1ce6493f6a8d" providerId="LiveId" clId="{7D86669F-006D-439F-9BBC-55237A908924}" dt="2021-05-20T13:30:49.843" v="734" actId="1076"/>
        <pc:sldMkLst>
          <pc:docMk/>
          <pc:sldMk cId="1995680163" sldId="269"/>
        </pc:sldMkLst>
        <pc:spChg chg="del">
          <ac:chgData name="Ashit Dighe" userId="937c1ce6493f6a8d" providerId="LiveId" clId="{7D86669F-006D-439F-9BBC-55237A908924}" dt="2021-05-20T13:19:29.848" v="622" actId="21"/>
          <ac:spMkLst>
            <pc:docMk/>
            <pc:sldMk cId="1995680163" sldId="269"/>
            <ac:spMk id="2" creationId="{7941BAC3-1DB1-428C-9791-780F6937296A}"/>
          </ac:spMkLst>
        </pc:spChg>
        <pc:spChg chg="del">
          <ac:chgData name="Ashit Dighe" userId="937c1ce6493f6a8d" providerId="LiveId" clId="{7D86669F-006D-439F-9BBC-55237A908924}" dt="2021-05-20T13:19:32.739" v="623" actId="21"/>
          <ac:spMkLst>
            <pc:docMk/>
            <pc:sldMk cId="1995680163" sldId="269"/>
            <ac:spMk id="3" creationId="{0FE34CCC-B850-4706-8E44-459A80DA3D07}"/>
          </ac:spMkLst>
        </pc:spChg>
        <pc:spChg chg="add mod">
          <ac:chgData name="Ashit Dighe" userId="937c1ce6493f6a8d" providerId="LiveId" clId="{7D86669F-006D-439F-9BBC-55237A908924}" dt="2021-05-20T13:20:32.823" v="628" actId="2711"/>
          <ac:spMkLst>
            <pc:docMk/>
            <pc:sldMk cId="1995680163" sldId="269"/>
            <ac:spMk id="4" creationId="{F05806D0-0D2B-480D-AAA0-1489460ADC2E}"/>
          </ac:spMkLst>
        </pc:spChg>
        <pc:picChg chg="add mod">
          <ac:chgData name="Ashit Dighe" userId="937c1ce6493f6a8d" providerId="LiveId" clId="{7D86669F-006D-439F-9BBC-55237A908924}" dt="2021-05-20T13:30:49.843" v="734" actId="1076"/>
          <ac:picMkLst>
            <pc:docMk/>
            <pc:sldMk cId="1995680163" sldId="269"/>
            <ac:picMk id="6" creationId="{6F3A5105-8F72-41AC-AD09-1A901747BE66}"/>
          </ac:picMkLst>
        </pc:picChg>
      </pc:sldChg>
      <pc:sldChg chg="addSp delSp modSp new mod">
        <pc:chgData name="Ashit Dighe" userId="937c1ce6493f6a8d" providerId="LiveId" clId="{7D86669F-006D-439F-9BBC-55237A908924}" dt="2021-05-20T13:31:18" v="740" actId="14100"/>
        <pc:sldMkLst>
          <pc:docMk/>
          <pc:sldMk cId="490493051" sldId="270"/>
        </pc:sldMkLst>
        <pc:spChg chg="del">
          <ac:chgData name="Ashit Dighe" userId="937c1ce6493f6a8d" providerId="LiveId" clId="{7D86669F-006D-439F-9BBC-55237A908924}" dt="2021-05-20T13:20:52.917" v="632" actId="21"/>
          <ac:spMkLst>
            <pc:docMk/>
            <pc:sldMk cId="490493051" sldId="270"/>
            <ac:spMk id="2" creationId="{30E8A81B-77E7-4ADE-B695-54DF0D9B6C7E}"/>
          </ac:spMkLst>
        </pc:spChg>
        <pc:spChg chg="del">
          <ac:chgData name="Ashit Dighe" userId="937c1ce6493f6a8d" providerId="LiveId" clId="{7D86669F-006D-439F-9BBC-55237A908924}" dt="2021-05-20T13:20:50.311" v="631" actId="21"/>
          <ac:spMkLst>
            <pc:docMk/>
            <pc:sldMk cId="490493051" sldId="270"/>
            <ac:spMk id="3" creationId="{865B40B9-3768-400D-8B23-59D6EDE17D47}"/>
          </ac:spMkLst>
        </pc:spChg>
        <pc:spChg chg="add mod">
          <ac:chgData name="Ashit Dighe" userId="937c1ce6493f6a8d" providerId="LiveId" clId="{7D86669F-006D-439F-9BBC-55237A908924}" dt="2021-05-20T13:22:22.975" v="640" actId="27636"/>
          <ac:spMkLst>
            <pc:docMk/>
            <pc:sldMk cId="490493051" sldId="270"/>
            <ac:spMk id="4" creationId="{2E7DEABE-69BD-4DA5-ACFD-862B19662ACE}"/>
          </ac:spMkLst>
        </pc:spChg>
        <pc:picChg chg="add mod">
          <ac:chgData name="Ashit Dighe" userId="937c1ce6493f6a8d" providerId="LiveId" clId="{7D86669F-006D-439F-9BBC-55237A908924}" dt="2021-05-20T13:31:18" v="740" actId="14100"/>
          <ac:picMkLst>
            <pc:docMk/>
            <pc:sldMk cId="490493051" sldId="270"/>
            <ac:picMk id="6" creationId="{824B8DAE-51F5-4200-AFF8-015C59785761}"/>
          </ac:picMkLst>
        </pc:picChg>
      </pc:sldChg>
      <pc:sldChg chg="addSp delSp modSp new mod">
        <pc:chgData name="Ashit Dighe" userId="937c1ce6493f6a8d" providerId="LiveId" clId="{7D86669F-006D-439F-9BBC-55237A908924}" dt="2021-05-20T13:31:48.533" v="746" actId="14100"/>
        <pc:sldMkLst>
          <pc:docMk/>
          <pc:sldMk cId="3917971823" sldId="271"/>
        </pc:sldMkLst>
        <pc:spChg chg="del">
          <ac:chgData name="Ashit Dighe" userId="937c1ce6493f6a8d" providerId="LiveId" clId="{7D86669F-006D-439F-9BBC-55237A908924}" dt="2021-05-20T13:22:43.023" v="643" actId="21"/>
          <ac:spMkLst>
            <pc:docMk/>
            <pc:sldMk cId="3917971823" sldId="271"/>
            <ac:spMk id="2" creationId="{718EEFE8-A274-4FE4-B213-4F54713108CE}"/>
          </ac:spMkLst>
        </pc:spChg>
        <pc:spChg chg="del">
          <ac:chgData name="Ashit Dighe" userId="937c1ce6493f6a8d" providerId="LiveId" clId="{7D86669F-006D-439F-9BBC-55237A908924}" dt="2021-05-20T13:22:45.933" v="644" actId="21"/>
          <ac:spMkLst>
            <pc:docMk/>
            <pc:sldMk cId="3917971823" sldId="271"/>
            <ac:spMk id="3" creationId="{BE80CFD7-D2ED-4F7B-B5E1-8E2AA3C7A6D6}"/>
          </ac:spMkLst>
        </pc:spChg>
        <pc:spChg chg="add mod">
          <ac:chgData name="Ashit Dighe" userId="937c1ce6493f6a8d" providerId="LiveId" clId="{7D86669F-006D-439F-9BBC-55237A908924}" dt="2021-05-20T13:23:20.032" v="646" actId="2711"/>
          <ac:spMkLst>
            <pc:docMk/>
            <pc:sldMk cId="3917971823" sldId="271"/>
            <ac:spMk id="4" creationId="{F8CA4097-8548-46A5-9265-0DC0BA865716}"/>
          </ac:spMkLst>
        </pc:spChg>
        <pc:picChg chg="add mod">
          <ac:chgData name="Ashit Dighe" userId="937c1ce6493f6a8d" providerId="LiveId" clId="{7D86669F-006D-439F-9BBC-55237A908924}" dt="2021-05-20T13:31:48.533" v="746" actId="14100"/>
          <ac:picMkLst>
            <pc:docMk/>
            <pc:sldMk cId="3917971823" sldId="271"/>
            <ac:picMk id="6" creationId="{3B6D4215-947A-4559-B5CA-698589786AC8}"/>
          </ac:picMkLst>
        </pc:picChg>
      </pc:sldChg>
      <pc:sldChg chg="addSp delSp modSp new mod">
        <pc:chgData name="Ashit Dighe" userId="937c1ce6493f6a8d" providerId="LiveId" clId="{7D86669F-006D-439F-9BBC-55237A908924}" dt="2021-05-20T13:32:15.845" v="753" actId="14100"/>
        <pc:sldMkLst>
          <pc:docMk/>
          <pc:sldMk cId="188210928" sldId="272"/>
        </pc:sldMkLst>
        <pc:spChg chg="del">
          <ac:chgData name="Ashit Dighe" userId="937c1ce6493f6a8d" providerId="LiveId" clId="{7D86669F-006D-439F-9BBC-55237A908924}" dt="2021-05-20T13:24:03.787" v="650" actId="21"/>
          <ac:spMkLst>
            <pc:docMk/>
            <pc:sldMk cId="188210928" sldId="272"/>
            <ac:spMk id="2" creationId="{E65E8FD9-1EF3-41DC-8394-AF811B746CDA}"/>
          </ac:spMkLst>
        </pc:spChg>
        <pc:spChg chg="del">
          <ac:chgData name="Ashit Dighe" userId="937c1ce6493f6a8d" providerId="LiveId" clId="{7D86669F-006D-439F-9BBC-55237A908924}" dt="2021-05-20T13:24:07.026" v="651" actId="21"/>
          <ac:spMkLst>
            <pc:docMk/>
            <pc:sldMk cId="188210928" sldId="272"/>
            <ac:spMk id="3" creationId="{F9B83BD7-CA12-47F9-8259-EA2CFF9852A9}"/>
          </ac:spMkLst>
        </pc:spChg>
        <pc:spChg chg="add mod">
          <ac:chgData name="Ashit Dighe" userId="937c1ce6493f6a8d" providerId="LiveId" clId="{7D86669F-006D-439F-9BBC-55237A908924}" dt="2021-05-20T13:24:40.695" v="656" actId="27636"/>
          <ac:spMkLst>
            <pc:docMk/>
            <pc:sldMk cId="188210928" sldId="272"/>
            <ac:spMk id="4" creationId="{B0753CC7-7707-480F-8332-1BDD6F88D99E}"/>
          </ac:spMkLst>
        </pc:spChg>
        <pc:picChg chg="add mod">
          <ac:chgData name="Ashit Dighe" userId="937c1ce6493f6a8d" providerId="LiveId" clId="{7D86669F-006D-439F-9BBC-55237A908924}" dt="2021-05-20T13:32:15.845" v="753" actId="14100"/>
          <ac:picMkLst>
            <pc:docMk/>
            <pc:sldMk cId="188210928" sldId="272"/>
            <ac:picMk id="6" creationId="{3B151C33-F1C3-4928-8EAF-A05BD06EDCE0}"/>
          </ac:picMkLst>
        </pc:picChg>
      </pc:sldChg>
      <pc:sldChg chg="addSp delSp modSp new mod">
        <pc:chgData name="Ashit Dighe" userId="937c1ce6493f6a8d" providerId="LiveId" clId="{7D86669F-006D-439F-9BBC-55237A908924}" dt="2021-05-20T13:32:49.556" v="758" actId="14100"/>
        <pc:sldMkLst>
          <pc:docMk/>
          <pc:sldMk cId="1724013049" sldId="273"/>
        </pc:sldMkLst>
        <pc:spChg chg="del">
          <ac:chgData name="Ashit Dighe" userId="937c1ce6493f6a8d" providerId="LiveId" clId="{7D86669F-006D-439F-9BBC-55237A908924}" dt="2021-05-20T13:25:00.543" v="659" actId="21"/>
          <ac:spMkLst>
            <pc:docMk/>
            <pc:sldMk cId="1724013049" sldId="273"/>
            <ac:spMk id="2" creationId="{F88B91A6-FF45-426B-8FD1-5EDF7F89EF4D}"/>
          </ac:spMkLst>
        </pc:spChg>
        <pc:spChg chg="del">
          <ac:chgData name="Ashit Dighe" userId="937c1ce6493f6a8d" providerId="LiveId" clId="{7D86669F-006D-439F-9BBC-55237A908924}" dt="2021-05-20T13:25:03.384" v="660" actId="21"/>
          <ac:spMkLst>
            <pc:docMk/>
            <pc:sldMk cId="1724013049" sldId="273"/>
            <ac:spMk id="3" creationId="{1534E94E-C3B3-4556-9AB0-A175208F14A5}"/>
          </ac:spMkLst>
        </pc:spChg>
        <pc:spChg chg="add mod">
          <ac:chgData name="Ashit Dighe" userId="937c1ce6493f6a8d" providerId="LiveId" clId="{7D86669F-006D-439F-9BBC-55237A908924}" dt="2021-05-20T13:25:33.602" v="662" actId="2711"/>
          <ac:spMkLst>
            <pc:docMk/>
            <pc:sldMk cId="1724013049" sldId="273"/>
            <ac:spMk id="4" creationId="{637C397A-0703-49B4-8406-CC5158AA6ABB}"/>
          </ac:spMkLst>
        </pc:spChg>
        <pc:picChg chg="add mod">
          <ac:chgData name="Ashit Dighe" userId="937c1ce6493f6a8d" providerId="LiveId" clId="{7D86669F-006D-439F-9BBC-55237A908924}" dt="2021-05-20T13:32:49.556" v="758" actId="14100"/>
          <ac:picMkLst>
            <pc:docMk/>
            <pc:sldMk cId="1724013049" sldId="273"/>
            <ac:picMk id="6" creationId="{3B17837E-3927-4AEC-8C10-D87182AD31E3}"/>
          </ac:picMkLst>
        </pc:picChg>
      </pc:sldChg>
      <pc:sldChg chg="addSp delSp modSp new mod">
        <pc:chgData name="Ashit Dighe" userId="937c1ce6493f6a8d" providerId="LiveId" clId="{7D86669F-006D-439F-9BBC-55237A908924}" dt="2021-05-20T13:33:15.430" v="763" actId="1076"/>
        <pc:sldMkLst>
          <pc:docMk/>
          <pc:sldMk cId="3867675109" sldId="274"/>
        </pc:sldMkLst>
        <pc:spChg chg="del">
          <ac:chgData name="Ashit Dighe" userId="937c1ce6493f6a8d" providerId="LiveId" clId="{7D86669F-006D-439F-9BBC-55237A908924}" dt="2021-05-20T13:25:51.131" v="665" actId="21"/>
          <ac:spMkLst>
            <pc:docMk/>
            <pc:sldMk cId="3867675109" sldId="274"/>
            <ac:spMk id="2" creationId="{151F8CC7-6A28-4688-A816-2089EB9E5415}"/>
          </ac:spMkLst>
        </pc:spChg>
        <pc:spChg chg="del">
          <ac:chgData name="Ashit Dighe" userId="937c1ce6493f6a8d" providerId="LiveId" clId="{7D86669F-006D-439F-9BBC-55237A908924}" dt="2021-05-20T13:25:53.727" v="666" actId="21"/>
          <ac:spMkLst>
            <pc:docMk/>
            <pc:sldMk cId="3867675109" sldId="274"/>
            <ac:spMk id="3" creationId="{FC9E73A4-B267-4145-8CBF-C9CEE428D956}"/>
          </ac:spMkLst>
        </pc:spChg>
        <pc:spChg chg="add mod">
          <ac:chgData name="Ashit Dighe" userId="937c1ce6493f6a8d" providerId="LiveId" clId="{7D86669F-006D-439F-9BBC-55237A908924}" dt="2021-05-20T13:28:35.359" v="709" actId="27636"/>
          <ac:spMkLst>
            <pc:docMk/>
            <pc:sldMk cId="3867675109" sldId="274"/>
            <ac:spMk id="4" creationId="{B219ED1D-8920-41B4-A6F1-E83CB32F21E9}"/>
          </ac:spMkLst>
        </pc:spChg>
        <pc:picChg chg="add mod">
          <ac:chgData name="Ashit Dighe" userId="937c1ce6493f6a8d" providerId="LiveId" clId="{7D86669F-006D-439F-9BBC-55237A908924}" dt="2021-05-20T13:33:15.430" v="763" actId="1076"/>
          <ac:picMkLst>
            <pc:docMk/>
            <pc:sldMk cId="3867675109" sldId="274"/>
            <ac:picMk id="6" creationId="{78E06275-F512-43D1-A8F3-43A03EAB6069}"/>
          </ac:picMkLst>
        </pc:picChg>
      </pc:sldChg>
      <pc:sldChg chg="addSp delSp modSp new mod">
        <pc:chgData name="Ashit Dighe" userId="937c1ce6493f6a8d" providerId="LiveId" clId="{7D86669F-006D-439F-9BBC-55237A908924}" dt="2021-05-20T13:33:37.969" v="768" actId="14100"/>
        <pc:sldMkLst>
          <pc:docMk/>
          <pc:sldMk cId="3173502119" sldId="275"/>
        </pc:sldMkLst>
        <pc:spChg chg="del">
          <ac:chgData name="Ashit Dighe" userId="937c1ce6493f6a8d" providerId="LiveId" clId="{7D86669F-006D-439F-9BBC-55237A908924}" dt="2021-05-20T13:28:56.406" v="712" actId="21"/>
          <ac:spMkLst>
            <pc:docMk/>
            <pc:sldMk cId="3173502119" sldId="275"/>
            <ac:spMk id="2" creationId="{3A2F7116-D8FF-4799-886A-9CBADBDF81CB}"/>
          </ac:spMkLst>
        </pc:spChg>
        <pc:spChg chg="del">
          <ac:chgData name="Ashit Dighe" userId="937c1ce6493f6a8d" providerId="LiveId" clId="{7D86669F-006D-439F-9BBC-55237A908924}" dt="2021-05-20T13:28:59.017" v="713" actId="21"/>
          <ac:spMkLst>
            <pc:docMk/>
            <pc:sldMk cId="3173502119" sldId="275"/>
            <ac:spMk id="3" creationId="{937D2DDB-BFDD-4D3B-A1F8-F6C71E423F3E}"/>
          </ac:spMkLst>
        </pc:spChg>
        <pc:spChg chg="add mod">
          <ac:chgData name="Ashit Dighe" userId="937c1ce6493f6a8d" providerId="LiveId" clId="{7D86669F-006D-439F-9BBC-55237A908924}" dt="2021-05-20T13:29:19.990" v="722" actId="27636"/>
          <ac:spMkLst>
            <pc:docMk/>
            <pc:sldMk cId="3173502119" sldId="275"/>
            <ac:spMk id="4" creationId="{6B85650E-6E27-4F72-99FD-1A5B99B76BD8}"/>
          </ac:spMkLst>
        </pc:spChg>
        <pc:picChg chg="add mod">
          <ac:chgData name="Ashit Dighe" userId="937c1ce6493f6a8d" providerId="LiveId" clId="{7D86669F-006D-439F-9BBC-55237A908924}" dt="2021-05-20T13:33:37.969" v="768" actId="14100"/>
          <ac:picMkLst>
            <pc:docMk/>
            <pc:sldMk cId="3173502119" sldId="275"/>
            <ac:picMk id="6" creationId="{B77E0D45-F109-49B8-814E-5D9ABD455E8C}"/>
          </ac:picMkLst>
        </pc:picChg>
      </pc:sldChg>
      <pc:sldChg chg="delSp new del mod">
        <pc:chgData name="Ashit Dighe" userId="937c1ce6493f6a8d" providerId="LiveId" clId="{7D86669F-006D-439F-9BBC-55237A908924}" dt="2021-05-20T13:34:50.383" v="771" actId="2696"/>
        <pc:sldMkLst>
          <pc:docMk/>
          <pc:sldMk cId="2134515713" sldId="276"/>
        </pc:sldMkLst>
        <pc:spChg chg="del">
          <ac:chgData name="Ashit Dighe" userId="937c1ce6493f6a8d" providerId="LiveId" clId="{7D86669F-006D-439F-9BBC-55237A908924}" dt="2021-05-20T13:34:38.561" v="770" actId="21"/>
          <ac:spMkLst>
            <pc:docMk/>
            <pc:sldMk cId="2134515713" sldId="276"/>
            <ac:spMk id="3" creationId="{059BF0C3-F890-403D-9420-DF7C5398B63E}"/>
          </ac:spMkLst>
        </pc:spChg>
      </pc:sldChg>
      <pc:sldChg chg="delSp new del mod">
        <pc:chgData name="Ashit Dighe" userId="937c1ce6493f6a8d" providerId="LiveId" clId="{7D86669F-006D-439F-9BBC-55237A908924}" dt="2021-05-20T13:35:11.665" v="774" actId="2696"/>
        <pc:sldMkLst>
          <pc:docMk/>
          <pc:sldMk cId="3205729776" sldId="276"/>
        </pc:sldMkLst>
        <pc:spChg chg="del">
          <ac:chgData name="Ashit Dighe" userId="937c1ce6493f6a8d" providerId="LiveId" clId="{7D86669F-006D-439F-9BBC-55237A908924}" dt="2021-05-20T13:35:02.553" v="773" actId="21"/>
          <ac:spMkLst>
            <pc:docMk/>
            <pc:sldMk cId="3205729776" sldId="276"/>
            <ac:spMk id="3" creationId="{ED9D0CC4-8F8B-4CCF-A7E6-C45391EF59D0}"/>
          </ac:spMkLst>
        </pc:spChg>
      </pc:sldChg>
      <pc:sldChg chg="delSp modSp new mod">
        <pc:chgData name="Ashit Dighe" userId="937c1ce6493f6a8d" providerId="LiveId" clId="{7D86669F-006D-439F-9BBC-55237A908924}" dt="2021-05-20T13:36:57.586" v="793" actId="1076"/>
        <pc:sldMkLst>
          <pc:docMk/>
          <pc:sldMk cId="3911910062" sldId="276"/>
        </pc:sldMkLst>
        <pc:spChg chg="mod">
          <ac:chgData name="Ashit Dighe" userId="937c1ce6493f6a8d" providerId="LiveId" clId="{7D86669F-006D-439F-9BBC-55237A908924}" dt="2021-05-20T13:36:57.586" v="793" actId="1076"/>
          <ac:spMkLst>
            <pc:docMk/>
            <pc:sldMk cId="3911910062" sldId="276"/>
            <ac:spMk id="2" creationId="{AAAC0948-F714-44DA-ACC6-DCF66EA83BF2}"/>
          </ac:spMkLst>
        </pc:spChg>
        <pc:spChg chg="del">
          <ac:chgData name="Ashit Dighe" userId="937c1ce6493f6a8d" providerId="LiveId" clId="{7D86669F-006D-439F-9BBC-55237A908924}" dt="2021-05-20T13:35:35.355" v="776" actId="21"/>
          <ac:spMkLst>
            <pc:docMk/>
            <pc:sldMk cId="3911910062" sldId="276"/>
            <ac:spMk id="3" creationId="{E56326D1-6DF4-4210-BA95-B81F623263F3}"/>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629AB7C-17C9-4359-A56E-B51A1DD9C8A4}" type="datetimeFigureOut">
              <a:rPr lang="en-IN" smtClean="0"/>
              <a:t>21-05-2021</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470E3785-BD19-450C-9579-BECFF3408EFA}" type="slidenum">
              <a:rPr lang="en-IN" smtClean="0"/>
              <a:t>‹#›</a:t>
            </a:fld>
            <a:endParaRPr lang="en-IN"/>
          </a:p>
        </p:txBody>
      </p:sp>
    </p:spTree>
    <p:extLst>
      <p:ext uri="{BB962C8B-B14F-4D97-AF65-F5344CB8AC3E}">
        <p14:creationId xmlns:p14="http://schemas.microsoft.com/office/powerpoint/2010/main" val="2416050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29AB7C-17C9-4359-A56E-B51A1DD9C8A4}" type="datetimeFigureOut">
              <a:rPr lang="en-IN" smtClean="0"/>
              <a:t>21-05-2021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0E3785-BD19-450C-9579-BECFF3408EFA}" type="slidenum">
              <a:rPr lang="en-IN" smtClean="0"/>
              <a:t>‹#›</a:t>
            </a:fld>
            <a:endParaRPr lang="en-IN"/>
          </a:p>
        </p:txBody>
      </p:sp>
    </p:spTree>
    <p:extLst>
      <p:ext uri="{BB962C8B-B14F-4D97-AF65-F5344CB8AC3E}">
        <p14:creationId xmlns:p14="http://schemas.microsoft.com/office/powerpoint/2010/main" val="2802345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629AB7C-17C9-4359-A56E-B51A1DD9C8A4}" type="datetimeFigureOut">
              <a:rPr lang="en-IN" smtClean="0"/>
              <a:t>21-05-2021</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470E3785-BD19-450C-9579-BECFF3408EFA}" type="slidenum">
              <a:rPr lang="en-IN" smtClean="0"/>
              <a:t>‹#›</a:t>
            </a:fld>
            <a:endParaRPr lang="en-IN"/>
          </a:p>
        </p:txBody>
      </p:sp>
    </p:spTree>
    <p:extLst>
      <p:ext uri="{BB962C8B-B14F-4D97-AF65-F5344CB8AC3E}">
        <p14:creationId xmlns:p14="http://schemas.microsoft.com/office/powerpoint/2010/main" val="18266935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629AB7C-17C9-4359-A56E-B51A1DD9C8A4}" type="datetimeFigureOut">
              <a:rPr lang="en-IN" smtClean="0"/>
              <a:t>21-05-2021</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470E3785-BD19-450C-9579-BECFF3408EFA}"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895990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629AB7C-17C9-4359-A56E-B51A1DD9C8A4}" type="datetimeFigureOut">
              <a:rPr lang="en-IN" smtClean="0"/>
              <a:t>21-05-2021</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470E3785-BD19-450C-9579-BECFF3408EFA}" type="slidenum">
              <a:rPr lang="en-IN" smtClean="0"/>
              <a:t>‹#›</a:t>
            </a:fld>
            <a:endParaRPr lang="en-IN"/>
          </a:p>
        </p:txBody>
      </p:sp>
    </p:spTree>
    <p:extLst>
      <p:ext uri="{BB962C8B-B14F-4D97-AF65-F5344CB8AC3E}">
        <p14:creationId xmlns:p14="http://schemas.microsoft.com/office/powerpoint/2010/main" val="31117761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629AB7C-17C9-4359-A56E-B51A1DD9C8A4}" type="datetimeFigureOut">
              <a:rPr lang="en-IN" smtClean="0"/>
              <a:t>21-05-2021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70E3785-BD19-450C-9579-BECFF3408EFA}" type="slidenum">
              <a:rPr lang="en-IN" smtClean="0"/>
              <a:t>‹#›</a:t>
            </a:fld>
            <a:endParaRPr lang="en-IN"/>
          </a:p>
        </p:txBody>
      </p:sp>
    </p:spTree>
    <p:extLst>
      <p:ext uri="{BB962C8B-B14F-4D97-AF65-F5344CB8AC3E}">
        <p14:creationId xmlns:p14="http://schemas.microsoft.com/office/powerpoint/2010/main" val="11815924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629AB7C-17C9-4359-A56E-B51A1DD9C8A4}" type="datetimeFigureOut">
              <a:rPr lang="en-IN" smtClean="0"/>
              <a:t>21-05-2021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70E3785-BD19-450C-9579-BECFF3408EFA}" type="slidenum">
              <a:rPr lang="en-IN" smtClean="0"/>
              <a:t>‹#›</a:t>
            </a:fld>
            <a:endParaRPr lang="en-IN"/>
          </a:p>
        </p:txBody>
      </p:sp>
    </p:spTree>
    <p:extLst>
      <p:ext uri="{BB962C8B-B14F-4D97-AF65-F5344CB8AC3E}">
        <p14:creationId xmlns:p14="http://schemas.microsoft.com/office/powerpoint/2010/main" val="37980844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29AB7C-17C9-4359-A56E-B51A1DD9C8A4}" type="datetimeFigureOut">
              <a:rPr lang="en-IN" smtClean="0"/>
              <a:t>21-05-2021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0E3785-BD19-450C-9579-BECFF3408EFA}" type="slidenum">
              <a:rPr lang="en-IN" smtClean="0"/>
              <a:t>‹#›</a:t>
            </a:fld>
            <a:endParaRPr lang="en-IN"/>
          </a:p>
        </p:txBody>
      </p:sp>
    </p:spTree>
    <p:extLst>
      <p:ext uri="{BB962C8B-B14F-4D97-AF65-F5344CB8AC3E}">
        <p14:creationId xmlns:p14="http://schemas.microsoft.com/office/powerpoint/2010/main" val="30288668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629AB7C-17C9-4359-A56E-B51A1DD9C8A4}" type="datetimeFigureOut">
              <a:rPr lang="en-IN" smtClean="0"/>
              <a:t>21-05-2021</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470E3785-BD19-450C-9579-BECFF3408EFA}" type="slidenum">
              <a:rPr lang="en-IN" smtClean="0"/>
              <a:t>‹#›</a:t>
            </a:fld>
            <a:endParaRPr lang="en-IN"/>
          </a:p>
        </p:txBody>
      </p:sp>
    </p:spTree>
    <p:extLst>
      <p:ext uri="{BB962C8B-B14F-4D97-AF65-F5344CB8AC3E}">
        <p14:creationId xmlns:p14="http://schemas.microsoft.com/office/powerpoint/2010/main" val="2231101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29AB7C-17C9-4359-A56E-B51A1DD9C8A4}" type="datetimeFigureOut">
              <a:rPr lang="en-IN" smtClean="0"/>
              <a:t>21-05-2021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0E3785-BD19-450C-9579-BECFF3408EFA}" type="slidenum">
              <a:rPr lang="en-IN" smtClean="0"/>
              <a:t>‹#›</a:t>
            </a:fld>
            <a:endParaRPr lang="en-IN"/>
          </a:p>
        </p:txBody>
      </p:sp>
    </p:spTree>
    <p:extLst>
      <p:ext uri="{BB962C8B-B14F-4D97-AF65-F5344CB8AC3E}">
        <p14:creationId xmlns:p14="http://schemas.microsoft.com/office/powerpoint/2010/main" val="2926562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629AB7C-17C9-4359-A56E-B51A1DD9C8A4}" type="datetimeFigureOut">
              <a:rPr lang="en-IN" smtClean="0"/>
              <a:t>21-05-2021</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470E3785-BD19-450C-9579-BECFF3408EFA}" type="slidenum">
              <a:rPr lang="en-IN" smtClean="0"/>
              <a:t>‹#›</a:t>
            </a:fld>
            <a:endParaRPr lang="en-IN"/>
          </a:p>
        </p:txBody>
      </p:sp>
    </p:spTree>
    <p:extLst>
      <p:ext uri="{BB962C8B-B14F-4D97-AF65-F5344CB8AC3E}">
        <p14:creationId xmlns:p14="http://schemas.microsoft.com/office/powerpoint/2010/main" val="2043786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29AB7C-17C9-4359-A56E-B51A1DD9C8A4}" type="datetimeFigureOut">
              <a:rPr lang="en-IN" smtClean="0"/>
              <a:t>21-05-2021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0E3785-BD19-450C-9579-BECFF3408EFA}" type="slidenum">
              <a:rPr lang="en-IN" smtClean="0"/>
              <a:t>‹#›</a:t>
            </a:fld>
            <a:endParaRPr lang="en-IN"/>
          </a:p>
        </p:txBody>
      </p:sp>
    </p:spTree>
    <p:extLst>
      <p:ext uri="{BB962C8B-B14F-4D97-AF65-F5344CB8AC3E}">
        <p14:creationId xmlns:p14="http://schemas.microsoft.com/office/powerpoint/2010/main" val="758621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29AB7C-17C9-4359-A56E-B51A1DD9C8A4}" type="datetimeFigureOut">
              <a:rPr lang="en-IN" smtClean="0"/>
              <a:t>21-05-2021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70E3785-BD19-450C-9579-BECFF3408EFA}" type="slidenum">
              <a:rPr lang="en-IN" smtClean="0"/>
              <a:t>‹#›</a:t>
            </a:fld>
            <a:endParaRPr lang="en-IN"/>
          </a:p>
        </p:txBody>
      </p:sp>
    </p:spTree>
    <p:extLst>
      <p:ext uri="{BB962C8B-B14F-4D97-AF65-F5344CB8AC3E}">
        <p14:creationId xmlns:p14="http://schemas.microsoft.com/office/powerpoint/2010/main" val="2304481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629AB7C-17C9-4359-A56E-B51A1DD9C8A4}" type="datetimeFigureOut">
              <a:rPr lang="en-IN" smtClean="0"/>
              <a:t>21-05-2021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70E3785-BD19-450C-9579-BECFF3408EFA}" type="slidenum">
              <a:rPr lang="en-IN" smtClean="0"/>
              <a:t>‹#›</a:t>
            </a:fld>
            <a:endParaRPr lang="en-IN"/>
          </a:p>
        </p:txBody>
      </p:sp>
    </p:spTree>
    <p:extLst>
      <p:ext uri="{BB962C8B-B14F-4D97-AF65-F5344CB8AC3E}">
        <p14:creationId xmlns:p14="http://schemas.microsoft.com/office/powerpoint/2010/main" val="2381195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29AB7C-17C9-4359-A56E-B51A1DD9C8A4}" type="datetimeFigureOut">
              <a:rPr lang="en-IN" smtClean="0"/>
              <a:t>21-05-2021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70E3785-BD19-450C-9579-BECFF3408EFA}" type="slidenum">
              <a:rPr lang="en-IN" smtClean="0"/>
              <a:t>‹#›</a:t>
            </a:fld>
            <a:endParaRPr lang="en-IN"/>
          </a:p>
        </p:txBody>
      </p:sp>
    </p:spTree>
    <p:extLst>
      <p:ext uri="{BB962C8B-B14F-4D97-AF65-F5344CB8AC3E}">
        <p14:creationId xmlns:p14="http://schemas.microsoft.com/office/powerpoint/2010/main" val="1730686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29AB7C-17C9-4359-A56E-B51A1DD9C8A4}" type="datetimeFigureOut">
              <a:rPr lang="en-IN" smtClean="0"/>
              <a:t>21-05-2021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0E3785-BD19-450C-9579-BECFF3408EFA}" type="slidenum">
              <a:rPr lang="en-IN" smtClean="0"/>
              <a:t>‹#›</a:t>
            </a:fld>
            <a:endParaRPr lang="en-IN"/>
          </a:p>
        </p:txBody>
      </p:sp>
    </p:spTree>
    <p:extLst>
      <p:ext uri="{BB962C8B-B14F-4D97-AF65-F5344CB8AC3E}">
        <p14:creationId xmlns:p14="http://schemas.microsoft.com/office/powerpoint/2010/main" val="2042533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29AB7C-17C9-4359-A56E-B51A1DD9C8A4}" type="datetimeFigureOut">
              <a:rPr lang="en-IN" smtClean="0"/>
              <a:t>21-05-2021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0E3785-BD19-450C-9579-BECFF3408EFA}" type="slidenum">
              <a:rPr lang="en-IN" smtClean="0"/>
              <a:t>‹#›</a:t>
            </a:fld>
            <a:endParaRPr lang="en-IN"/>
          </a:p>
        </p:txBody>
      </p:sp>
    </p:spTree>
    <p:extLst>
      <p:ext uri="{BB962C8B-B14F-4D97-AF65-F5344CB8AC3E}">
        <p14:creationId xmlns:p14="http://schemas.microsoft.com/office/powerpoint/2010/main" val="3758123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629AB7C-17C9-4359-A56E-B51A1DD9C8A4}" type="datetimeFigureOut">
              <a:rPr lang="en-IN" smtClean="0"/>
              <a:t>21-05-2021</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70E3785-BD19-450C-9579-BECFF3408EFA}" type="slidenum">
              <a:rPr lang="en-IN" smtClean="0"/>
              <a:t>‹#›</a:t>
            </a:fld>
            <a:endParaRPr lang="en-IN"/>
          </a:p>
        </p:txBody>
      </p:sp>
    </p:spTree>
    <p:extLst>
      <p:ext uri="{BB962C8B-B14F-4D97-AF65-F5344CB8AC3E}">
        <p14:creationId xmlns:p14="http://schemas.microsoft.com/office/powerpoint/2010/main" val="1595310676"/>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5A5F7-C40E-41CF-8E8D-4F44E1AF4FEC}"/>
              </a:ext>
            </a:extLst>
          </p:cNvPr>
          <p:cNvSpPr>
            <a:spLocks noGrp="1"/>
          </p:cNvSpPr>
          <p:nvPr>
            <p:ph type="ctrTitle"/>
          </p:nvPr>
        </p:nvSpPr>
        <p:spPr/>
        <p:txBody>
          <a:bodyPr/>
          <a:lstStyle/>
          <a:p>
            <a:r>
              <a:rPr lang="en-US" dirty="0"/>
              <a:t>           </a:t>
            </a:r>
            <a:r>
              <a:rPr lang="en-US" sz="6600" dirty="0"/>
              <a:t>Welcome</a:t>
            </a:r>
            <a:endParaRPr lang="en-IN" sz="6600" dirty="0"/>
          </a:p>
        </p:txBody>
      </p:sp>
      <p:sp>
        <p:nvSpPr>
          <p:cNvPr id="3" name="Subtitle 2">
            <a:extLst>
              <a:ext uri="{FF2B5EF4-FFF2-40B4-BE49-F238E27FC236}">
                <a16:creationId xmlns:a16="http://schemas.microsoft.com/office/drawing/2014/main" id="{287C7896-3A8F-434D-982F-5FDE16217F47}"/>
              </a:ext>
            </a:extLst>
          </p:cNvPr>
          <p:cNvSpPr>
            <a:spLocks noGrp="1"/>
          </p:cNvSpPr>
          <p:nvPr>
            <p:ph type="subTitle" idx="1"/>
          </p:nvPr>
        </p:nvSpPr>
        <p:spPr/>
        <p:txBody>
          <a:bodyPr/>
          <a:lstStyle/>
          <a:p>
            <a:endParaRPr lang="en-US" dirty="0"/>
          </a:p>
          <a:p>
            <a:endParaRPr lang="en-IN" dirty="0"/>
          </a:p>
          <a:p>
            <a:endParaRPr lang="en-IN" dirty="0"/>
          </a:p>
          <a:p>
            <a:endParaRPr lang="en-IN" dirty="0"/>
          </a:p>
        </p:txBody>
      </p:sp>
    </p:spTree>
    <p:extLst>
      <p:ext uri="{BB962C8B-B14F-4D97-AF65-F5344CB8AC3E}">
        <p14:creationId xmlns:p14="http://schemas.microsoft.com/office/powerpoint/2010/main" val="3891845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3FA5334-7B51-4B6B-A27A-3E7B169CFD01}"/>
              </a:ext>
            </a:extLst>
          </p:cNvPr>
          <p:cNvSpPr>
            <a:spLocks noGrp="1"/>
          </p:cNvSpPr>
          <p:nvPr>
            <p:ph type="title"/>
          </p:nvPr>
        </p:nvSpPr>
        <p:spPr>
          <a:xfrm>
            <a:off x="304800" y="414866"/>
            <a:ext cx="4095750" cy="675217"/>
          </a:xfrm>
        </p:spPr>
        <p:txBody>
          <a:bodyPr>
            <a:normAutofit/>
          </a:bodyPr>
          <a:lstStyle/>
          <a:p>
            <a:r>
              <a:rPr lang="en-IN" dirty="0">
                <a:latin typeface="Arial" panose="020B0604020202020204" pitchFamily="34" charset="0"/>
                <a:cs typeface="Arial" panose="020B0604020202020204" pitchFamily="34" charset="0"/>
              </a:rPr>
              <a:t>Company Details </a:t>
            </a:r>
            <a:endParaRPr lang="en-IN" sz="32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109C6001-528D-4335-B2D7-1D278C6846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1320691"/>
            <a:ext cx="7315200" cy="4832459"/>
          </a:xfrm>
          <a:prstGeom prst="rect">
            <a:avLst/>
          </a:prstGeom>
        </p:spPr>
      </p:pic>
    </p:spTree>
    <p:extLst>
      <p:ext uri="{BB962C8B-B14F-4D97-AF65-F5344CB8AC3E}">
        <p14:creationId xmlns:p14="http://schemas.microsoft.com/office/powerpoint/2010/main" val="3912830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C36C955-BA8B-4507-92B7-2E30F891939F}"/>
              </a:ext>
            </a:extLst>
          </p:cNvPr>
          <p:cNvSpPr txBox="1">
            <a:spLocks/>
          </p:cNvSpPr>
          <p:nvPr/>
        </p:nvSpPr>
        <p:spPr>
          <a:xfrm>
            <a:off x="304800" y="414866"/>
            <a:ext cx="4095750" cy="67521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cap="all" baseline="0">
                <a:solidFill>
                  <a:schemeClr val="tx1"/>
                </a:solidFill>
                <a:latin typeface="+mj-lt"/>
                <a:ea typeface="+mj-ea"/>
                <a:cs typeface="+mj-cs"/>
              </a:defRPr>
            </a:lvl1pPr>
          </a:lstStyle>
          <a:p>
            <a:r>
              <a:rPr lang="en-IN" dirty="0">
                <a:latin typeface="Arial" panose="020B0604020202020204" pitchFamily="34" charset="0"/>
                <a:cs typeface="Arial" panose="020B0604020202020204" pitchFamily="34" charset="0"/>
              </a:rPr>
              <a:t>Company Data</a:t>
            </a:r>
          </a:p>
        </p:txBody>
      </p:sp>
      <p:pic>
        <p:nvPicPr>
          <p:cNvPr id="6" name="Picture 5">
            <a:extLst>
              <a:ext uri="{FF2B5EF4-FFF2-40B4-BE49-F238E27FC236}">
                <a16:creationId xmlns:a16="http://schemas.microsoft.com/office/drawing/2014/main" id="{D8D5060E-2EF0-4896-A9CE-CC5A887B73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7299" y="1476374"/>
            <a:ext cx="9315451" cy="4867417"/>
          </a:xfrm>
          <a:prstGeom prst="rect">
            <a:avLst/>
          </a:prstGeom>
        </p:spPr>
      </p:pic>
    </p:spTree>
    <p:extLst>
      <p:ext uri="{BB962C8B-B14F-4D97-AF65-F5344CB8AC3E}">
        <p14:creationId xmlns:p14="http://schemas.microsoft.com/office/powerpoint/2010/main" val="1932806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C4D9074-31DD-4D10-B011-733D45737BF8}"/>
              </a:ext>
            </a:extLst>
          </p:cNvPr>
          <p:cNvSpPr txBox="1">
            <a:spLocks/>
          </p:cNvSpPr>
          <p:nvPr/>
        </p:nvSpPr>
        <p:spPr>
          <a:xfrm>
            <a:off x="304800" y="414866"/>
            <a:ext cx="5448300" cy="675217"/>
          </a:xfrm>
          <a:prstGeom prst="rect">
            <a:avLst/>
          </a:prstGeom>
        </p:spPr>
        <p:txBody>
          <a:bodyPr vert="horz" lIns="91440" tIns="45720" rIns="91440" bIns="45720" rtlCol="0" anchor="b">
            <a:normAutofit fontScale="85000" lnSpcReduction="10000"/>
          </a:bodyPr>
          <a:lstStyle>
            <a:lvl1pPr algn="l" defTabSz="914400" rtl="0" eaLnBrk="1" latinLnBrk="0" hangingPunct="1">
              <a:lnSpc>
                <a:spcPct val="90000"/>
              </a:lnSpc>
              <a:spcBef>
                <a:spcPct val="0"/>
              </a:spcBef>
              <a:buNone/>
              <a:defRPr sz="3200" kern="1200" cap="all" baseline="0">
                <a:solidFill>
                  <a:schemeClr val="tx1"/>
                </a:solidFill>
                <a:latin typeface="+mj-lt"/>
                <a:ea typeface="+mj-ea"/>
                <a:cs typeface="+mj-cs"/>
              </a:defRPr>
            </a:lvl1pPr>
          </a:lstStyle>
          <a:p>
            <a:r>
              <a:rPr lang="en-IN" dirty="0">
                <a:latin typeface="Arial" panose="020B0604020202020204" pitchFamily="34" charset="0"/>
                <a:cs typeface="Arial" panose="020B0604020202020204" pitchFamily="34" charset="0"/>
              </a:rPr>
              <a:t>Historical Stock Scanner</a:t>
            </a:r>
          </a:p>
        </p:txBody>
      </p:sp>
      <p:pic>
        <p:nvPicPr>
          <p:cNvPr id="8" name="Picture 7">
            <a:extLst>
              <a:ext uri="{FF2B5EF4-FFF2-40B4-BE49-F238E27FC236}">
                <a16:creationId xmlns:a16="http://schemas.microsoft.com/office/drawing/2014/main" id="{21AF3FA7-8A16-4756-8926-DBA094D9CF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375" y="1390649"/>
            <a:ext cx="10725150" cy="4781691"/>
          </a:xfrm>
          <a:prstGeom prst="rect">
            <a:avLst/>
          </a:prstGeom>
        </p:spPr>
      </p:pic>
    </p:spTree>
    <p:extLst>
      <p:ext uri="{BB962C8B-B14F-4D97-AF65-F5344CB8AC3E}">
        <p14:creationId xmlns:p14="http://schemas.microsoft.com/office/powerpoint/2010/main" val="32791609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008860E-DE3E-4B7D-8104-AE57AC8994A7}"/>
              </a:ext>
            </a:extLst>
          </p:cNvPr>
          <p:cNvSpPr txBox="1">
            <a:spLocks/>
          </p:cNvSpPr>
          <p:nvPr/>
        </p:nvSpPr>
        <p:spPr>
          <a:xfrm>
            <a:off x="304800" y="414866"/>
            <a:ext cx="4095750" cy="675217"/>
          </a:xfrm>
          <a:prstGeom prst="rect">
            <a:avLst/>
          </a:prstGeom>
        </p:spPr>
        <p:txBody>
          <a:bodyPr vert="horz" lIns="91440" tIns="45720" rIns="91440" bIns="45720" rtlCol="0" anchor="b">
            <a:normAutofit fontScale="85000" lnSpcReduction="10000"/>
          </a:bodyPr>
          <a:lstStyle>
            <a:lvl1pPr algn="l" defTabSz="914400" rtl="0" eaLnBrk="1" latinLnBrk="0" hangingPunct="1">
              <a:lnSpc>
                <a:spcPct val="90000"/>
              </a:lnSpc>
              <a:spcBef>
                <a:spcPct val="0"/>
              </a:spcBef>
              <a:buNone/>
              <a:defRPr sz="3200" kern="1200" cap="all" baseline="0">
                <a:solidFill>
                  <a:schemeClr val="tx1"/>
                </a:solidFill>
                <a:latin typeface="+mj-lt"/>
                <a:ea typeface="+mj-ea"/>
                <a:cs typeface="+mj-cs"/>
              </a:defRPr>
            </a:lvl1pPr>
          </a:lstStyle>
          <a:p>
            <a:r>
              <a:rPr lang="en-IN" dirty="0">
                <a:latin typeface="Arial" panose="020B0604020202020204" pitchFamily="34" charset="0"/>
                <a:cs typeface="Arial" panose="020B0604020202020204" pitchFamily="34" charset="0"/>
              </a:rPr>
              <a:t>Nifty 50[Open=low]</a:t>
            </a:r>
          </a:p>
        </p:txBody>
      </p:sp>
      <p:pic>
        <p:nvPicPr>
          <p:cNvPr id="6" name="Picture 5">
            <a:extLst>
              <a:ext uri="{FF2B5EF4-FFF2-40B4-BE49-F238E27FC236}">
                <a16:creationId xmlns:a16="http://schemas.microsoft.com/office/drawing/2014/main" id="{E17714B4-AE0A-4BDD-9AA1-85BF0022DD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099" y="1673132"/>
            <a:ext cx="10591801" cy="4156168"/>
          </a:xfrm>
          <a:prstGeom prst="rect">
            <a:avLst/>
          </a:prstGeom>
        </p:spPr>
      </p:pic>
    </p:spTree>
    <p:extLst>
      <p:ext uri="{BB962C8B-B14F-4D97-AF65-F5344CB8AC3E}">
        <p14:creationId xmlns:p14="http://schemas.microsoft.com/office/powerpoint/2010/main" val="2995724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05806D0-0D2B-480D-AAA0-1489460ADC2E}"/>
              </a:ext>
            </a:extLst>
          </p:cNvPr>
          <p:cNvSpPr txBox="1">
            <a:spLocks/>
          </p:cNvSpPr>
          <p:nvPr/>
        </p:nvSpPr>
        <p:spPr>
          <a:xfrm>
            <a:off x="304800" y="414866"/>
            <a:ext cx="4095750" cy="675217"/>
          </a:xfrm>
          <a:prstGeom prst="rect">
            <a:avLst/>
          </a:prstGeom>
        </p:spPr>
        <p:txBody>
          <a:bodyPr vert="horz" lIns="91440" tIns="45720" rIns="91440" bIns="45720" rtlCol="0" anchor="b">
            <a:normAutofit fontScale="85000" lnSpcReduction="10000"/>
          </a:bodyPr>
          <a:lstStyle>
            <a:lvl1pPr algn="l" defTabSz="914400" rtl="0" eaLnBrk="1" latinLnBrk="0" hangingPunct="1">
              <a:lnSpc>
                <a:spcPct val="90000"/>
              </a:lnSpc>
              <a:spcBef>
                <a:spcPct val="0"/>
              </a:spcBef>
              <a:buNone/>
              <a:defRPr sz="3200" kern="1200" cap="all" baseline="0">
                <a:solidFill>
                  <a:schemeClr val="tx1"/>
                </a:solidFill>
                <a:latin typeface="+mj-lt"/>
                <a:ea typeface="+mj-ea"/>
                <a:cs typeface="+mj-cs"/>
              </a:defRPr>
            </a:lvl1pPr>
          </a:lstStyle>
          <a:p>
            <a:r>
              <a:rPr lang="en-IN" dirty="0">
                <a:latin typeface="Arial" panose="020B0604020202020204" pitchFamily="34" charset="0"/>
                <a:cs typeface="Arial" panose="020B0604020202020204" pitchFamily="34" charset="0"/>
              </a:rPr>
              <a:t>Nifty 50[Open=high]</a:t>
            </a:r>
          </a:p>
        </p:txBody>
      </p:sp>
      <p:pic>
        <p:nvPicPr>
          <p:cNvPr id="6" name="Picture 5">
            <a:extLst>
              <a:ext uri="{FF2B5EF4-FFF2-40B4-BE49-F238E27FC236}">
                <a16:creationId xmlns:a16="http://schemas.microsoft.com/office/drawing/2014/main" id="{6F3A5105-8F72-41AC-AD09-1A901747BE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675" y="1513024"/>
            <a:ext cx="11020425" cy="3831951"/>
          </a:xfrm>
          <a:prstGeom prst="rect">
            <a:avLst/>
          </a:prstGeom>
        </p:spPr>
      </p:pic>
    </p:spTree>
    <p:extLst>
      <p:ext uri="{BB962C8B-B14F-4D97-AF65-F5344CB8AC3E}">
        <p14:creationId xmlns:p14="http://schemas.microsoft.com/office/powerpoint/2010/main" val="19956801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E7DEABE-69BD-4DA5-ACFD-862B19662ACE}"/>
              </a:ext>
            </a:extLst>
          </p:cNvPr>
          <p:cNvSpPr txBox="1">
            <a:spLocks/>
          </p:cNvSpPr>
          <p:nvPr/>
        </p:nvSpPr>
        <p:spPr>
          <a:xfrm>
            <a:off x="304799" y="367241"/>
            <a:ext cx="5038726" cy="675217"/>
          </a:xfrm>
          <a:prstGeom prst="rect">
            <a:avLst/>
          </a:prstGeom>
        </p:spPr>
        <p:txBody>
          <a:bodyPr vert="horz" lIns="91440" tIns="45720" rIns="91440" bIns="45720" rtlCol="0" anchor="b">
            <a:normAutofit fontScale="85000" lnSpcReduction="10000"/>
          </a:bodyPr>
          <a:lstStyle>
            <a:lvl1pPr algn="l" defTabSz="914400" rtl="0" eaLnBrk="1" latinLnBrk="0" hangingPunct="1">
              <a:lnSpc>
                <a:spcPct val="90000"/>
              </a:lnSpc>
              <a:spcBef>
                <a:spcPct val="0"/>
              </a:spcBef>
              <a:buNone/>
              <a:defRPr sz="3200" kern="1200" cap="all" baseline="0">
                <a:solidFill>
                  <a:schemeClr val="tx1"/>
                </a:solidFill>
                <a:latin typeface="+mj-lt"/>
                <a:ea typeface="+mj-ea"/>
                <a:cs typeface="+mj-cs"/>
              </a:defRPr>
            </a:lvl1pPr>
          </a:lstStyle>
          <a:p>
            <a:r>
              <a:rPr lang="en-US" dirty="0">
                <a:latin typeface="Arial" panose="020B0604020202020204" pitchFamily="34" charset="0"/>
                <a:cs typeface="Arial" panose="020B0604020202020204" pitchFamily="34" charset="0"/>
              </a:rPr>
              <a:t>Nifty 50[C.M.P&gt;High(Prv)]</a:t>
            </a:r>
            <a:endParaRPr lang="en-IN"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824B8DAE-51F5-4200-AFF8-015C597857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849" y="1514475"/>
            <a:ext cx="10725151" cy="4391025"/>
          </a:xfrm>
          <a:prstGeom prst="rect">
            <a:avLst/>
          </a:prstGeom>
        </p:spPr>
      </p:pic>
    </p:spTree>
    <p:extLst>
      <p:ext uri="{BB962C8B-B14F-4D97-AF65-F5344CB8AC3E}">
        <p14:creationId xmlns:p14="http://schemas.microsoft.com/office/powerpoint/2010/main" val="4904930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8CA4097-8548-46A5-9265-0DC0BA865716}"/>
              </a:ext>
            </a:extLst>
          </p:cNvPr>
          <p:cNvSpPr txBox="1">
            <a:spLocks/>
          </p:cNvSpPr>
          <p:nvPr/>
        </p:nvSpPr>
        <p:spPr>
          <a:xfrm>
            <a:off x="304799" y="414866"/>
            <a:ext cx="5038726" cy="675217"/>
          </a:xfrm>
          <a:prstGeom prst="rect">
            <a:avLst/>
          </a:prstGeom>
        </p:spPr>
        <p:txBody>
          <a:bodyPr vert="horz" lIns="91440" tIns="45720" rIns="91440" bIns="45720" rtlCol="0" anchor="b">
            <a:normAutofit fontScale="85000" lnSpcReduction="10000"/>
          </a:bodyPr>
          <a:lstStyle>
            <a:lvl1pPr algn="l" defTabSz="914400" rtl="0" eaLnBrk="1" latinLnBrk="0" hangingPunct="1">
              <a:lnSpc>
                <a:spcPct val="90000"/>
              </a:lnSpc>
              <a:spcBef>
                <a:spcPct val="0"/>
              </a:spcBef>
              <a:buNone/>
              <a:defRPr sz="3200" kern="1200" cap="all" baseline="0">
                <a:solidFill>
                  <a:schemeClr val="tx1"/>
                </a:solidFill>
                <a:latin typeface="+mj-lt"/>
                <a:ea typeface="+mj-ea"/>
                <a:cs typeface="+mj-cs"/>
              </a:defRPr>
            </a:lvl1pPr>
          </a:lstStyle>
          <a:p>
            <a:r>
              <a:rPr lang="en-US" dirty="0">
                <a:latin typeface="Arial" panose="020B0604020202020204" pitchFamily="34" charset="0"/>
                <a:cs typeface="Arial" panose="020B0604020202020204" pitchFamily="34" charset="0"/>
              </a:rPr>
              <a:t>Nifty 50[C.M.P&lt;low(Prv)]</a:t>
            </a:r>
            <a:endParaRPr lang="en-IN"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3B6D4215-947A-4559-B5CA-698589786A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850" y="1609725"/>
            <a:ext cx="10648950" cy="3648075"/>
          </a:xfrm>
          <a:prstGeom prst="rect">
            <a:avLst/>
          </a:prstGeom>
        </p:spPr>
      </p:pic>
    </p:spTree>
    <p:extLst>
      <p:ext uri="{BB962C8B-B14F-4D97-AF65-F5344CB8AC3E}">
        <p14:creationId xmlns:p14="http://schemas.microsoft.com/office/powerpoint/2010/main" val="39179718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0753CC7-7707-480F-8332-1BDD6F88D99E}"/>
              </a:ext>
            </a:extLst>
          </p:cNvPr>
          <p:cNvSpPr txBox="1">
            <a:spLocks/>
          </p:cNvSpPr>
          <p:nvPr/>
        </p:nvSpPr>
        <p:spPr>
          <a:xfrm>
            <a:off x="304799" y="414866"/>
            <a:ext cx="5248276" cy="675217"/>
          </a:xfrm>
          <a:prstGeom prst="rect">
            <a:avLst/>
          </a:prstGeom>
        </p:spPr>
        <p:txBody>
          <a:bodyPr vert="horz" lIns="91440" tIns="45720" rIns="91440" bIns="45720" rtlCol="0" anchor="b">
            <a:normAutofit fontScale="85000" lnSpcReduction="10000"/>
          </a:bodyPr>
          <a:lstStyle>
            <a:lvl1pPr algn="l" defTabSz="914400" rtl="0" eaLnBrk="1" latinLnBrk="0" hangingPunct="1">
              <a:lnSpc>
                <a:spcPct val="90000"/>
              </a:lnSpc>
              <a:spcBef>
                <a:spcPct val="0"/>
              </a:spcBef>
              <a:buNone/>
              <a:defRPr sz="3200" kern="1200" cap="all" baseline="0">
                <a:solidFill>
                  <a:schemeClr val="tx1"/>
                </a:solidFill>
                <a:latin typeface="+mj-lt"/>
                <a:ea typeface="+mj-ea"/>
                <a:cs typeface="+mj-cs"/>
              </a:defRPr>
            </a:lvl1pPr>
          </a:lstStyle>
          <a:p>
            <a:r>
              <a:rPr lang="en-US" dirty="0">
                <a:latin typeface="Arial" panose="020B0604020202020204" pitchFamily="34" charset="0"/>
                <a:cs typeface="Arial" panose="020B0604020202020204" pitchFamily="34" charset="0"/>
              </a:rPr>
              <a:t>Nifty 50[C.M.P&gt;High(15min)]</a:t>
            </a:r>
            <a:endParaRPr lang="en-IN"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3B151C33-F1C3-4928-8EAF-A05BD06EDC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225" y="1381124"/>
            <a:ext cx="10791826" cy="4505325"/>
          </a:xfrm>
          <a:prstGeom prst="rect">
            <a:avLst/>
          </a:prstGeom>
        </p:spPr>
      </p:pic>
    </p:spTree>
    <p:extLst>
      <p:ext uri="{BB962C8B-B14F-4D97-AF65-F5344CB8AC3E}">
        <p14:creationId xmlns:p14="http://schemas.microsoft.com/office/powerpoint/2010/main" val="1882109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37C397A-0703-49B4-8406-CC5158AA6ABB}"/>
              </a:ext>
            </a:extLst>
          </p:cNvPr>
          <p:cNvSpPr txBox="1">
            <a:spLocks/>
          </p:cNvSpPr>
          <p:nvPr/>
        </p:nvSpPr>
        <p:spPr>
          <a:xfrm>
            <a:off x="304799" y="414866"/>
            <a:ext cx="5248276" cy="675217"/>
          </a:xfrm>
          <a:prstGeom prst="rect">
            <a:avLst/>
          </a:prstGeom>
        </p:spPr>
        <p:txBody>
          <a:bodyPr vert="horz" lIns="91440" tIns="45720" rIns="91440" bIns="45720" rtlCol="0" anchor="b">
            <a:normAutofit fontScale="85000" lnSpcReduction="10000"/>
          </a:bodyPr>
          <a:lstStyle>
            <a:lvl1pPr algn="l" defTabSz="914400" rtl="0" eaLnBrk="1" latinLnBrk="0" hangingPunct="1">
              <a:lnSpc>
                <a:spcPct val="90000"/>
              </a:lnSpc>
              <a:spcBef>
                <a:spcPct val="0"/>
              </a:spcBef>
              <a:buNone/>
              <a:defRPr sz="3200" kern="1200" cap="all" baseline="0">
                <a:solidFill>
                  <a:schemeClr val="tx1"/>
                </a:solidFill>
                <a:latin typeface="+mj-lt"/>
                <a:ea typeface="+mj-ea"/>
                <a:cs typeface="+mj-cs"/>
              </a:defRPr>
            </a:lvl1pPr>
          </a:lstStyle>
          <a:p>
            <a:r>
              <a:rPr lang="en-US" dirty="0">
                <a:latin typeface="Arial" panose="020B0604020202020204" pitchFamily="34" charset="0"/>
                <a:cs typeface="Arial" panose="020B0604020202020204" pitchFamily="34" charset="0"/>
              </a:rPr>
              <a:t>Nifty 50[C.M.P&lt;low(15min)]</a:t>
            </a:r>
            <a:endParaRPr lang="en-IN"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3B17837E-3927-4AEC-8C10-D87182AD31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 y="1457325"/>
            <a:ext cx="10810875" cy="4438650"/>
          </a:xfrm>
          <a:prstGeom prst="rect">
            <a:avLst/>
          </a:prstGeom>
        </p:spPr>
      </p:pic>
    </p:spTree>
    <p:extLst>
      <p:ext uri="{BB962C8B-B14F-4D97-AF65-F5344CB8AC3E}">
        <p14:creationId xmlns:p14="http://schemas.microsoft.com/office/powerpoint/2010/main" val="17240130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219ED1D-8920-41B4-A6F1-E83CB32F21E9}"/>
              </a:ext>
            </a:extLst>
          </p:cNvPr>
          <p:cNvSpPr txBox="1">
            <a:spLocks/>
          </p:cNvSpPr>
          <p:nvPr/>
        </p:nvSpPr>
        <p:spPr>
          <a:xfrm>
            <a:off x="333374" y="414866"/>
            <a:ext cx="5248276" cy="675217"/>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3200" kern="1200" cap="all" baseline="0">
                <a:solidFill>
                  <a:schemeClr val="tx1"/>
                </a:solidFill>
                <a:latin typeface="+mj-lt"/>
                <a:ea typeface="+mj-ea"/>
                <a:cs typeface="+mj-cs"/>
              </a:defRPr>
            </a:lvl1pPr>
          </a:lstStyle>
          <a:p>
            <a:r>
              <a:rPr lang="en-IN" sz="2800" dirty="0">
                <a:latin typeface="Arial" panose="020B0604020202020204" pitchFamily="34" charset="0"/>
                <a:cs typeface="Arial" panose="020B0604020202020204" pitchFamily="34" charset="0"/>
              </a:rPr>
              <a:t>Nifty 50[C.M.P&lt;52 week High]</a:t>
            </a:r>
          </a:p>
        </p:txBody>
      </p:sp>
      <p:pic>
        <p:nvPicPr>
          <p:cNvPr id="6" name="Picture 5">
            <a:extLst>
              <a:ext uri="{FF2B5EF4-FFF2-40B4-BE49-F238E27FC236}">
                <a16:creationId xmlns:a16="http://schemas.microsoft.com/office/drawing/2014/main" id="{78E06275-F512-43D1-A8F3-43A03EAB60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025" y="1676347"/>
            <a:ext cx="11029950" cy="3305227"/>
          </a:xfrm>
          <a:prstGeom prst="rect">
            <a:avLst/>
          </a:prstGeom>
        </p:spPr>
      </p:pic>
    </p:spTree>
    <p:extLst>
      <p:ext uri="{BB962C8B-B14F-4D97-AF65-F5344CB8AC3E}">
        <p14:creationId xmlns:p14="http://schemas.microsoft.com/office/powerpoint/2010/main" val="3867675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7D38B-ED43-455F-A3E6-9E8278B9E7E0}"/>
              </a:ext>
            </a:extLst>
          </p:cNvPr>
          <p:cNvSpPr>
            <a:spLocks noGrp="1"/>
          </p:cNvSpPr>
          <p:nvPr>
            <p:ph type="ctrTitle"/>
          </p:nvPr>
        </p:nvSpPr>
        <p:spPr>
          <a:xfrm>
            <a:off x="2038350" y="990600"/>
            <a:ext cx="8782050" cy="1323975"/>
          </a:xfrm>
        </p:spPr>
        <p:txBody>
          <a:bodyPr>
            <a:normAutofit/>
          </a:bodyPr>
          <a:lstStyle/>
          <a:p>
            <a:r>
              <a:rPr lang="en-IN" sz="4400" dirty="0"/>
              <a:t>“</a:t>
            </a:r>
            <a:r>
              <a:rPr lang="en-IN" sz="4400" dirty="0">
                <a:latin typeface="Arial" panose="020B0604020202020204" pitchFamily="34" charset="0"/>
                <a:cs typeface="Arial" panose="020B0604020202020204" pitchFamily="34" charset="0"/>
              </a:rPr>
              <a:t>Share Market Workflow</a:t>
            </a:r>
            <a:r>
              <a:rPr lang="en-IN" sz="4400" dirty="0"/>
              <a:t>”</a:t>
            </a:r>
          </a:p>
        </p:txBody>
      </p:sp>
      <p:sp>
        <p:nvSpPr>
          <p:cNvPr id="3" name="Subtitle 2">
            <a:extLst>
              <a:ext uri="{FF2B5EF4-FFF2-40B4-BE49-F238E27FC236}">
                <a16:creationId xmlns:a16="http://schemas.microsoft.com/office/drawing/2014/main" id="{AE11EC24-4B9E-42F8-BE50-034B63909DB8}"/>
              </a:ext>
            </a:extLst>
          </p:cNvPr>
          <p:cNvSpPr>
            <a:spLocks noGrp="1"/>
          </p:cNvSpPr>
          <p:nvPr>
            <p:ph type="subTitle" idx="1"/>
          </p:nvPr>
        </p:nvSpPr>
        <p:spPr>
          <a:xfrm>
            <a:off x="1371600" y="2667001"/>
            <a:ext cx="9448800" cy="2705100"/>
          </a:xfrm>
        </p:spPr>
        <p:txBody>
          <a:bodyPr>
            <a:normAutofit/>
          </a:bodyPr>
          <a:lstStyle/>
          <a:p>
            <a:r>
              <a:rPr lang="en-US" dirty="0">
                <a:latin typeface="Arial" panose="020B0604020202020204" pitchFamily="34" charset="0"/>
                <a:cs typeface="Arial" panose="020B0604020202020204" pitchFamily="34" charset="0"/>
              </a:rPr>
              <a:t>                                                    Submitted By</a:t>
            </a:r>
          </a:p>
          <a:p>
            <a:r>
              <a:rPr lang="en-US" dirty="0">
                <a:latin typeface="Arial" panose="020B0604020202020204" pitchFamily="34" charset="0"/>
                <a:cs typeface="Arial" panose="020B0604020202020204" pitchFamily="34" charset="0"/>
              </a:rPr>
              <a:t>                                             Dighe Ashit Jijabhau</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Under The Guidance of</a:t>
            </a:r>
          </a:p>
          <a:p>
            <a:r>
              <a:rPr lang="en-US" dirty="0">
                <a:latin typeface="Arial" panose="020B0604020202020204" pitchFamily="34" charset="0"/>
                <a:cs typeface="Arial" panose="020B0604020202020204" pitchFamily="34" charset="0"/>
              </a:rPr>
              <a:t>                                                Prof . Sabale.S.B</a:t>
            </a:r>
            <a:endParaRPr lang="en-IN" dirty="0">
              <a:latin typeface="Arial" panose="020B0604020202020204" pitchFamily="34" charset="0"/>
              <a:cs typeface="Arial" panose="020B0604020202020204" pitchFamily="34" charset="0"/>
            </a:endParaRPr>
          </a:p>
        </p:txBody>
      </p:sp>
      <p:sp>
        <p:nvSpPr>
          <p:cNvPr id="4" name="Star: 4 Points 3">
            <a:extLst>
              <a:ext uri="{FF2B5EF4-FFF2-40B4-BE49-F238E27FC236}">
                <a16:creationId xmlns:a16="http://schemas.microsoft.com/office/drawing/2014/main" id="{A62B86F2-6D0F-40E1-9EFD-464F62BFF76D}"/>
              </a:ext>
            </a:extLst>
          </p:cNvPr>
          <p:cNvSpPr/>
          <p:nvPr/>
        </p:nvSpPr>
        <p:spPr>
          <a:xfrm>
            <a:off x="4686300" y="2752725"/>
            <a:ext cx="238125" cy="228600"/>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tar: 4 Points 4">
            <a:extLst>
              <a:ext uri="{FF2B5EF4-FFF2-40B4-BE49-F238E27FC236}">
                <a16:creationId xmlns:a16="http://schemas.microsoft.com/office/drawing/2014/main" id="{3DD01B99-AC21-4060-A2DC-31A1D6A59ABE}"/>
              </a:ext>
            </a:extLst>
          </p:cNvPr>
          <p:cNvSpPr/>
          <p:nvPr/>
        </p:nvSpPr>
        <p:spPr>
          <a:xfrm>
            <a:off x="4248150" y="3871913"/>
            <a:ext cx="257175" cy="295275"/>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7108212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B85650E-6E27-4F72-99FD-1A5B99B76BD8}"/>
              </a:ext>
            </a:extLst>
          </p:cNvPr>
          <p:cNvSpPr txBox="1">
            <a:spLocks/>
          </p:cNvSpPr>
          <p:nvPr/>
        </p:nvSpPr>
        <p:spPr>
          <a:xfrm>
            <a:off x="333374" y="414866"/>
            <a:ext cx="5248276" cy="675217"/>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3200" kern="1200" cap="all" baseline="0">
                <a:solidFill>
                  <a:schemeClr val="tx1"/>
                </a:solidFill>
                <a:latin typeface="+mj-lt"/>
                <a:ea typeface="+mj-ea"/>
                <a:cs typeface="+mj-cs"/>
              </a:defRPr>
            </a:lvl1pPr>
          </a:lstStyle>
          <a:p>
            <a:r>
              <a:rPr lang="en-IN" sz="2800" dirty="0">
                <a:latin typeface="Arial" panose="020B0604020202020204" pitchFamily="34" charset="0"/>
                <a:cs typeface="Arial" panose="020B0604020202020204" pitchFamily="34" charset="0"/>
              </a:rPr>
              <a:t>Nifty 50[C.M.P&lt;52 week low]</a:t>
            </a:r>
          </a:p>
        </p:txBody>
      </p:sp>
      <p:pic>
        <p:nvPicPr>
          <p:cNvPr id="6" name="Picture 5">
            <a:extLst>
              <a:ext uri="{FF2B5EF4-FFF2-40B4-BE49-F238E27FC236}">
                <a16:creationId xmlns:a16="http://schemas.microsoft.com/office/drawing/2014/main" id="{B77E0D45-F109-49B8-814E-5D9ABD455E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350" y="1876425"/>
            <a:ext cx="11029950" cy="3009900"/>
          </a:xfrm>
          <a:prstGeom prst="rect">
            <a:avLst/>
          </a:prstGeom>
        </p:spPr>
      </p:pic>
    </p:spTree>
    <p:extLst>
      <p:ext uri="{BB962C8B-B14F-4D97-AF65-F5344CB8AC3E}">
        <p14:creationId xmlns:p14="http://schemas.microsoft.com/office/powerpoint/2010/main" val="31735021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C0948-F714-44DA-ACC6-DCF66EA83BF2}"/>
              </a:ext>
            </a:extLst>
          </p:cNvPr>
          <p:cNvSpPr>
            <a:spLocks noGrp="1"/>
          </p:cNvSpPr>
          <p:nvPr>
            <p:ph type="ctrTitle"/>
          </p:nvPr>
        </p:nvSpPr>
        <p:spPr>
          <a:xfrm>
            <a:off x="3552825" y="1603904"/>
            <a:ext cx="4914900" cy="1825096"/>
          </a:xfrm>
        </p:spPr>
        <p:txBody>
          <a:bodyPr/>
          <a:lstStyle/>
          <a:p>
            <a:r>
              <a:rPr lang="en-US" dirty="0"/>
              <a:t>Thank you</a:t>
            </a:r>
            <a:endParaRPr lang="en-IN" dirty="0"/>
          </a:p>
        </p:txBody>
      </p:sp>
    </p:spTree>
    <p:extLst>
      <p:ext uri="{BB962C8B-B14F-4D97-AF65-F5344CB8AC3E}">
        <p14:creationId xmlns:p14="http://schemas.microsoft.com/office/powerpoint/2010/main" val="3911910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31263-B1FC-422C-9E27-5B42CC9291F1}"/>
              </a:ext>
            </a:extLst>
          </p:cNvPr>
          <p:cNvSpPr>
            <a:spLocks noGrp="1"/>
          </p:cNvSpPr>
          <p:nvPr>
            <p:ph type="title"/>
          </p:nvPr>
        </p:nvSpPr>
        <p:spPr>
          <a:xfrm>
            <a:off x="238125" y="753533"/>
            <a:ext cx="3276600" cy="675217"/>
          </a:xfrm>
        </p:spPr>
        <p:txBody>
          <a:bodyPr>
            <a:normAutofit fontScale="90000"/>
          </a:bodyPr>
          <a:lstStyle/>
          <a:p>
            <a:r>
              <a:rPr lang="en-IN" sz="3200" dirty="0">
                <a:latin typeface="Arial" panose="020B0604020202020204" pitchFamily="34" charset="0"/>
                <a:cs typeface="Arial" panose="020B0604020202020204" pitchFamily="34" charset="0"/>
              </a:rPr>
              <a:t>Introduction</a:t>
            </a:r>
          </a:p>
        </p:txBody>
      </p:sp>
      <p:sp>
        <p:nvSpPr>
          <p:cNvPr id="9" name="TextBox 8">
            <a:extLst>
              <a:ext uri="{FF2B5EF4-FFF2-40B4-BE49-F238E27FC236}">
                <a16:creationId xmlns:a16="http://schemas.microsoft.com/office/drawing/2014/main" id="{0A5339A4-15C5-44D9-AF13-1CE00C1DF1C9}"/>
              </a:ext>
            </a:extLst>
          </p:cNvPr>
          <p:cNvSpPr txBox="1"/>
          <p:nvPr/>
        </p:nvSpPr>
        <p:spPr>
          <a:xfrm>
            <a:off x="809624" y="2105025"/>
            <a:ext cx="10982326" cy="1200329"/>
          </a:xfrm>
          <a:prstGeom prst="rect">
            <a:avLst/>
          </a:prstGeom>
          <a:noFill/>
        </p:spPr>
        <p:txBody>
          <a:bodyPr wrap="square" rtlCol="0">
            <a:spAutoFit/>
          </a:bodyPr>
          <a:lstStyle/>
          <a:p>
            <a:r>
              <a:rPr lang="en-IN" sz="1800" dirty="0"/>
              <a:t>  ○A </a:t>
            </a:r>
            <a:r>
              <a:rPr lang="en-IN" sz="1800" dirty="0">
                <a:latin typeface="Arial" panose="020B0604020202020204" pitchFamily="34" charset="0"/>
                <a:cs typeface="Arial" panose="020B0604020202020204" pitchFamily="34" charset="0"/>
              </a:rPr>
              <a:t>Stock market is the place where buying and selling of Stocks takes place. Nowadays</a:t>
            </a:r>
            <a:r>
              <a:rPr lang="en-IN" dirty="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due to internet and advanced technology buying and selling of stocks takes place anywhere in india  and also form foreign country ,there is no need to be physical present in exchanges like NSE and BSE .Stock market are perfect competitive market.</a:t>
            </a:r>
            <a:endParaRPr lang="en-IN" dirty="0"/>
          </a:p>
        </p:txBody>
      </p:sp>
      <p:sp>
        <p:nvSpPr>
          <p:cNvPr id="12" name="TextBox 11">
            <a:extLst>
              <a:ext uri="{FF2B5EF4-FFF2-40B4-BE49-F238E27FC236}">
                <a16:creationId xmlns:a16="http://schemas.microsoft.com/office/drawing/2014/main" id="{51465F6B-2266-40C2-8934-D9EFEBD64253}"/>
              </a:ext>
            </a:extLst>
          </p:cNvPr>
          <p:cNvSpPr txBox="1"/>
          <p:nvPr/>
        </p:nvSpPr>
        <p:spPr>
          <a:xfrm>
            <a:off x="809624" y="3429000"/>
            <a:ext cx="7353300" cy="1754326"/>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 There are 22 Stock exchanges in india.But ,two of them are biggest . </a:t>
            </a:r>
          </a:p>
          <a:p>
            <a:r>
              <a:rPr lang="en-US" dirty="0">
                <a:latin typeface="Arial" panose="020B0604020202020204" pitchFamily="34" charset="0"/>
                <a:cs typeface="Arial" panose="020B0604020202020204" pitchFamily="34" charset="0"/>
              </a:rPr>
              <a:t>   »NSE(National Stock Exchange)</a:t>
            </a:r>
          </a:p>
          <a:p>
            <a:r>
              <a:rPr lang="en-US" dirty="0">
                <a:latin typeface="Arial" panose="020B0604020202020204" pitchFamily="34" charset="0"/>
                <a:cs typeface="Arial" panose="020B0604020202020204" pitchFamily="34" charset="0"/>
              </a:rPr>
              <a:t>      Consist of group of 50 Stocks (Nifty50)</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»BSE(Bombay Stock Exchange)</a:t>
            </a:r>
          </a:p>
          <a:p>
            <a:r>
              <a:rPr lang="en-US" dirty="0">
                <a:latin typeface="Arial" panose="020B0604020202020204" pitchFamily="34" charset="0"/>
                <a:cs typeface="Arial" panose="020B0604020202020204" pitchFamily="34" charset="0"/>
              </a:rPr>
              <a:t>      Consist of group of 30 Stocks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32209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50EF799-612E-4510-A152-3C06988816B2}"/>
              </a:ext>
            </a:extLst>
          </p:cNvPr>
          <p:cNvSpPr>
            <a:spLocks noGrp="1"/>
          </p:cNvSpPr>
          <p:nvPr>
            <p:ph type="title"/>
          </p:nvPr>
        </p:nvSpPr>
        <p:spPr>
          <a:xfrm>
            <a:off x="495299" y="591608"/>
            <a:ext cx="8582025" cy="675217"/>
          </a:xfrm>
        </p:spPr>
        <p:txBody>
          <a:bodyPr>
            <a:normAutofit fontScale="90000"/>
          </a:bodyPr>
          <a:lstStyle/>
          <a:p>
            <a:r>
              <a:rPr lang="en-US" dirty="0">
                <a:latin typeface="Arial" panose="020B0604020202020204" pitchFamily="34" charset="0"/>
                <a:cs typeface="Arial" panose="020B0604020202020204" pitchFamily="34" charset="0"/>
              </a:rPr>
              <a:t>S</a:t>
            </a:r>
            <a:r>
              <a:rPr lang="en-IN" dirty="0">
                <a:latin typeface="Arial" panose="020B0604020202020204" pitchFamily="34" charset="0"/>
                <a:cs typeface="Arial" panose="020B0604020202020204" pitchFamily="34" charset="0"/>
              </a:rPr>
              <a:t>ystem Specifications And Objectives</a:t>
            </a:r>
            <a:endParaRPr lang="en-IN" sz="32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64A9BDEE-A5B9-4E20-BFA1-EE4AC5C3A3C9}"/>
              </a:ext>
            </a:extLst>
          </p:cNvPr>
          <p:cNvSpPr txBox="1"/>
          <p:nvPr/>
        </p:nvSpPr>
        <p:spPr>
          <a:xfrm>
            <a:off x="704850" y="1571625"/>
            <a:ext cx="9505950" cy="2585323"/>
          </a:xfrm>
          <a:prstGeom prst="rect">
            <a:avLst/>
          </a:prstGeom>
          <a:noFill/>
        </p:spPr>
        <p:txBody>
          <a:bodyPr wrap="square" rtlCol="0">
            <a:spAutoFit/>
          </a:bodyPr>
          <a:lstStyle/>
          <a:p>
            <a:r>
              <a:rPr lang="en-US" dirty="0"/>
              <a:t>○ A computer system more effective than existing manual system our system does not any high configuration or software &amp; hardware It easy to understand &amp;use because build as per requirement.</a:t>
            </a:r>
          </a:p>
          <a:p>
            <a:endParaRPr lang="en-US" dirty="0"/>
          </a:p>
          <a:p>
            <a:r>
              <a:rPr lang="en-US" dirty="0"/>
              <a:t>○ No training is required </a:t>
            </a:r>
          </a:p>
          <a:p>
            <a:r>
              <a:rPr lang="en-US" dirty="0"/>
              <a:t>○ User can easily operate the system </a:t>
            </a:r>
          </a:p>
          <a:p>
            <a:r>
              <a:rPr lang="en-US" dirty="0"/>
              <a:t>○ View of system is very simple that for not trouble for handling user.</a:t>
            </a:r>
          </a:p>
          <a:p>
            <a:r>
              <a:rPr lang="en-US" dirty="0"/>
              <a:t>○ Save paperwork &amp; also save time </a:t>
            </a:r>
          </a:p>
          <a:p>
            <a:r>
              <a:rPr lang="en-US" dirty="0"/>
              <a:t>○Our system is user friendly </a:t>
            </a:r>
          </a:p>
        </p:txBody>
      </p:sp>
    </p:spTree>
    <p:extLst>
      <p:ext uri="{BB962C8B-B14F-4D97-AF65-F5344CB8AC3E}">
        <p14:creationId xmlns:p14="http://schemas.microsoft.com/office/powerpoint/2010/main" val="109017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F9B0174-B665-49EA-8AAB-4E8D1B55A0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1785908"/>
            <a:ext cx="7058025" cy="4148167"/>
          </a:xfrm>
          <a:prstGeom prst="rect">
            <a:avLst/>
          </a:prstGeom>
        </p:spPr>
      </p:pic>
      <p:sp>
        <p:nvSpPr>
          <p:cNvPr id="8" name="Title 1">
            <a:extLst>
              <a:ext uri="{FF2B5EF4-FFF2-40B4-BE49-F238E27FC236}">
                <a16:creationId xmlns:a16="http://schemas.microsoft.com/office/drawing/2014/main" id="{B412CFB7-9AD9-40F2-AF63-52EE061D9E1C}"/>
              </a:ext>
            </a:extLst>
          </p:cNvPr>
          <p:cNvSpPr>
            <a:spLocks noGrp="1"/>
          </p:cNvSpPr>
          <p:nvPr>
            <p:ph type="title"/>
          </p:nvPr>
        </p:nvSpPr>
        <p:spPr>
          <a:xfrm>
            <a:off x="219075" y="710141"/>
            <a:ext cx="2705100" cy="675217"/>
          </a:xfrm>
        </p:spPr>
        <p:txBody>
          <a:bodyPr>
            <a:normAutofit/>
          </a:bodyPr>
          <a:lstStyle/>
          <a:p>
            <a:r>
              <a:rPr lang="en-US" sz="3200" dirty="0">
                <a:latin typeface="Arial" panose="020B0604020202020204" pitchFamily="34" charset="0"/>
                <a:cs typeface="Arial" panose="020B0604020202020204" pitchFamily="34" charset="0"/>
              </a:rPr>
              <a:t>L</a:t>
            </a:r>
            <a:r>
              <a:rPr lang="en-IN" sz="3200" dirty="0">
                <a:latin typeface="Arial" panose="020B0604020202020204" pitchFamily="34" charset="0"/>
                <a:cs typeface="Arial" panose="020B0604020202020204" pitchFamily="34" charset="0"/>
              </a:rPr>
              <a:t>ogin page</a:t>
            </a:r>
          </a:p>
        </p:txBody>
      </p:sp>
    </p:spTree>
    <p:extLst>
      <p:ext uri="{BB962C8B-B14F-4D97-AF65-F5344CB8AC3E}">
        <p14:creationId xmlns:p14="http://schemas.microsoft.com/office/powerpoint/2010/main" val="593520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EDF2913-65A7-4EAA-AF09-6B48B43AF575}"/>
              </a:ext>
            </a:extLst>
          </p:cNvPr>
          <p:cNvSpPr>
            <a:spLocks noGrp="1"/>
          </p:cNvSpPr>
          <p:nvPr>
            <p:ph type="title"/>
          </p:nvPr>
        </p:nvSpPr>
        <p:spPr>
          <a:xfrm>
            <a:off x="190500" y="414866"/>
            <a:ext cx="2705100" cy="675217"/>
          </a:xfrm>
        </p:spPr>
        <p:txBody>
          <a:bodyPr>
            <a:normAutofit/>
          </a:bodyPr>
          <a:lstStyle/>
          <a:p>
            <a:r>
              <a:rPr lang="en-US" dirty="0">
                <a:latin typeface="Arial" panose="020B0604020202020204" pitchFamily="34" charset="0"/>
                <a:cs typeface="Arial" panose="020B0604020202020204" pitchFamily="34" charset="0"/>
              </a:rPr>
              <a:t>Main Form</a:t>
            </a:r>
            <a:endParaRPr lang="en-IN" sz="3200"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FD48C713-7BF1-4CAC-8117-DA43BE3D9CDB}"/>
              </a:ext>
            </a:extLst>
          </p:cNvPr>
          <p:cNvPicPr>
            <a:picLocks noChangeAspect="1"/>
          </p:cNvPicPr>
          <p:nvPr/>
        </p:nvPicPr>
        <p:blipFill rotWithShape="1">
          <a:blip r:embed="rId2">
            <a:extLst>
              <a:ext uri="{28A0092B-C50C-407E-A947-70E740481C1C}">
                <a14:useLocalDpi xmlns:a14="http://schemas.microsoft.com/office/drawing/2010/main" val="0"/>
              </a:ext>
            </a:extLst>
          </a:blip>
          <a:srcRect t="2328"/>
          <a:stretch/>
        </p:blipFill>
        <p:spPr>
          <a:xfrm>
            <a:off x="1533525" y="1209675"/>
            <a:ext cx="8963025" cy="5346860"/>
          </a:xfrm>
          <a:prstGeom prst="rect">
            <a:avLst/>
          </a:prstGeom>
        </p:spPr>
      </p:pic>
    </p:spTree>
    <p:extLst>
      <p:ext uri="{BB962C8B-B14F-4D97-AF65-F5344CB8AC3E}">
        <p14:creationId xmlns:p14="http://schemas.microsoft.com/office/powerpoint/2010/main" val="3472416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DDA3356-77A0-4DEF-A83C-854DC64CD8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3100" y="1466850"/>
            <a:ext cx="7619999" cy="4495800"/>
          </a:xfrm>
          <a:prstGeom prst="rect">
            <a:avLst/>
          </a:prstGeom>
        </p:spPr>
      </p:pic>
      <p:sp>
        <p:nvSpPr>
          <p:cNvPr id="6" name="Title 1">
            <a:extLst>
              <a:ext uri="{FF2B5EF4-FFF2-40B4-BE49-F238E27FC236}">
                <a16:creationId xmlns:a16="http://schemas.microsoft.com/office/drawing/2014/main" id="{78CB2E2D-623C-46E1-B498-B41F81B94DB3}"/>
              </a:ext>
            </a:extLst>
          </p:cNvPr>
          <p:cNvSpPr>
            <a:spLocks noGrp="1"/>
          </p:cNvSpPr>
          <p:nvPr>
            <p:ph type="title"/>
          </p:nvPr>
        </p:nvSpPr>
        <p:spPr>
          <a:xfrm>
            <a:off x="190499" y="414866"/>
            <a:ext cx="2924175" cy="675217"/>
          </a:xfrm>
        </p:spPr>
        <p:txBody>
          <a:bodyPr>
            <a:normAutofit fontScale="90000"/>
          </a:bodyPr>
          <a:lstStyle/>
          <a:p>
            <a:r>
              <a:rPr lang="en-US" dirty="0">
                <a:latin typeface="Arial" panose="020B0604020202020204" pitchFamily="34" charset="0"/>
                <a:cs typeface="Arial" panose="020B0604020202020204" pitchFamily="34" charset="0"/>
              </a:rPr>
              <a:t>Upload Data</a:t>
            </a:r>
            <a:endParaRPr lang="en-IN"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48471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A05C957-0DBB-4C23-A040-074CC6CDC2B0}"/>
              </a:ext>
            </a:extLst>
          </p:cNvPr>
          <p:cNvSpPr>
            <a:spLocks noGrp="1"/>
          </p:cNvSpPr>
          <p:nvPr>
            <p:ph type="title"/>
          </p:nvPr>
        </p:nvSpPr>
        <p:spPr>
          <a:xfrm>
            <a:off x="190499" y="414866"/>
            <a:ext cx="4210051" cy="675217"/>
          </a:xfrm>
        </p:spPr>
        <p:txBody>
          <a:bodyPr>
            <a:normAutofit fontScale="90000"/>
          </a:bodyPr>
          <a:lstStyle/>
          <a:p>
            <a:r>
              <a:rPr lang="en-US" dirty="0">
                <a:latin typeface="Arial" panose="020B0604020202020204" pitchFamily="34" charset="0"/>
                <a:cs typeface="Arial" panose="020B0604020202020204" pitchFamily="34" charset="0"/>
              </a:rPr>
              <a:t>Upload File folder</a:t>
            </a:r>
            <a:endParaRPr lang="en-IN" sz="32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B9BCA0EA-9631-46E0-A35C-4531E2ED8A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5450" y="1657350"/>
            <a:ext cx="8143875" cy="4251428"/>
          </a:xfrm>
          <a:prstGeom prst="rect">
            <a:avLst/>
          </a:prstGeom>
        </p:spPr>
      </p:pic>
    </p:spTree>
    <p:extLst>
      <p:ext uri="{BB962C8B-B14F-4D97-AF65-F5344CB8AC3E}">
        <p14:creationId xmlns:p14="http://schemas.microsoft.com/office/powerpoint/2010/main" val="4215465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E48CABB-B91C-4497-9769-2542F4C3F9B1}"/>
              </a:ext>
            </a:extLst>
          </p:cNvPr>
          <p:cNvSpPr>
            <a:spLocks noGrp="1"/>
          </p:cNvSpPr>
          <p:nvPr>
            <p:ph type="title"/>
          </p:nvPr>
        </p:nvSpPr>
        <p:spPr>
          <a:xfrm>
            <a:off x="304800" y="414866"/>
            <a:ext cx="4095750" cy="675217"/>
          </a:xfrm>
        </p:spPr>
        <p:txBody>
          <a:bodyPr>
            <a:normAutofit/>
          </a:bodyPr>
          <a:lstStyle/>
          <a:p>
            <a:r>
              <a:rPr lang="en-IN" dirty="0">
                <a:latin typeface="Arial" panose="020B0604020202020204" pitchFamily="34" charset="0"/>
                <a:cs typeface="Arial" panose="020B0604020202020204" pitchFamily="34" charset="0"/>
              </a:rPr>
              <a:t>Company Master</a:t>
            </a:r>
            <a:endParaRPr lang="en-IN" sz="32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6CFE97F8-17A1-4E52-9292-A6719368D4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3550" y="1509713"/>
            <a:ext cx="7734300" cy="3838574"/>
          </a:xfrm>
          <a:prstGeom prst="rect">
            <a:avLst/>
          </a:prstGeom>
        </p:spPr>
      </p:pic>
    </p:spTree>
    <p:extLst>
      <p:ext uri="{BB962C8B-B14F-4D97-AF65-F5344CB8AC3E}">
        <p14:creationId xmlns:p14="http://schemas.microsoft.com/office/powerpoint/2010/main" val="816835342"/>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387</TotalTime>
  <Words>331</Words>
  <Application>Microsoft Office PowerPoint</Application>
  <PresentationFormat>Widescreen</PresentationFormat>
  <Paragraphs>42</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Century Gothic</vt:lpstr>
      <vt:lpstr>Vapor Trail</vt:lpstr>
      <vt:lpstr>           Welcome</vt:lpstr>
      <vt:lpstr>“Share Market Workflow”</vt:lpstr>
      <vt:lpstr>Introduction</vt:lpstr>
      <vt:lpstr>System Specifications And Objectives</vt:lpstr>
      <vt:lpstr>Login page</vt:lpstr>
      <vt:lpstr>Main Form</vt:lpstr>
      <vt:lpstr>Upload Data</vt:lpstr>
      <vt:lpstr>Upload File folder</vt:lpstr>
      <vt:lpstr>Company Master</vt:lpstr>
      <vt:lpstr>Company Details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Welcome</dc:title>
  <dc:creator>Ashit Dighe</dc:creator>
  <cp:lastModifiedBy>Ashit Dighe</cp:lastModifiedBy>
  <cp:revision>14</cp:revision>
  <dcterms:created xsi:type="dcterms:W3CDTF">2021-05-20T10:03:28Z</dcterms:created>
  <dcterms:modified xsi:type="dcterms:W3CDTF">2021-05-21T07:20:12Z</dcterms:modified>
</cp:coreProperties>
</file>