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253A-EDB8-4484-8FC7-4534C69F0A05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97D0-F33E-44F2-8A99-BB5E960BA4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Serial Link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66294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Team 1</a:t>
            </a:r>
          </a:p>
          <a:p>
            <a:r>
              <a:rPr lang="en-US" dirty="0" smtClean="0"/>
              <a:t>Levi Balling, Robert Christensen, James Lewis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761284" y="2858716"/>
            <a:ext cx="1600200" cy="136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930882" y="2945918"/>
            <a:ext cx="1752601" cy="149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505200" y="3581400"/>
            <a:ext cx="13716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335280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8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800600"/>
            <a:ext cx="1393839" cy="150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800600"/>
            <a:ext cx="13716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953000"/>
            <a:ext cx="1047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00000"/>
            </a:camera>
            <a:lightRig rig="threePt" dir="t"/>
          </a:scene3d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953000"/>
            <a:ext cx="1047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21300000"/>
            </a:camera>
            <a:lightRig rig="threePt" dir="t"/>
          </a:scene3d>
        </p:spPr>
      </p:pic>
      <p:cxnSp>
        <p:nvCxnSpPr>
          <p:cNvPr id="19" name="Straight Arrow Connector 18"/>
          <p:cNvCxnSpPr/>
          <p:nvPr/>
        </p:nvCxnSpPr>
        <p:spPr>
          <a:xfrm flipH="1">
            <a:off x="3429000" y="5562600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81400" y="4191000"/>
            <a:ext cx="3048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86200" y="4191000"/>
            <a:ext cx="0" cy="13716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75" idx="1"/>
          </p:cNvCxnSpPr>
          <p:nvPr/>
        </p:nvCxnSpPr>
        <p:spPr>
          <a:xfrm flipV="1">
            <a:off x="4572000" y="5552370"/>
            <a:ext cx="381000" cy="1023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0" y="4191000"/>
            <a:ext cx="3048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72000" y="4191000"/>
            <a:ext cx="0" cy="13716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2971800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RS232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/ </a:t>
            </a:r>
            <a:r>
              <a:rPr lang="en-US" dirty="0" err="1" smtClean="0"/>
              <a:t>Regfile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followed CR16 specification where possible.</a:t>
            </a:r>
          </a:p>
          <a:p>
            <a:r>
              <a:rPr lang="en-US" dirty="0" smtClean="0"/>
              <a:t>Left/Right shift operations move bits one position.</a:t>
            </a:r>
          </a:p>
          <a:p>
            <a:r>
              <a:rPr lang="en-US" dirty="0" smtClean="0"/>
              <a:t>16 general purpose registers in the </a:t>
            </a:r>
            <a:r>
              <a:rPr lang="en-US" dirty="0" err="1" smtClean="0"/>
              <a:t>regfile</a:t>
            </a:r>
            <a:endParaRPr lang="en-US" dirty="0" smtClean="0"/>
          </a:p>
          <a:p>
            <a:r>
              <a:rPr lang="en-US" dirty="0" smtClean="0"/>
              <a:t>Simplicity of design was a significant goal in the design of the ALU.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and </a:t>
            </a:r>
            <a:r>
              <a:rPr lang="en-US" dirty="0" err="1" smtClean="0"/>
              <a:t>Regfile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Miter tests performed on ALU found no significant differences.</a:t>
            </a:r>
          </a:p>
          <a:p>
            <a:r>
              <a:rPr lang="en-US" dirty="0" smtClean="0"/>
              <a:t>A large test fixture was coded to test boundary cases in the ALU</a:t>
            </a:r>
          </a:p>
          <a:p>
            <a:r>
              <a:rPr lang="en-US" dirty="0" smtClean="0"/>
              <a:t>A module was developed and deployed on the FPGA which would fill the register files with Fib sequence.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Generator was used to generate dual-port memory with 16K words.</a:t>
            </a:r>
          </a:p>
          <a:p>
            <a:pPr lvl="1"/>
            <a:r>
              <a:rPr lang="en-US" dirty="0" smtClean="0"/>
              <a:t>Memory structure can be quickly and easily modified by using Core Generator file.</a:t>
            </a:r>
          </a:p>
          <a:p>
            <a:r>
              <a:rPr lang="en-US" dirty="0" smtClean="0"/>
              <a:t>Memory was tested by initializing the memory with large set of prime numbers.  Using switches and push buttons on the FPGA board memory location could be viewed or modified.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RS232 Communication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728900" y="2881700"/>
            <a:ext cx="297416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914400" y="2895600"/>
            <a:ext cx="297416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657600" y="4495800"/>
            <a:ext cx="22860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72000" y="426720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114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RS232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rate of 9600 bits per second</a:t>
            </a:r>
          </a:p>
          <a:p>
            <a:r>
              <a:rPr lang="en-US" dirty="0" smtClean="0"/>
              <a:t>1 start bit, 1 stop bit, and 8 data bit</a:t>
            </a:r>
          </a:p>
          <a:p>
            <a:r>
              <a:rPr lang="en-US" dirty="0" smtClean="0"/>
              <a:t>Built in voltage logic converter</a:t>
            </a:r>
          </a:p>
          <a:p>
            <a:r>
              <a:rPr lang="en-US" dirty="0" smtClean="0"/>
              <a:t>CRC Checksum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67200"/>
            <a:ext cx="35147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 Controller</a:t>
            </a:r>
          </a:p>
          <a:p>
            <a:r>
              <a:rPr lang="en-US" dirty="0"/>
              <a:t>1</a:t>
            </a:r>
            <a:r>
              <a:rPr lang="en-US" dirty="0" smtClean="0"/>
              <a:t> bits for each button</a:t>
            </a:r>
          </a:p>
          <a:p>
            <a:r>
              <a:rPr lang="en-US" dirty="0" smtClean="0"/>
              <a:t>Can be used with 3.3v logic (tested)</a:t>
            </a:r>
          </a:p>
          <a:p>
            <a:endParaRPr lang="en-US" dirty="0"/>
          </a:p>
        </p:txBody>
      </p:sp>
      <p:pic>
        <p:nvPicPr>
          <p:cNvPr id="5" name="Picture 4" descr="nes_bit_patter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953000"/>
            <a:ext cx="5400675" cy="130492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Controller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149426" y="4232574"/>
            <a:ext cx="221674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19600"/>
            <a:ext cx="13716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" name="Elbow Connector 6"/>
          <p:cNvCxnSpPr/>
          <p:nvPr/>
        </p:nvCxnSpPr>
        <p:spPr>
          <a:xfrm flipV="1">
            <a:off x="6553200" y="5334000"/>
            <a:ext cx="609600" cy="533400"/>
          </a:xfrm>
          <a:prstGeom prst="bentConnector3">
            <a:avLst>
              <a:gd name="adj1" fmla="val 50000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1219200"/>
            <a:ext cx="624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640 x 480 resolution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60 Hz  refresh rate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8x8 super pixels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80 x 60 super pixels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Serial Link Game</vt:lpstr>
      <vt:lpstr>ALU / Regfile</vt:lpstr>
      <vt:lpstr>ALU and Regfile Verification</vt:lpstr>
      <vt:lpstr>Memory</vt:lpstr>
      <vt:lpstr>RS232 Communication</vt:lpstr>
      <vt:lpstr>RS232 Protocol</vt:lpstr>
      <vt:lpstr>User Input</vt:lpstr>
      <vt:lpstr>VGA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Balling</dc:creator>
  <cp:lastModifiedBy>Jennifer Balling</cp:lastModifiedBy>
  <cp:revision>13</cp:revision>
  <dcterms:created xsi:type="dcterms:W3CDTF">2011-10-19T18:32:49Z</dcterms:created>
  <dcterms:modified xsi:type="dcterms:W3CDTF">2011-10-19T21:48:51Z</dcterms:modified>
</cp:coreProperties>
</file>