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58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469957"/>
          </a:xfrm>
        </p:spPr>
        <p:txBody>
          <a:bodyPr>
            <a:normAutofit fontScale="90000"/>
          </a:bodyPr>
          <a:p>
            <a:r>
              <a:rPr altLang="zh-CN" sz="4000" lang="en-US"/>
              <a:t>E</a:t>
            </a:r>
            <a:r>
              <a:rPr altLang="zh-CN" sz="4000" lang="en-US"/>
              <a:t>m</a:t>
            </a:r>
            <a:r>
              <a:rPr altLang="zh-CN" sz="4000" lang="en-US"/>
              <a:t>p</a:t>
            </a:r>
            <a:r>
              <a:rPr altLang="zh-CN" sz="4000" lang="en-US"/>
              <a:t>l</a:t>
            </a:r>
            <a:r>
              <a:rPr altLang="zh-CN" sz="4000" lang="en-US"/>
              <a:t>oyee</a:t>
            </a:r>
            <a:r>
              <a:rPr altLang="zh-CN" sz="4000" lang="en-US"/>
              <a:t> </a:t>
            </a:r>
            <a:r>
              <a:rPr altLang="zh-CN" sz="4000" lang="en-US"/>
              <a:t> </a:t>
            </a:r>
            <a:r>
              <a:rPr altLang="zh-CN" sz="4000" lang="en-US"/>
              <a:t>P</a:t>
            </a:r>
            <a:r>
              <a:rPr altLang="zh-CN" sz="4000" lang="en-US"/>
              <a:t>e</a:t>
            </a:r>
            <a:r>
              <a:rPr altLang="zh-CN" sz="4000" lang="en-US"/>
              <a:t>r</a:t>
            </a:r>
            <a:r>
              <a:rPr altLang="zh-CN" sz="4000" lang="en-US"/>
              <a:t>formance</a:t>
            </a:r>
            <a:r>
              <a:rPr altLang="zh-CN" sz="4000" lang="en-US"/>
              <a:t> </a:t>
            </a:r>
            <a:r>
              <a:rPr altLang="zh-CN" sz="4000" lang="en-US"/>
              <a:t>A</a:t>
            </a:r>
            <a:r>
              <a:rPr altLang="zh-CN" sz="4000" lang="en-US"/>
              <a:t>n</a:t>
            </a:r>
            <a:r>
              <a:rPr altLang="zh-CN" sz="4000" lang="en-US"/>
              <a:t>a</a:t>
            </a:r>
            <a:r>
              <a:rPr altLang="zh-CN" sz="4000" lang="en-US"/>
              <a:t>l</a:t>
            </a:r>
            <a:r>
              <a:rPr altLang="zh-CN" sz="4000" lang="en-US"/>
              <a:t>ysis</a:t>
            </a:r>
            <a:r>
              <a:rPr altLang="zh-CN" sz="4000" lang="en-US"/>
              <a:t> </a:t>
            </a:r>
            <a:r>
              <a:rPr altLang="zh-CN" sz="4000" lang="en-US"/>
              <a:t>U</a:t>
            </a:r>
            <a:r>
              <a:rPr altLang="zh-CN" sz="4000" lang="en-US"/>
              <a:t>s</a:t>
            </a:r>
            <a:r>
              <a:rPr altLang="zh-CN" sz="4000" lang="en-US"/>
              <a:t>i</a:t>
            </a:r>
            <a:r>
              <a:rPr altLang="zh-CN" sz="4000" lang="en-US"/>
              <a:t>ng</a:t>
            </a:r>
            <a:r>
              <a:rPr altLang="zh-CN" sz="4000" lang="en-US"/>
              <a:t> </a:t>
            </a:r>
            <a:r>
              <a:rPr altLang="zh-CN" sz="4000" lang="en-US"/>
              <a:t>Excel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838984"/>
            <a:ext cx="9144000" cy="318003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2312DRAABI</dc:creator>
  <dcterms:created xsi:type="dcterms:W3CDTF">2015-05-11T22:30:45Z</dcterms:created>
  <dcterms:modified xsi:type="dcterms:W3CDTF">2024-08-30T18:07:09Z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66c07a88e48f4cefbdcdc0b40e9e5838</vt:lpwstr>
  </property>
</Properties>
</file>