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29378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36860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20946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17606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979261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323099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885689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63475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27588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028494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22918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327286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5397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289141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37293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74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1800644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03576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95957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029365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48291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31344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93500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01740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97998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00784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52560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27109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87272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07341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312628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3" y="0"/>
                  </a:lnTo>
                  <a:lnTo>
                    <a:pt x="0" y="10801"/>
                  </a:lnTo>
                  <a:lnTo>
                    <a:pt x="4643"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2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Asitha Banu.M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52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00022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2119133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32871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4391994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7882432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06315831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200554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97905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21461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57546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72067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45584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87207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29576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942467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2024-09-10T02:56:39Z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