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0" r:id="rId4"/>
    <p:sldId id="261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than Gaikwad" userId="4196ec26eaaee8a2" providerId="LiveId" clId="{ED3190B2-1AF1-42D9-BF81-3B6F1DD3538A}"/>
    <pc:docChg chg="undo custSel addSld delSld modSld">
      <pc:chgData name="Manthan Gaikwad" userId="4196ec26eaaee8a2" providerId="LiveId" clId="{ED3190B2-1AF1-42D9-BF81-3B6F1DD3538A}" dt="2023-01-15T19:58:49.557" v="1540" actId="47"/>
      <pc:docMkLst>
        <pc:docMk/>
      </pc:docMkLst>
      <pc:sldChg chg="addSp delSp modSp mod">
        <pc:chgData name="Manthan Gaikwad" userId="4196ec26eaaee8a2" providerId="LiveId" clId="{ED3190B2-1AF1-42D9-BF81-3B6F1DD3538A}" dt="2023-01-15T19:58:16.702" v="1525" actId="27918"/>
        <pc:sldMkLst>
          <pc:docMk/>
          <pc:sldMk cId="1935571247" sldId="257"/>
        </pc:sldMkLst>
        <pc:graphicFrameChg chg="add mod">
          <ac:chgData name="Manthan Gaikwad" userId="4196ec26eaaee8a2" providerId="LiveId" clId="{ED3190B2-1AF1-42D9-BF81-3B6F1DD3538A}" dt="2023-01-15T18:21:42.354" v="298" actId="1076"/>
          <ac:graphicFrameMkLst>
            <pc:docMk/>
            <pc:sldMk cId="1935571247" sldId="257"/>
            <ac:graphicFrameMk id="3" creationId="{2305D697-45DE-B3FA-7E0D-AA0DFDC9085C}"/>
          </ac:graphicFrameMkLst>
        </pc:graphicFrameChg>
        <pc:graphicFrameChg chg="del">
          <ac:chgData name="Manthan Gaikwad" userId="4196ec26eaaee8a2" providerId="LiveId" clId="{ED3190B2-1AF1-42D9-BF81-3B6F1DD3538A}" dt="2023-01-15T18:21:21.173" v="292" actId="478"/>
          <ac:graphicFrameMkLst>
            <pc:docMk/>
            <pc:sldMk cId="1935571247" sldId="257"/>
            <ac:graphicFrameMk id="17" creationId="{2305D697-45DE-B3FA-7E0D-AA0DFDC9085C}"/>
          </ac:graphicFrameMkLst>
        </pc:graphicFrameChg>
      </pc:sldChg>
      <pc:sldChg chg="addSp delSp modSp del mod">
        <pc:chgData name="Manthan Gaikwad" userId="4196ec26eaaee8a2" providerId="LiveId" clId="{ED3190B2-1AF1-42D9-BF81-3B6F1DD3538A}" dt="2023-01-15T19:35:50.025" v="1200" actId="47"/>
        <pc:sldMkLst>
          <pc:docMk/>
          <pc:sldMk cId="1235791244" sldId="258"/>
        </pc:sldMkLst>
        <pc:spChg chg="mod">
          <ac:chgData name="Manthan Gaikwad" userId="4196ec26eaaee8a2" providerId="LiveId" clId="{ED3190B2-1AF1-42D9-BF81-3B6F1DD3538A}" dt="2023-01-15T18:01:53.745" v="291" actId="1076"/>
          <ac:spMkLst>
            <pc:docMk/>
            <pc:sldMk cId="1235791244" sldId="258"/>
            <ac:spMk id="3" creationId="{E7F304ED-5AF4-895D-45DD-E899AFDF41A0}"/>
          </ac:spMkLst>
        </pc:spChg>
        <pc:graphicFrameChg chg="add del mod">
          <ac:chgData name="Manthan Gaikwad" userId="4196ec26eaaee8a2" providerId="LiveId" clId="{ED3190B2-1AF1-42D9-BF81-3B6F1DD3538A}" dt="2023-01-15T15:25:13.987" v="211" actId="478"/>
          <ac:graphicFrameMkLst>
            <pc:docMk/>
            <pc:sldMk cId="1235791244" sldId="258"/>
            <ac:graphicFrameMk id="4" creationId="{46C6B8E6-F54D-C921-6B86-5610FCA6D1A3}"/>
          </ac:graphicFrameMkLst>
        </pc:graphicFrameChg>
        <pc:graphicFrameChg chg="add del mod">
          <ac:chgData name="Manthan Gaikwad" userId="4196ec26eaaee8a2" providerId="LiveId" clId="{ED3190B2-1AF1-42D9-BF81-3B6F1DD3538A}" dt="2023-01-15T18:01:48.214" v="290" actId="1076"/>
          <ac:graphicFrameMkLst>
            <pc:docMk/>
            <pc:sldMk cId="1235791244" sldId="258"/>
            <ac:graphicFrameMk id="7" creationId="{46C6B8E6-F54D-C921-6B86-5610FCA6D1A3}"/>
          </ac:graphicFrameMkLst>
        </pc:graphicFrameChg>
      </pc:sldChg>
      <pc:sldChg chg="modSp del mod">
        <pc:chgData name="Manthan Gaikwad" userId="4196ec26eaaee8a2" providerId="LiveId" clId="{ED3190B2-1AF1-42D9-BF81-3B6F1DD3538A}" dt="2023-01-15T19:35:52.763" v="1201" actId="47"/>
        <pc:sldMkLst>
          <pc:docMk/>
          <pc:sldMk cId="3275698065" sldId="259"/>
        </pc:sldMkLst>
        <pc:spChg chg="mod">
          <ac:chgData name="Manthan Gaikwad" userId="4196ec26eaaee8a2" providerId="LiveId" clId="{ED3190B2-1AF1-42D9-BF81-3B6F1DD3538A}" dt="2023-01-15T15:27:12.826" v="284" actId="20577"/>
          <ac:spMkLst>
            <pc:docMk/>
            <pc:sldMk cId="3275698065" sldId="259"/>
            <ac:spMk id="2" creationId="{F9FAA436-7AD7-DF77-C96A-AF9C92C1922C}"/>
          </ac:spMkLst>
        </pc:spChg>
      </pc:sldChg>
      <pc:sldChg chg="addSp delSp modSp new mod">
        <pc:chgData name="Manthan Gaikwad" userId="4196ec26eaaee8a2" providerId="LiveId" clId="{ED3190B2-1AF1-42D9-BF81-3B6F1DD3538A}" dt="2023-01-15T19:58:16.722" v="1526" actId="27918"/>
        <pc:sldMkLst>
          <pc:docMk/>
          <pc:sldMk cId="647659900" sldId="260"/>
        </pc:sldMkLst>
        <pc:spChg chg="mod">
          <ac:chgData name="Manthan Gaikwad" userId="4196ec26eaaee8a2" providerId="LiveId" clId="{ED3190B2-1AF1-42D9-BF81-3B6F1DD3538A}" dt="2023-01-15T18:33:35.904" v="339" actId="20577"/>
          <ac:spMkLst>
            <pc:docMk/>
            <pc:sldMk cId="647659900" sldId="260"/>
            <ac:spMk id="2" creationId="{1FE61E7D-A11D-CD5F-2AFE-620E02222386}"/>
          </ac:spMkLst>
        </pc:spChg>
        <pc:spChg chg="add del mod">
          <ac:chgData name="Manthan Gaikwad" userId="4196ec26eaaee8a2" providerId="LiveId" clId="{ED3190B2-1AF1-42D9-BF81-3B6F1DD3538A}" dt="2023-01-15T18:41:57.235" v="744" actId="1076"/>
          <ac:spMkLst>
            <pc:docMk/>
            <pc:sldMk cId="647659900" sldId="260"/>
            <ac:spMk id="3" creationId="{BB0656C4-DCC1-D2F9-F9DA-DB60083652B7}"/>
          </ac:spMkLst>
        </pc:spChg>
        <pc:graphicFrameChg chg="add mod">
          <ac:chgData name="Manthan Gaikwad" userId="4196ec26eaaee8a2" providerId="LiveId" clId="{ED3190B2-1AF1-42D9-BF81-3B6F1DD3538A}" dt="2023-01-15T18:34:07.634" v="352"/>
          <ac:graphicFrameMkLst>
            <pc:docMk/>
            <pc:sldMk cId="647659900" sldId="260"/>
            <ac:graphicFrameMk id="4" creationId="{BB64E107-19FD-C407-2A3A-B4242466559F}"/>
          </ac:graphicFrameMkLst>
        </pc:graphicFrameChg>
        <pc:graphicFrameChg chg="add mod">
          <ac:chgData name="Manthan Gaikwad" userId="4196ec26eaaee8a2" providerId="LiveId" clId="{ED3190B2-1AF1-42D9-BF81-3B6F1DD3538A}" dt="2023-01-15T18:34:19.475" v="363" actId="1076"/>
          <ac:graphicFrameMkLst>
            <pc:docMk/>
            <pc:sldMk cId="647659900" sldId="260"/>
            <ac:graphicFrameMk id="5" creationId="{BB64E107-19FD-C407-2A3A-B4242466559F}"/>
          </ac:graphicFrameMkLst>
        </pc:graphicFrameChg>
      </pc:sldChg>
      <pc:sldChg chg="addSp delSp modSp new mod">
        <pc:chgData name="Manthan Gaikwad" userId="4196ec26eaaee8a2" providerId="LiveId" clId="{ED3190B2-1AF1-42D9-BF81-3B6F1DD3538A}" dt="2023-01-15T19:51:56.152" v="1507" actId="27918"/>
        <pc:sldMkLst>
          <pc:docMk/>
          <pc:sldMk cId="4254857957" sldId="261"/>
        </pc:sldMkLst>
        <pc:spChg chg="mod">
          <ac:chgData name="Manthan Gaikwad" userId="4196ec26eaaee8a2" providerId="LiveId" clId="{ED3190B2-1AF1-42D9-BF81-3B6F1DD3538A}" dt="2023-01-15T19:35:42.062" v="1197" actId="20577"/>
          <ac:spMkLst>
            <pc:docMk/>
            <pc:sldMk cId="4254857957" sldId="261"/>
            <ac:spMk id="2" creationId="{6348ADFE-F9F3-6F4E-E726-9A23D6CB2E52}"/>
          </ac:spMkLst>
        </pc:spChg>
        <pc:spChg chg="mod">
          <ac:chgData name="Manthan Gaikwad" userId="4196ec26eaaee8a2" providerId="LiveId" clId="{ED3190B2-1AF1-42D9-BF81-3B6F1DD3538A}" dt="2023-01-15T19:34:53.923" v="1165" actId="115"/>
          <ac:spMkLst>
            <pc:docMk/>
            <pc:sldMk cId="4254857957" sldId="261"/>
            <ac:spMk id="3" creationId="{3B9E5B9A-DE1E-8ACD-809A-F2A832D95D16}"/>
          </ac:spMkLst>
        </pc:spChg>
        <pc:spChg chg="del">
          <ac:chgData name="Manthan Gaikwad" userId="4196ec26eaaee8a2" providerId="LiveId" clId="{ED3190B2-1AF1-42D9-BF81-3B6F1DD3538A}" dt="2023-01-15T19:15:43.743" v="792" actId="478"/>
          <ac:spMkLst>
            <pc:docMk/>
            <pc:sldMk cId="4254857957" sldId="261"/>
            <ac:spMk id="4" creationId="{88BEE6AC-BEE5-1E04-219D-B0E337853DB8}"/>
          </ac:spMkLst>
        </pc:spChg>
        <pc:spChg chg="mod">
          <ac:chgData name="Manthan Gaikwad" userId="4196ec26eaaee8a2" providerId="LiveId" clId="{ED3190B2-1AF1-42D9-BF81-3B6F1DD3538A}" dt="2023-01-15T19:34:04.758" v="1150" actId="404"/>
          <ac:spMkLst>
            <pc:docMk/>
            <pc:sldMk cId="4254857957" sldId="261"/>
            <ac:spMk id="5" creationId="{704F504C-019B-2552-756C-4EB437DC8D30}"/>
          </ac:spMkLst>
        </pc:spChg>
        <pc:spChg chg="mod">
          <ac:chgData name="Manthan Gaikwad" userId="4196ec26eaaee8a2" providerId="LiveId" clId="{ED3190B2-1AF1-42D9-BF81-3B6F1DD3538A}" dt="2023-01-15T19:34:59.863" v="1166" actId="115"/>
          <ac:spMkLst>
            <pc:docMk/>
            <pc:sldMk cId="4254857957" sldId="261"/>
            <ac:spMk id="6" creationId="{C63D194F-7780-CCC4-FD79-81C20998FD8F}"/>
          </ac:spMkLst>
        </pc:spChg>
        <pc:spChg chg="del">
          <ac:chgData name="Manthan Gaikwad" userId="4196ec26eaaee8a2" providerId="LiveId" clId="{ED3190B2-1AF1-42D9-BF81-3B6F1DD3538A}" dt="2023-01-15T19:26:43.193" v="991" actId="478"/>
          <ac:spMkLst>
            <pc:docMk/>
            <pc:sldMk cId="4254857957" sldId="261"/>
            <ac:spMk id="7" creationId="{6C274FB6-E1D1-DB49-512B-BEA4139E260F}"/>
          </ac:spMkLst>
        </pc:spChg>
        <pc:spChg chg="mod">
          <ac:chgData name="Manthan Gaikwad" userId="4196ec26eaaee8a2" providerId="LiveId" clId="{ED3190B2-1AF1-42D9-BF81-3B6F1DD3538A}" dt="2023-01-15T19:35:27.503" v="1167" actId="1076"/>
          <ac:spMkLst>
            <pc:docMk/>
            <pc:sldMk cId="4254857957" sldId="261"/>
            <ac:spMk id="8" creationId="{29F00090-FB36-3E72-BB25-CF738B7CD012}"/>
          </ac:spMkLst>
        </pc:spChg>
        <pc:spChg chg="del">
          <ac:chgData name="Manthan Gaikwad" userId="4196ec26eaaee8a2" providerId="LiveId" clId="{ED3190B2-1AF1-42D9-BF81-3B6F1DD3538A}" dt="2023-01-15T19:32:13.272" v="1126" actId="478"/>
          <ac:spMkLst>
            <pc:docMk/>
            <pc:sldMk cId="4254857957" sldId="261"/>
            <ac:spMk id="9" creationId="{7D8EAC90-1AA7-B51E-73BB-4BAF48CED39B}"/>
          </ac:spMkLst>
        </pc:spChg>
        <pc:spChg chg="del">
          <ac:chgData name="Manthan Gaikwad" userId="4196ec26eaaee8a2" providerId="LiveId" clId="{ED3190B2-1AF1-42D9-BF81-3B6F1DD3538A}" dt="2023-01-15T19:32:08.902" v="1125" actId="478"/>
          <ac:spMkLst>
            <pc:docMk/>
            <pc:sldMk cId="4254857957" sldId="261"/>
            <ac:spMk id="10" creationId="{3FB15EB8-BB0D-A02A-FB54-A47ABA0E154E}"/>
          </ac:spMkLst>
        </pc:spChg>
        <pc:spChg chg="del">
          <ac:chgData name="Manthan Gaikwad" userId="4196ec26eaaee8a2" providerId="LiveId" clId="{ED3190B2-1AF1-42D9-BF81-3B6F1DD3538A}" dt="2023-01-15T19:32:14.393" v="1127" actId="478"/>
          <ac:spMkLst>
            <pc:docMk/>
            <pc:sldMk cId="4254857957" sldId="261"/>
            <ac:spMk id="11" creationId="{114D1963-1B3A-8F1C-BDAC-965D19B11207}"/>
          </ac:spMkLst>
        </pc:spChg>
        <pc:graphicFrameChg chg="add del mod">
          <ac:chgData name="Manthan Gaikwad" userId="4196ec26eaaee8a2" providerId="LiveId" clId="{ED3190B2-1AF1-42D9-BF81-3B6F1DD3538A}" dt="2023-01-15T19:16:01.953" v="795" actId="478"/>
          <ac:graphicFrameMkLst>
            <pc:docMk/>
            <pc:sldMk cId="4254857957" sldId="261"/>
            <ac:graphicFrameMk id="12" creationId="{D2177421-06D8-AD80-7FB7-23990D7F1749}"/>
          </ac:graphicFrameMkLst>
        </pc:graphicFrameChg>
        <pc:graphicFrameChg chg="add del mod">
          <ac:chgData name="Manthan Gaikwad" userId="4196ec26eaaee8a2" providerId="LiveId" clId="{ED3190B2-1AF1-42D9-BF81-3B6F1DD3538A}" dt="2023-01-15T19:16:29.453" v="800" actId="478"/>
          <ac:graphicFrameMkLst>
            <pc:docMk/>
            <pc:sldMk cId="4254857957" sldId="261"/>
            <ac:graphicFrameMk id="13" creationId="{2C8CD4F3-BA07-5DBF-2366-DA5C20636FB8}"/>
          </ac:graphicFrameMkLst>
        </pc:graphicFrameChg>
        <pc:graphicFrameChg chg="add mod">
          <ac:chgData name="Manthan Gaikwad" userId="4196ec26eaaee8a2" providerId="LiveId" clId="{ED3190B2-1AF1-42D9-BF81-3B6F1DD3538A}" dt="2023-01-15T19:32:55.292" v="1136" actId="1076"/>
          <ac:graphicFrameMkLst>
            <pc:docMk/>
            <pc:sldMk cId="4254857957" sldId="261"/>
            <ac:graphicFrameMk id="14" creationId="{44417F54-0D94-F1AC-67F0-5DFF55ED4ABF}"/>
          </ac:graphicFrameMkLst>
        </pc:graphicFrameChg>
        <pc:graphicFrameChg chg="add mod">
          <ac:chgData name="Manthan Gaikwad" userId="4196ec26eaaee8a2" providerId="LiveId" clId="{ED3190B2-1AF1-42D9-BF81-3B6F1DD3538A}" dt="2023-01-15T19:33:31.903" v="1143" actId="14100"/>
          <ac:graphicFrameMkLst>
            <pc:docMk/>
            <pc:sldMk cId="4254857957" sldId="261"/>
            <ac:graphicFrameMk id="15" creationId="{2519309F-B1EF-88D9-D461-AEA449C47BA1}"/>
          </ac:graphicFrameMkLst>
        </pc:graphicFrameChg>
      </pc:sldChg>
      <pc:sldChg chg="new del">
        <pc:chgData name="Manthan Gaikwad" userId="4196ec26eaaee8a2" providerId="LiveId" clId="{ED3190B2-1AF1-42D9-BF81-3B6F1DD3538A}" dt="2023-01-15T19:41:51.512" v="1204" actId="47"/>
        <pc:sldMkLst>
          <pc:docMk/>
          <pc:sldMk cId="50531489" sldId="262"/>
        </pc:sldMkLst>
      </pc:sldChg>
      <pc:sldChg chg="addSp delSp modSp new mod">
        <pc:chgData name="Manthan Gaikwad" userId="4196ec26eaaee8a2" providerId="LiveId" clId="{ED3190B2-1AF1-42D9-BF81-3B6F1DD3538A}" dt="2023-01-15T19:55:19.612" v="1524" actId="20577"/>
        <pc:sldMkLst>
          <pc:docMk/>
          <pc:sldMk cId="510788359" sldId="263"/>
        </pc:sldMkLst>
        <pc:spChg chg="mod">
          <ac:chgData name="Manthan Gaikwad" userId="4196ec26eaaee8a2" providerId="LiveId" clId="{ED3190B2-1AF1-42D9-BF81-3B6F1DD3538A}" dt="2023-01-15T19:55:19.612" v="1524" actId="20577"/>
          <ac:spMkLst>
            <pc:docMk/>
            <pc:sldMk cId="510788359" sldId="263"/>
            <ac:spMk id="2" creationId="{EA919AB5-BE71-DEBB-58C1-A9A6052691E0}"/>
          </ac:spMkLst>
        </pc:spChg>
        <pc:spChg chg="add del mod">
          <ac:chgData name="Manthan Gaikwad" userId="4196ec26eaaee8a2" providerId="LiveId" clId="{ED3190B2-1AF1-42D9-BF81-3B6F1DD3538A}" dt="2023-01-15T19:51:12.762" v="1503" actId="14100"/>
          <ac:spMkLst>
            <pc:docMk/>
            <pc:sldMk cId="510788359" sldId="263"/>
            <ac:spMk id="3" creationId="{C06FCBBB-A627-5D3B-4C84-7A0B9C4C109C}"/>
          </ac:spMkLst>
        </pc:spChg>
        <pc:spChg chg="add mod">
          <ac:chgData name="Manthan Gaikwad" userId="4196ec26eaaee8a2" providerId="LiveId" clId="{ED3190B2-1AF1-42D9-BF81-3B6F1DD3538A}" dt="2023-01-15T19:51:20.533" v="1505" actId="1076"/>
          <ac:spMkLst>
            <pc:docMk/>
            <pc:sldMk cId="510788359" sldId="263"/>
            <ac:spMk id="7" creationId="{8A5EF79F-007B-A9B3-D923-F3D5138830E7}"/>
          </ac:spMkLst>
        </pc:spChg>
        <pc:spChg chg="add mod">
          <ac:chgData name="Manthan Gaikwad" userId="4196ec26eaaee8a2" providerId="LiveId" clId="{ED3190B2-1AF1-42D9-BF81-3B6F1DD3538A}" dt="2023-01-15T19:51:17.102" v="1504" actId="1076"/>
          <ac:spMkLst>
            <pc:docMk/>
            <pc:sldMk cId="510788359" sldId="263"/>
            <ac:spMk id="8" creationId="{5F377B20-D305-074F-00B9-E0930CFBB590}"/>
          </ac:spMkLst>
        </pc:spChg>
        <pc:graphicFrameChg chg="add mod">
          <ac:chgData name="Manthan Gaikwad" userId="4196ec26eaaee8a2" providerId="LiveId" clId="{ED3190B2-1AF1-42D9-BF81-3B6F1DD3538A}" dt="2023-01-15T19:45:15.622" v="1211"/>
          <ac:graphicFrameMkLst>
            <pc:docMk/>
            <pc:sldMk cId="510788359" sldId="263"/>
            <ac:graphicFrameMk id="4" creationId="{0C5D18FB-2ED2-7DAC-AE00-A72839BAC3E1}"/>
          </ac:graphicFrameMkLst>
        </pc:graphicFrameChg>
        <pc:graphicFrameChg chg="add del mod">
          <ac:chgData name="Manthan Gaikwad" userId="4196ec26eaaee8a2" providerId="LiveId" clId="{ED3190B2-1AF1-42D9-BF81-3B6F1DD3538A}" dt="2023-01-15T19:47:29.767" v="1291" actId="478"/>
          <ac:graphicFrameMkLst>
            <pc:docMk/>
            <pc:sldMk cId="510788359" sldId="263"/>
            <ac:graphicFrameMk id="5" creationId="{0C5D18FB-2ED2-7DAC-AE00-A72839BAC3E1}"/>
          </ac:graphicFrameMkLst>
        </pc:graphicFrameChg>
        <pc:graphicFrameChg chg="add mod">
          <ac:chgData name="Manthan Gaikwad" userId="4196ec26eaaee8a2" providerId="LiveId" clId="{ED3190B2-1AF1-42D9-BF81-3B6F1DD3538A}" dt="2023-01-15T19:50:59.262" v="1500" actId="14100"/>
          <ac:graphicFrameMkLst>
            <pc:docMk/>
            <pc:sldMk cId="510788359" sldId="263"/>
            <ac:graphicFrameMk id="6" creationId="{CDC68183-2EC4-91F6-0488-94DC81A8EA27}"/>
          </ac:graphicFrameMkLst>
        </pc:graphicFrameChg>
      </pc:sldChg>
      <pc:sldChg chg="new del">
        <pc:chgData name="Manthan Gaikwad" userId="4196ec26eaaee8a2" providerId="LiveId" clId="{ED3190B2-1AF1-42D9-BF81-3B6F1DD3538A}" dt="2023-01-15T19:58:49.557" v="1540" actId="47"/>
        <pc:sldMkLst>
          <pc:docMk/>
          <pc:sldMk cId="3757837512" sldId="264"/>
        </pc:sldMkLst>
      </pc:sldChg>
      <pc:sldChg chg="delSp modSp new mod">
        <pc:chgData name="Manthan Gaikwad" userId="4196ec26eaaee8a2" providerId="LiveId" clId="{ED3190B2-1AF1-42D9-BF81-3B6F1DD3538A}" dt="2023-01-15T19:58:45.382" v="1539" actId="122"/>
        <pc:sldMkLst>
          <pc:docMk/>
          <pc:sldMk cId="1010257620" sldId="265"/>
        </pc:sldMkLst>
        <pc:spChg chg="mod">
          <ac:chgData name="Manthan Gaikwad" userId="4196ec26eaaee8a2" providerId="LiveId" clId="{ED3190B2-1AF1-42D9-BF81-3B6F1DD3538A}" dt="2023-01-15T19:58:45.382" v="1539" actId="122"/>
          <ac:spMkLst>
            <pc:docMk/>
            <pc:sldMk cId="1010257620" sldId="265"/>
            <ac:spMk id="2" creationId="{28352C01-F6F1-556F-64D0-F75483E7BF00}"/>
          </ac:spMkLst>
        </pc:spChg>
        <pc:spChg chg="del">
          <ac:chgData name="Manthan Gaikwad" userId="4196ec26eaaee8a2" providerId="LiveId" clId="{ED3190B2-1AF1-42D9-BF81-3B6F1DD3538A}" dt="2023-01-15T19:58:37.007" v="1529" actId="478"/>
          <ac:spMkLst>
            <pc:docMk/>
            <pc:sldMk cId="1010257620" sldId="265"/>
            <ac:spMk id="3" creationId="{B3CAD744-E29D-91E9-64F3-49D6CED62F8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IA\Batch%20b%20datasets\Batch%20b%20datasets\Supermart%20Grocery%20Sales%20-%20Retail%20Analytics%20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IA\Batch%20b%20datasets\Batch%20b%20datasets\Supermart%20Grocery%20Sales%20-%20Retail%20Analytics%20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IA\Batch%20b%20datasets\Batch%20b%20datasets\Supermart%20Grocery%20Sales%20-%20Retail%20Analytics%20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IA\Batch%20b%20datasets\Batch%20b%20datasets\Supermart%20Grocery%20Sales%20-%20Retail%20Analytics%20Datas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IA\Batch%20b%20datasets\Batch%20b%20datasets\Supermart%20Grocery%20Sales%20-%20Retail%20Analytics%20Datas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[Supermart Grocery Sales - Retail Analytics Dataset.xlsx]Dashboard!PivotTable3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YoY</a:t>
            </a:r>
            <a:r>
              <a:rPr lang="en-US" baseline="0"/>
              <a:t> Sales vs Profit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Dashboard!$H$9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Dashboard!$G$10:$G$14</c:f>
              <c:strCach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strCache>
            </c:strRef>
          </c:cat>
          <c:val>
            <c:numRef>
              <c:f>Dashboard!$H$10:$H$14</c:f>
              <c:numCache>
                <c:formatCode>"$"#,##0.00</c:formatCode>
                <c:ptCount val="4"/>
                <c:pt idx="0">
                  <c:v>2975599</c:v>
                </c:pt>
                <c:pt idx="1">
                  <c:v>3131959</c:v>
                </c:pt>
                <c:pt idx="2">
                  <c:v>3871912</c:v>
                </c:pt>
                <c:pt idx="3">
                  <c:v>4977512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FB-4604-870E-6C3EBCE4C97C}"/>
            </c:ext>
          </c:extLst>
        </c:ser>
        <c:ser>
          <c:idx val="1"/>
          <c:order val="1"/>
          <c:tx>
            <c:strRef>
              <c:f>Dashboard!$I$9</c:f>
              <c:strCache>
                <c:ptCount val="1"/>
                <c:pt idx="0">
                  <c:v>YoY Sales Per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Dashboard!$G$10:$G$14</c:f>
              <c:strCach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strCache>
            </c:strRef>
          </c:cat>
          <c:val>
            <c:numRef>
              <c:f>Dashboard!$I$10:$I$14</c:f>
              <c:numCache>
                <c:formatCode>0.00%</c:formatCode>
                <c:ptCount val="4"/>
                <c:pt idx="0">
                  <c:v>1</c:v>
                </c:pt>
                <c:pt idx="1">
                  <c:v>1.0525474030606947</c:v>
                </c:pt>
                <c:pt idx="2">
                  <c:v>1.3012210314629089</c:v>
                </c:pt>
                <c:pt idx="3">
                  <c:v>1.6727764729051193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FB-4604-870E-6C3EBCE4C97C}"/>
            </c:ext>
          </c:extLst>
        </c:ser>
        <c:ser>
          <c:idx val="2"/>
          <c:order val="2"/>
          <c:tx>
            <c:strRef>
              <c:f>Dashboard!$J$9</c:f>
              <c:strCache>
                <c:ptCount val="1"/>
                <c:pt idx="0">
                  <c:v>YoY Profit Perc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Dashboard!$G$10:$G$14</c:f>
              <c:strCach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strCache>
            </c:strRef>
          </c:cat>
          <c:val>
            <c:numRef>
              <c:f>Dashboard!$J$10:$J$14</c:f>
              <c:numCache>
                <c:formatCode>0.00%</c:formatCode>
                <c:ptCount val="4"/>
                <c:pt idx="0">
                  <c:v>1</c:v>
                </c:pt>
                <c:pt idx="1">
                  <c:v>1.0593516973715462</c:v>
                </c:pt>
                <c:pt idx="2">
                  <c:v>1.266683517399078</c:v>
                </c:pt>
                <c:pt idx="3">
                  <c:v>1.653335217822999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FB-4604-870E-6C3EBCE4C9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90830623"/>
        <c:axId val="1290831455"/>
      </c:barChart>
      <c:lineChart>
        <c:grouping val="standard"/>
        <c:varyColors val="0"/>
        <c:ser>
          <c:idx val="3"/>
          <c:order val="3"/>
          <c:tx>
            <c:strRef>
              <c:f>Dashboard!$K$9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Dashboard!$G$10:$G$14</c:f>
              <c:strCach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strCache>
            </c:strRef>
          </c:cat>
          <c:val>
            <c:numRef>
              <c:f>Dashboard!$K$10:$K$14</c:f>
              <c:numCache>
                <c:formatCode>"$"#,##0.00</c:formatCode>
                <c:ptCount val="4"/>
                <c:pt idx="0">
                  <c:v>752529.1100000001</c:v>
                </c:pt>
                <c:pt idx="1">
                  <c:v>797192.98999999906</c:v>
                </c:pt>
                <c:pt idx="2">
                  <c:v>953216.21999999788</c:v>
                </c:pt>
                <c:pt idx="3">
                  <c:v>1244182.8799999978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5FB-4604-870E-6C3EBCE4C9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2906815"/>
        <c:axId val="1212908895"/>
      </c:lineChart>
      <c:catAx>
        <c:axId val="1290830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0831455"/>
        <c:crosses val="autoZero"/>
        <c:auto val="1"/>
        <c:lblAlgn val="ctr"/>
        <c:lblOffset val="100"/>
        <c:noMultiLvlLbl val="0"/>
      </c:catAx>
      <c:valAx>
        <c:axId val="1290831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0830623"/>
        <c:crosses val="autoZero"/>
        <c:crossBetween val="between"/>
      </c:valAx>
      <c:valAx>
        <c:axId val="1212908895"/>
        <c:scaling>
          <c:orientation val="minMax"/>
        </c:scaling>
        <c:delete val="0"/>
        <c:axPos val="r"/>
        <c:numFmt formatCode="&quot;$&quot;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2906815"/>
        <c:crosses val="max"/>
        <c:crossBetween val="between"/>
      </c:valAx>
      <c:catAx>
        <c:axId val="121290681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2908895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[Supermart Grocery Sales - Retail Analytics Dataset.xlsx]Dashboard!PivotTable6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Dashboard!$N$37:$N$38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Dashboard!$M$39:$M$51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Dashboard!$N$39:$N$51</c:f>
              <c:numCache>
                <c:formatCode>General</c:formatCode>
                <c:ptCount val="12"/>
                <c:pt idx="0">
                  <c:v>122497</c:v>
                </c:pt>
                <c:pt idx="1">
                  <c:v>66030</c:v>
                </c:pt>
                <c:pt idx="2">
                  <c:v>247156</c:v>
                </c:pt>
                <c:pt idx="3">
                  <c:v>203258</c:v>
                </c:pt>
                <c:pt idx="4">
                  <c:v>164263</c:v>
                </c:pt>
                <c:pt idx="5">
                  <c:v>206064</c:v>
                </c:pt>
                <c:pt idx="6">
                  <c:v>220986</c:v>
                </c:pt>
                <c:pt idx="7">
                  <c:v>230161</c:v>
                </c:pt>
                <c:pt idx="8">
                  <c:v>382200</c:v>
                </c:pt>
                <c:pt idx="9">
                  <c:v>241726</c:v>
                </c:pt>
                <c:pt idx="10">
                  <c:v>480979</c:v>
                </c:pt>
                <c:pt idx="11">
                  <c:v>410279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32-43E9-8F77-EB41AA5F640E}"/>
            </c:ext>
          </c:extLst>
        </c:ser>
        <c:ser>
          <c:idx val="1"/>
          <c:order val="1"/>
          <c:tx>
            <c:strRef>
              <c:f>Dashboard!$O$37:$O$38</c:f>
              <c:strCache>
                <c:ptCount val="1"/>
                <c:pt idx="0">
                  <c:v>2016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Dashboard!$M$39:$M$51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Dashboard!$O$39:$O$51</c:f>
              <c:numCache>
                <c:formatCode>General</c:formatCode>
                <c:ptCount val="12"/>
                <c:pt idx="0">
                  <c:v>89009</c:v>
                </c:pt>
                <c:pt idx="1">
                  <c:v>90823</c:v>
                </c:pt>
                <c:pt idx="2">
                  <c:v>212164</c:v>
                </c:pt>
                <c:pt idx="3">
                  <c:v>237272</c:v>
                </c:pt>
                <c:pt idx="4">
                  <c:v>222722</c:v>
                </c:pt>
                <c:pt idx="5">
                  <c:v>205388</c:v>
                </c:pt>
                <c:pt idx="6">
                  <c:v>215776</c:v>
                </c:pt>
                <c:pt idx="7">
                  <c:v>229543</c:v>
                </c:pt>
                <c:pt idx="8">
                  <c:v>429658</c:v>
                </c:pt>
                <c:pt idx="9">
                  <c:v>249639</c:v>
                </c:pt>
                <c:pt idx="10">
                  <c:v>477720</c:v>
                </c:pt>
                <c:pt idx="11">
                  <c:v>472245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DF32-43E9-8F77-EB41AA5F640E}"/>
            </c:ext>
          </c:extLst>
        </c:ser>
        <c:ser>
          <c:idx val="2"/>
          <c:order val="2"/>
          <c:tx>
            <c:strRef>
              <c:f>Dashboard!$P$37:$P$38</c:f>
              <c:strCache>
                <c:ptCount val="1"/>
                <c:pt idx="0">
                  <c:v>2017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Dashboard!$M$39:$M$51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Dashboard!$P$39:$P$51</c:f>
              <c:numCache>
                <c:formatCode>General</c:formatCode>
                <c:ptCount val="12"/>
                <c:pt idx="0">
                  <c:v>131727</c:v>
                </c:pt>
                <c:pt idx="1">
                  <c:v>132982</c:v>
                </c:pt>
                <c:pt idx="2">
                  <c:v>238956</c:v>
                </c:pt>
                <c:pt idx="3">
                  <c:v>247773</c:v>
                </c:pt>
                <c:pt idx="4">
                  <c:v>332524</c:v>
                </c:pt>
                <c:pt idx="5">
                  <c:v>291454</c:v>
                </c:pt>
                <c:pt idx="6">
                  <c:v>315531</c:v>
                </c:pt>
                <c:pt idx="7">
                  <c:v>256089</c:v>
                </c:pt>
                <c:pt idx="8">
                  <c:v>546728</c:v>
                </c:pt>
                <c:pt idx="9">
                  <c:v>308026</c:v>
                </c:pt>
                <c:pt idx="10">
                  <c:v>551815</c:v>
                </c:pt>
                <c:pt idx="11">
                  <c:v>518307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DF32-43E9-8F77-EB41AA5F640E}"/>
            </c:ext>
          </c:extLst>
        </c:ser>
        <c:ser>
          <c:idx val="3"/>
          <c:order val="3"/>
          <c:tx>
            <c:strRef>
              <c:f>Dashboard!$Q$37:$Q$38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Dashboard!$M$39:$M$51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Dashboard!$Q$39:$Q$51</c:f>
              <c:numCache>
                <c:formatCode>General</c:formatCode>
                <c:ptCount val="12"/>
                <c:pt idx="0">
                  <c:v>234739</c:v>
                </c:pt>
                <c:pt idx="1">
                  <c:v>166267</c:v>
                </c:pt>
                <c:pt idx="2">
                  <c:v>355704</c:v>
                </c:pt>
                <c:pt idx="3">
                  <c:v>310150</c:v>
                </c:pt>
                <c:pt idx="4">
                  <c:v>367411</c:v>
                </c:pt>
                <c:pt idx="5">
                  <c:v>354902</c:v>
                </c:pt>
                <c:pt idx="6">
                  <c:v>337092</c:v>
                </c:pt>
                <c:pt idx="7">
                  <c:v>331014</c:v>
                </c:pt>
                <c:pt idx="8">
                  <c:v>705680</c:v>
                </c:pt>
                <c:pt idx="9">
                  <c:v>443898</c:v>
                </c:pt>
                <c:pt idx="10">
                  <c:v>683410</c:v>
                </c:pt>
                <c:pt idx="11">
                  <c:v>687245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DF32-43E9-8F77-EB41AA5F6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1402096"/>
        <c:axId val="1561391696"/>
      </c:lineChart>
      <c:catAx>
        <c:axId val="156140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1391696"/>
        <c:crosses val="autoZero"/>
        <c:auto val="1"/>
        <c:lblAlgn val="ctr"/>
        <c:lblOffset val="100"/>
        <c:noMultiLvlLbl val="0"/>
      </c:catAx>
      <c:valAx>
        <c:axId val="156139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1402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[Supermart Grocery Sales - Retail Analytics Dataset.xlsx]Dashboard!PivotTable7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3"/>
        <c:spPr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5"/>
        <c:spPr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Dashboard!$C$49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6C1-4B2C-A6F1-46193FBCF8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6C1-4B2C-A6F1-46193FBCF8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6C1-4B2C-A6F1-46193FBCF86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6C1-4B2C-A6F1-46193FBCF86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6C1-4B2C-A6F1-46193FBCF86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76C1-4B2C-A6F1-46193FBCF86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76C1-4B2C-A6F1-46193FBCF86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76C1-4B2C-A6F1-46193FBCF86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76C1-4B2C-A6F1-46193FBCF86D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76C1-4B2C-A6F1-46193FBCF86D}"/>
                </c:ext>
              </c:extLst>
            </c:dLbl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Dashboard!$B$50:$B$55</c:f>
              <c:strCache>
                <c:ptCount val="5"/>
                <c:pt idx="0">
                  <c:v>Central</c:v>
                </c:pt>
                <c:pt idx="1">
                  <c:v>East</c:v>
                </c:pt>
                <c:pt idx="2">
                  <c:v>North</c:v>
                </c:pt>
                <c:pt idx="3">
                  <c:v>South</c:v>
                </c:pt>
                <c:pt idx="4">
                  <c:v>West</c:v>
                </c:pt>
              </c:strCache>
            </c:strRef>
          </c:cat>
          <c:val>
            <c:numRef>
              <c:f>Dashboard!$C$50:$C$55</c:f>
              <c:numCache>
                <c:formatCode>General</c:formatCode>
                <c:ptCount val="5"/>
                <c:pt idx="0">
                  <c:v>3468156</c:v>
                </c:pt>
                <c:pt idx="1">
                  <c:v>4248368</c:v>
                </c:pt>
                <c:pt idx="2">
                  <c:v>1254</c:v>
                </c:pt>
                <c:pt idx="3">
                  <c:v>2440461</c:v>
                </c:pt>
                <c:pt idx="4">
                  <c:v>4798743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6C1-4B2C-A6F1-46193FBCF86D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[Supermart Grocery Sales - Retail Analytics Dataset.xlsx]Dashboard!PivotTable8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Dashboard!$O$55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Dashboard!$N$56:$N$63</c:f>
              <c:strCache>
                <c:ptCount val="7"/>
                <c:pt idx="0">
                  <c:v>Bakery</c:v>
                </c:pt>
                <c:pt idx="1">
                  <c:v>Beverages</c:v>
                </c:pt>
                <c:pt idx="2">
                  <c:v>Eggs, Meat &amp; Fish</c:v>
                </c:pt>
                <c:pt idx="3">
                  <c:v>Food Grains</c:v>
                </c:pt>
                <c:pt idx="4">
                  <c:v>Fruits &amp; Veggies</c:v>
                </c:pt>
                <c:pt idx="5">
                  <c:v>Oil &amp; Masala</c:v>
                </c:pt>
                <c:pt idx="6">
                  <c:v>Snacks</c:v>
                </c:pt>
              </c:strCache>
            </c:strRef>
          </c:cat>
          <c:val>
            <c:numRef>
              <c:f>Dashboard!$O$56:$O$63</c:f>
              <c:numCache>
                <c:formatCode>General</c:formatCode>
                <c:ptCount val="7"/>
                <c:pt idx="0">
                  <c:v>2112281</c:v>
                </c:pt>
                <c:pt idx="1">
                  <c:v>2085313</c:v>
                </c:pt>
                <c:pt idx="2">
                  <c:v>2267401</c:v>
                </c:pt>
                <c:pt idx="3">
                  <c:v>2115272</c:v>
                </c:pt>
                <c:pt idx="4">
                  <c:v>2100727</c:v>
                </c:pt>
                <c:pt idx="5">
                  <c:v>2038442</c:v>
                </c:pt>
                <c:pt idx="6">
                  <c:v>2237546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C7-4B91-ACDC-10737D0962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8031120"/>
        <c:axId val="1518038192"/>
      </c:barChart>
      <c:catAx>
        <c:axId val="151803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8038192"/>
        <c:crosses val="autoZero"/>
        <c:auto val="1"/>
        <c:lblAlgn val="ctr"/>
        <c:lblOffset val="100"/>
        <c:noMultiLvlLbl val="0"/>
      </c:catAx>
      <c:valAx>
        <c:axId val="151803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803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[Supermart Grocery Sales - Retail Analytics Dataset.xlsx]Dashboard!PivotTable10</c:name>
    <c:fmtId val="12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Dashboard!$U$9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Dashboard!$T$10:$T$14</c:f>
              <c:strCach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strCache>
            </c:strRef>
          </c:cat>
          <c:val>
            <c:numRef>
              <c:f>Dashboard!$U$10:$U$14</c:f>
              <c:numCache>
                <c:formatCode>"$"#,##0.00</c:formatCode>
                <c:ptCount val="4"/>
                <c:pt idx="0">
                  <c:v>752529.1100000001</c:v>
                </c:pt>
                <c:pt idx="1">
                  <c:v>797192.98999999906</c:v>
                </c:pt>
                <c:pt idx="2">
                  <c:v>953216.21999999788</c:v>
                </c:pt>
                <c:pt idx="3">
                  <c:v>1244182.8799999978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39-4AE8-B73C-1DE399AF53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5022544"/>
        <c:axId val="1515018800"/>
      </c:barChart>
      <c:lineChart>
        <c:grouping val="standard"/>
        <c:varyColors val="0"/>
        <c:ser>
          <c:idx val="1"/>
          <c:order val="1"/>
          <c:tx>
            <c:strRef>
              <c:f>Dashboard!$V$9</c:f>
              <c:strCache>
                <c:ptCount val="1"/>
                <c:pt idx="0">
                  <c:v>Average of Discount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Dashboard!$T$10:$T$14</c:f>
              <c:strCach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strCache>
            </c:strRef>
          </c:cat>
          <c:val>
            <c:numRef>
              <c:f>Dashboard!$V$10:$V$14</c:f>
              <c:numCache>
                <c:formatCode>General</c:formatCode>
                <c:ptCount val="4"/>
                <c:pt idx="0">
                  <c:v>0.2288309081786252</c:v>
                </c:pt>
                <c:pt idx="1">
                  <c:v>0.22735965746907713</c:v>
                </c:pt>
                <c:pt idx="2">
                  <c:v>0.22736374178585272</c:v>
                </c:pt>
                <c:pt idx="3">
                  <c:v>0.22483393719806852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39-4AE8-B73C-1DE399AF53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15030448"/>
        <c:axId val="1515026704"/>
      </c:lineChart>
      <c:catAx>
        <c:axId val="151502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5018800"/>
        <c:crosses val="autoZero"/>
        <c:auto val="1"/>
        <c:lblAlgn val="ctr"/>
        <c:lblOffset val="100"/>
        <c:noMultiLvlLbl val="0"/>
      </c:catAx>
      <c:valAx>
        <c:axId val="1515018800"/>
        <c:scaling>
          <c:orientation val="minMax"/>
        </c:scaling>
        <c:delete val="0"/>
        <c:axPos val="l"/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5022544"/>
        <c:crosses val="autoZero"/>
        <c:crossBetween val="between"/>
      </c:valAx>
      <c:valAx>
        <c:axId val="151502670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5030448"/>
        <c:crosses val="max"/>
        <c:crossBetween val="between"/>
      </c:valAx>
      <c:catAx>
        <c:axId val="15150304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150267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1490-C407-480F-8FCF-4A5A48E6FB8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A1B78EE-66BE-4383-8675-A07EDF36B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1490-C407-480F-8FCF-4A5A48E6FB8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A1B78EE-66BE-4383-8675-A07EDF36B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3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1490-C407-480F-8FCF-4A5A48E6FB8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A1B78EE-66BE-4383-8675-A07EDF36B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8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1490-C407-480F-8FCF-4A5A48E6FB8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A1B78EE-66BE-4383-8675-A07EDF36B70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4786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1490-C407-480F-8FCF-4A5A48E6FB8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A1B78EE-66BE-4383-8675-A07EDF36B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4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1490-C407-480F-8FCF-4A5A48E6FB8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78EE-66BE-4383-8675-A07EDF36B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0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1490-C407-480F-8FCF-4A5A48E6FB8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78EE-66BE-4383-8675-A07EDF36B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22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1490-C407-480F-8FCF-4A5A48E6FB8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78EE-66BE-4383-8675-A07EDF36B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72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6AC1490-C407-480F-8FCF-4A5A48E6FB8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A1B78EE-66BE-4383-8675-A07EDF36B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6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1490-C407-480F-8FCF-4A5A48E6FB8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78EE-66BE-4383-8675-A07EDF36B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4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1490-C407-480F-8FCF-4A5A48E6FB8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A1B78EE-66BE-4383-8675-A07EDF36B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5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1490-C407-480F-8FCF-4A5A48E6FB8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78EE-66BE-4383-8675-A07EDF36B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1490-C407-480F-8FCF-4A5A48E6FB8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78EE-66BE-4383-8675-A07EDF36B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1490-C407-480F-8FCF-4A5A48E6FB8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78EE-66BE-4383-8675-A07EDF36B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0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1490-C407-480F-8FCF-4A5A48E6FB8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78EE-66BE-4383-8675-A07EDF36B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7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1490-C407-480F-8FCF-4A5A48E6FB8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78EE-66BE-4383-8675-A07EDF36B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4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1490-C407-480F-8FCF-4A5A48E6FB8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78EE-66BE-4383-8675-A07EDF36B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9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C1490-C407-480F-8FCF-4A5A48E6FB8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B78EE-66BE-4383-8675-A07EDF36B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53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78F4-400A-8D96-25CE-42638B9C6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439" y="2377574"/>
            <a:ext cx="8144134" cy="1373070"/>
          </a:xfrm>
        </p:spPr>
        <p:txBody>
          <a:bodyPr/>
          <a:lstStyle/>
          <a:p>
            <a:r>
              <a:rPr lang="en-US" sz="4800" dirty="0"/>
              <a:t>Super Mart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D5D70-CD15-EB18-A4A3-FA6E7BEA7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881633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BY</a:t>
            </a:r>
          </a:p>
          <a:p>
            <a:pPr algn="ctr"/>
            <a:r>
              <a:rPr lang="en-US" sz="2400" dirty="0"/>
              <a:t>Manthan Gaikwad</a:t>
            </a:r>
          </a:p>
          <a:p>
            <a:pPr algn="ctr"/>
            <a:r>
              <a:rPr lang="en-US" sz="2400" dirty="0" err="1"/>
              <a:t>Ashitosh</a:t>
            </a:r>
            <a:r>
              <a:rPr lang="en-US" sz="2400" dirty="0"/>
              <a:t> More</a:t>
            </a:r>
          </a:p>
        </p:txBody>
      </p:sp>
    </p:spTree>
    <p:extLst>
      <p:ext uri="{BB962C8B-B14F-4D97-AF65-F5344CB8AC3E}">
        <p14:creationId xmlns:p14="http://schemas.microsoft.com/office/powerpoint/2010/main" val="35905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B6D0-C26A-1E51-B396-7117C504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Analysis of the data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8DFEF04-34D0-6112-74C9-636BA0C22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5710855" cy="48435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Total Sales =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$14,956,982.00</a:t>
            </a:r>
            <a:r>
              <a:rPr lang="en-US" sz="3000" dirty="0"/>
              <a:t> </a:t>
            </a:r>
            <a:r>
              <a:rPr lang="en-US" dirty="0"/>
              <a:t>~ 15 M</a:t>
            </a:r>
          </a:p>
          <a:p>
            <a:r>
              <a:rPr lang="en-US" dirty="0"/>
              <a:t>Total Profit =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$3,747,121.20</a:t>
            </a:r>
            <a:r>
              <a:rPr lang="en-US" sz="3000" dirty="0"/>
              <a:t> </a:t>
            </a:r>
            <a:r>
              <a:rPr lang="en-US" dirty="0"/>
              <a:t>~ 4M</a:t>
            </a:r>
          </a:p>
          <a:p>
            <a:r>
              <a:rPr lang="en-US" dirty="0"/>
              <a:t>YoY Increase Percentage in Sales :</a:t>
            </a:r>
          </a:p>
          <a:p>
            <a:pPr marL="0" indent="0">
              <a:buNone/>
            </a:pPr>
            <a:r>
              <a:rPr lang="en-US" dirty="0"/>
              <a:t>   2015 -&gt; 2016 = 5.25 %</a:t>
            </a:r>
          </a:p>
          <a:p>
            <a:pPr marL="0" indent="0">
              <a:buNone/>
            </a:pPr>
            <a:r>
              <a:rPr lang="en-US" dirty="0"/>
              <a:t>   2016 -&gt; 2017 = 24.87 %</a:t>
            </a:r>
          </a:p>
          <a:p>
            <a:pPr marL="0" indent="0">
              <a:buNone/>
            </a:pPr>
            <a:r>
              <a:rPr lang="en-US" dirty="0"/>
              <a:t>   2017 -&gt; 2018 = 37.16 % </a:t>
            </a:r>
          </a:p>
          <a:p>
            <a:r>
              <a:rPr lang="en-US" dirty="0"/>
              <a:t>YoY Increase Percentage in Profit :</a:t>
            </a:r>
          </a:p>
          <a:p>
            <a:pPr marL="0" indent="0">
              <a:buNone/>
            </a:pPr>
            <a:r>
              <a:rPr lang="en-US" dirty="0"/>
              <a:t>   2015 -&gt; 2016 = 5.94 % </a:t>
            </a:r>
          </a:p>
          <a:p>
            <a:pPr marL="0" indent="0">
              <a:buNone/>
            </a:pPr>
            <a:r>
              <a:rPr lang="en-US" dirty="0"/>
              <a:t>   2016 -&gt; 2017 = 20.73 %</a:t>
            </a:r>
          </a:p>
          <a:p>
            <a:pPr marL="0" indent="0">
              <a:buNone/>
            </a:pPr>
            <a:r>
              <a:rPr lang="en-US" dirty="0"/>
              <a:t>   2017 -&gt; 2018 = 38.66 %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9689210A-9579-2C03-CC31-E76289314274}"/>
              </a:ext>
            </a:extLst>
          </p:cNvPr>
          <p:cNvSpPr/>
          <p:nvPr/>
        </p:nvSpPr>
        <p:spPr>
          <a:xfrm>
            <a:off x="3744227" y="3503597"/>
            <a:ext cx="259883" cy="3176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56F81F61-11A4-67CF-DF46-6485BF5C0949}"/>
              </a:ext>
            </a:extLst>
          </p:cNvPr>
          <p:cNvSpPr/>
          <p:nvPr/>
        </p:nvSpPr>
        <p:spPr>
          <a:xfrm>
            <a:off x="3874168" y="3870167"/>
            <a:ext cx="259883" cy="3176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ACE6DE11-AAE9-480E-C7AF-027437A9479C}"/>
              </a:ext>
            </a:extLst>
          </p:cNvPr>
          <p:cNvSpPr/>
          <p:nvPr/>
        </p:nvSpPr>
        <p:spPr>
          <a:xfrm>
            <a:off x="3874168" y="4289214"/>
            <a:ext cx="259883" cy="3176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188F6D8-706D-419F-A5EB-D1FB4B6B72D4}"/>
              </a:ext>
            </a:extLst>
          </p:cNvPr>
          <p:cNvSpPr/>
          <p:nvPr/>
        </p:nvSpPr>
        <p:spPr>
          <a:xfrm>
            <a:off x="3744226" y="5062114"/>
            <a:ext cx="259883" cy="3176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CFBFC25B-CEA0-4EE1-2AF9-294BD43C0519}"/>
              </a:ext>
            </a:extLst>
          </p:cNvPr>
          <p:cNvSpPr/>
          <p:nvPr/>
        </p:nvSpPr>
        <p:spPr>
          <a:xfrm>
            <a:off x="3874168" y="5448631"/>
            <a:ext cx="259883" cy="3176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40531988-5AA3-7198-D43B-F2CED64A8D7D}"/>
              </a:ext>
            </a:extLst>
          </p:cNvPr>
          <p:cNvSpPr/>
          <p:nvPr/>
        </p:nvSpPr>
        <p:spPr>
          <a:xfrm>
            <a:off x="3874168" y="5835014"/>
            <a:ext cx="259883" cy="3176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305D697-45DE-B3FA-7E0D-AA0DFDC908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9412269"/>
              </p:ext>
            </p:extLst>
          </p:nvPr>
        </p:nvGraphicFramePr>
        <p:xfrm>
          <a:off x="5608066" y="2066083"/>
          <a:ext cx="6134755" cy="4243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557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1E7D-A11D-CD5F-2AFE-620E0222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Analysis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56C4-DCC1-D2F9-F9DA-DB6008365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88" y="2548629"/>
            <a:ext cx="5688531" cy="4227557"/>
          </a:xfrm>
        </p:spPr>
        <p:txBody>
          <a:bodyPr>
            <a:normAutofit/>
          </a:bodyPr>
          <a:lstStyle/>
          <a:p>
            <a:r>
              <a:rPr lang="en-US" sz="2800" dirty="0"/>
              <a:t>Monthly Sales YoY : The Monthly Sales Year on year seem to be increasing</a:t>
            </a:r>
          </a:p>
          <a:p>
            <a:r>
              <a:rPr lang="en-US" sz="2800" dirty="0"/>
              <a:t>The Sales show a sharp spike in the month of September maybe due to Ganesh, Navratri festivals followed by Diwali in November.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B64E107-19FD-C407-2A3A-B424246655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359851"/>
              </p:ext>
            </p:extLst>
          </p:nvPr>
        </p:nvGraphicFramePr>
        <p:xfrm>
          <a:off x="6285297" y="2192494"/>
          <a:ext cx="5906703" cy="4237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765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ADFE-F9F3-6F4E-E726-9A23D6CB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and Categorical Sales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E5B9A-DE1E-8ACD-809A-F2A832D95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9776" y="2083868"/>
            <a:ext cx="3049705" cy="576262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tx2">
                    <a:lumMod val="10000"/>
                  </a:schemeClr>
                </a:solidFill>
              </a:rPr>
              <a:t>Regional Sales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F504C-019B-2552-756C-4EB437DC8D30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3717694" y="2857094"/>
            <a:ext cx="3049705" cy="280849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West Contributes the most in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South contributes the least in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Whereas North is negligible with only operation in 1 city.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3D194F-7780-CCC4-FD79-81C20998F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17843" y="4708635"/>
            <a:ext cx="3015953" cy="576262"/>
          </a:xfrm>
        </p:spPr>
        <p:txBody>
          <a:bodyPr/>
          <a:lstStyle/>
          <a:p>
            <a:r>
              <a:rPr lang="en-US" u="sng" dirty="0">
                <a:solidFill>
                  <a:schemeClr val="tx2">
                    <a:lumMod val="10000"/>
                  </a:schemeClr>
                </a:solidFill>
              </a:rPr>
              <a:t>Categorical Sales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F00090-FB36-3E72-BB25-CF738B7CD012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7282712" y="5410026"/>
            <a:ext cx="3998096" cy="106242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 we can see that </a:t>
            </a:r>
            <a:r>
              <a:rPr lang="en-US" sz="1800" dirty="0" err="1"/>
              <a:t>Eggs,Meat</a:t>
            </a:r>
            <a:r>
              <a:rPr lang="en-US" sz="1800" dirty="0"/>
              <a:t> and Fish is dominating the categories followed by snacks.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4417F54-0D94-F1AC-67F0-5DFF55ED4A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1849571"/>
              </p:ext>
            </p:extLst>
          </p:nvPr>
        </p:nvGraphicFramePr>
        <p:xfrm>
          <a:off x="-6633" y="2176432"/>
          <a:ext cx="3922245" cy="3396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519309F-B1EF-88D9-D461-AEA449C47B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143634"/>
              </p:ext>
            </p:extLst>
          </p:nvPr>
        </p:nvGraphicFramePr>
        <p:xfrm>
          <a:off x="6801439" y="2175057"/>
          <a:ext cx="5172388" cy="2681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5485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9AB5-BE71-DEBB-58C1-A9A6052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YoY Discount vs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FCBBB-A627-5D3B-4C84-7A0B9C4C1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680951" cy="4314184"/>
          </a:xfrm>
        </p:spPr>
        <p:txBody>
          <a:bodyPr/>
          <a:lstStyle/>
          <a:p>
            <a:r>
              <a:rPr lang="en-US" dirty="0"/>
              <a:t>As we can see that the decreasing trendline of discount YoY gave increasing profits YoY.</a:t>
            </a:r>
          </a:p>
          <a:p>
            <a:r>
              <a:rPr lang="en-US" dirty="0"/>
              <a:t>Discount </a:t>
            </a:r>
          </a:p>
          <a:p>
            <a:r>
              <a:rPr lang="en-US" dirty="0"/>
              <a:t>Profits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DC68183-2EC4-91F6-0488-94DC81A8EA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998093"/>
              </p:ext>
            </p:extLst>
          </p:nvPr>
        </p:nvGraphicFramePr>
        <p:xfrm>
          <a:off x="5765534" y="2336873"/>
          <a:ext cx="6294922" cy="410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8A5EF79F-007B-A9B3-D923-F3D5138830E7}"/>
              </a:ext>
            </a:extLst>
          </p:cNvPr>
          <p:cNvSpPr/>
          <p:nvPr/>
        </p:nvSpPr>
        <p:spPr>
          <a:xfrm>
            <a:off x="2184934" y="3738204"/>
            <a:ext cx="394636" cy="447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5F377B20-D305-074F-00B9-E0930CFBB590}"/>
              </a:ext>
            </a:extLst>
          </p:cNvPr>
          <p:cNvSpPr/>
          <p:nvPr/>
        </p:nvSpPr>
        <p:spPr>
          <a:xfrm>
            <a:off x="1987616" y="4185714"/>
            <a:ext cx="394636" cy="4475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8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2C01-F6F1-556F-64D0-F75483E7B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1025762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718</TotalTime>
  <Words>207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Berlin</vt:lpstr>
      <vt:lpstr>Super Mart Data Analysis</vt:lpstr>
      <vt:lpstr>Overview Analysis of the data</vt:lpstr>
      <vt:lpstr>Overview Analysis of data</vt:lpstr>
      <vt:lpstr>Regional and Categorical Sales</vt:lpstr>
      <vt:lpstr>YoY Discount vs Profit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Mart Data Analysis</dc:title>
  <dc:creator>Manthan Gaikwad</dc:creator>
  <cp:lastModifiedBy>Manthan Gaikwad</cp:lastModifiedBy>
  <cp:revision>3</cp:revision>
  <dcterms:created xsi:type="dcterms:W3CDTF">2023-01-15T08:00:34Z</dcterms:created>
  <dcterms:modified xsi:type="dcterms:W3CDTF">2023-01-15T19:58:51Z</dcterms:modified>
</cp:coreProperties>
</file>