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76" r:id="rId3"/>
    <p:sldId id="277" r:id="rId4"/>
    <p:sldId id="278" r:id="rId5"/>
    <p:sldId id="295" r:id="rId6"/>
    <p:sldId id="29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3279"/>
    <a:srgbClr val="EB3FBE"/>
    <a:srgbClr val="F03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8" d="100"/>
          <a:sy n="98" d="100"/>
        </p:scale>
        <p:origin x="-994" y="-2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5971-E5EF-4F3B-938B-E1F7E1B42F02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4BF31-BB0E-44C5-A523-77DFE682CA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18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C7A-3251-4CB8-8F5F-970595FFDBC2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DB98-0314-49CF-9391-AB241C3511A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52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C7A-3251-4CB8-8F5F-970595FFDBC2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DB98-0314-49CF-9391-AB241C3511A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18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C7A-3251-4CB8-8F5F-970595FFDBC2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DB98-0314-49CF-9391-AB241C3511A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27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C7A-3251-4CB8-8F5F-970595FFDBC2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DB98-0314-49CF-9391-AB241C3511A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34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C7A-3251-4CB8-8F5F-970595FFDBC2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DB98-0314-49CF-9391-AB241C3511A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03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C7A-3251-4CB8-8F5F-970595FFDBC2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DB98-0314-49CF-9391-AB241C3511A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8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C7A-3251-4CB8-8F5F-970595FFDBC2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DB98-0314-49CF-9391-AB241C3511A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46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C7A-3251-4CB8-8F5F-970595FFDBC2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DB98-0314-49CF-9391-AB241C3511A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4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C7A-3251-4CB8-8F5F-970595FFDBC2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DB98-0314-49CF-9391-AB241C3511A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84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C7A-3251-4CB8-8F5F-970595FFDBC2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DB98-0314-49CF-9391-AB241C3511A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C7A-3251-4CB8-8F5F-970595FFDBC2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DB98-0314-49CF-9391-AB241C3511A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60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0C7A-3251-4CB8-8F5F-970595FFDBC2}" type="datetimeFigureOut">
              <a:rPr lang="en-IN" smtClean="0"/>
              <a:t>18-09-2020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DB98-0314-49CF-9391-AB241C3511A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92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nevin Sunny P\Desktop\john-fowler-qQIb6343A8U-unsplas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1405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-495985" y="-2706530"/>
            <a:ext cx="8257433" cy="10162841"/>
            <a:chOff x="-495985" y="-2706530"/>
            <a:chExt cx="8257433" cy="10162841"/>
          </a:xfrm>
        </p:grpSpPr>
        <p:sp>
          <p:nvSpPr>
            <p:cNvPr id="9" name="Rectangle 6"/>
            <p:cNvSpPr/>
            <p:nvPr/>
          </p:nvSpPr>
          <p:spPr>
            <a:xfrm rot="2018782">
              <a:off x="2216828" y="-1834148"/>
              <a:ext cx="5544620" cy="9290459"/>
            </a:xfrm>
            <a:custGeom>
              <a:avLst/>
              <a:gdLst/>
              <a:ahLst/>
              <a:cxnLst/>
              <a:rect l="l" t="t" r="r" b="b"/>
              <a:pathLst>
                <a:path w="5544620" h="9290459">
                  <a:moveTo>
                    <a:pt x="0" y="3111879"/>
                  </a:moveTo>
                  <a:lnTo>
                    <a:pt x="4675545" y="0"/>
                  </a:lnTo>
                  <a:lnTo>
                    <a:pt x="4704061" y="42845"/>
                  </a:lnTo>
                  <a:lnTo>
                    <a:pt x="4747896" y="13671"/>
                  </a:lnTo>
                  <a:lnTo>
                    <a:pt x="4747896" y="13671"/>
                  </a:lnTo>
                  <a:lnTo>
                    <a:pt x="4701321" y="44669"/>
                  </a:lnTo>
                  <a:lnTo>
                    <a:pt x="5544620" y="1311708"/>
                  </a:lnTo>
                  <a:lnTo>
                    <a:pt x="5544619" y="5600153"/>
                  </a:lnTo>
                  <a:lnTo>
                    <a:pt x="0" y="9290459"/>
                  </a:lnTo>
                  <a:close/>
                </a:path>
              </a:pathLst>
            </a:custGeom>
            <a:solidFill>
              <a:srgbClr val="F83279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3"/>
            <p:cNvSpPr/>
            <p:nvPr/>
          </p:nvSpPr>
          <p:spPr>
            <a:xfrm rot="2018782">
              <a:off x="-495985" y="-2706530"/>
              <a:ext cx="7057823" cy="8987319"/>
            </a:xfrm>
            <a:custGeom>
              <a:avLst/>
              <a:gdLst/>
              <a:ahLst/>
              <a:cxnLst/>
              <a:rect l="l" t="t" r="r" b="b"/>
              <a:pathLst>
                <a:path w="7057823" h="8987319">
                  <a:moveTo>
                    <a:pt x="7057822" y="0"/>
                  </a:moveTo>
                  <a:lnTo>
                    <a:pt x="7057823" y="6190195"/>
                  </a:lnTo>
                  <a:lnTo>
                    <a:pt x="2855193" y="8987319"/>
                  </a:lnTo>
                  <a:lnTo>
                    <a:pt x="0" y="4697444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1347614"/>
            <a:ext cx="66247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WELCOME TO THE </a:t>
            </a:r>
            <a:r>
              <a:rPr lang="en-IN" sz="4000" dirty="0" smtClean="0">
                <a:solidFill>
                  <a:schemeClr val="bg1"/>
                </a:solidFill>
              </a:rPr>
              <a:t>PAWS </a:t>
            </a:r>
            <a:r>
              <a:rPr lang="en-IN" sz="4000" dirty="0">
                <a:solidFill>
                  <a:schemeClr val="bg1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02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nevin Sunny P\Desktop\john-fowler-qQIb6343A8U-unsplas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1405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-495985" y="-2706530"/>
            <a:ext cx="8257433" cy="10162841"/>
            <a:chOff x="-495985" y="-2706530"/>
            <a:chExt cx="8257433" cy="10162841"/>
          </a:xfrm>
        </p:grpSpPr>
        <p:sp>
          <p:nvSpPr>
            <p:cNvPr id="9" name="Rectangle 6"/>
            <p:cNvSpPr/>
            <p:nvPr/>
          </p:nvSpPr>
          <p:spPr>
            <a:xfrm rot="2018782">
              <a:off x="2216828" y="-1834148"/>
              <a:ext cx="5544620" cy="9290459"/>
            </a:xfrm>
            <a:custGeom>
              <a:avLst/>
              <a:gdLst/>
              <a:ahLst/>
              <a:cxnLst/>
              <a:rect l="l" t="t" r="r" b="b"/>
              <a:pathLst>
                <a:path w="5544620" h="9290459">
                  <a:moveTo>
                    <a:pt x="0" y="3111879"/>
                  </a:moveTo>
                  <a:lnTo>
                    <a:pt x="4675545" y="0"/>
                  </a:lnTo>
                  <a:lnTo>
                    <a:pt x="4704061" y="42845"/>
                  </a:lnTo>
                  <a:lnTo>
                    <a:pt x="4747896" y="13671"/>
                  </a:lnTo>
                  <a:lnTo>
                    <a:pt x="4747896" y="13671"/>
                  </a:lnTo>
                  <a:lnTo>
                    <a:pt x="4701321" y="44669"/>
                  </a:lnTo>
                  <a:lnTo>
                    <a:pt x="5544620" y="1311708"/>
                  </a:lnTo>
                  <a:lnTo>
                    <a:pt x="5544619" y="5600153"/>
                  </a:lnTo>
                  <a:lnTo>
                    <a:pt x="0" y="9290459"/>
                  </a:lnTo>
                  <a:close/>
                </a:path>
              </a:pathLst>
            </a:custGeom>
            <a:solidFill>
              <a:srgbClr val="F83279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3"/>
            <p:cNvSpPr/>
            <p:nvPr/>
          </p:nvSpPr>
          <p:spPr>
            <a:xfrm rot="2018782">
              <a:off x="-495985" y="-2706530"/>
              <a:ext cx="7057823" cy="8987319"/>
            </a:xfrm>
            <a:custGeom>
              <a:avLst/>
              <a:gdLst/>
              <a:ahLst/>
              <a:cxnLst/>
              <a:rect l="l" t="t" r="r" b="b"/>
              <a:pathLst>
                <a:path w="7057823" h="8987319">
                  <a:moveTo>
                    <a:pt x="7057822" y="0"/>
                  </a:moveTo>
                  <a:lnTo>
                    <a:pt x="7057823" y="6190195"/>
                  </a:lnTo>
                  <a:lnTo>
                    <a:pt x="2855193" y="8987319"/>
                  </a:lnTo>
                  <a:lnTo>
                    <a:pt x="0" y="4697444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0660"/>
            <a:ext cx="8219256" cy="73229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Bahnschrift SemiBold" panose="020B0502040204020203" pitchFamily="34" charset="0"/>
              </a:rPr>
              <a:t>INTRODUCTION</a:t>
            </a:r>
            <a:endParaRPr lang="en-IN" sz="2800" b="1" dirty="0">
              <a:latin typeface="Bahnschrift SemiBold" panose="020B0502040204020203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project is about the front end development of a website used by dog owners for finding suitable dogs for breeding purposes.</a:t>
            </a:r>
          </a:p>
          <a:p>
            <a:r>
              <a:rPr lang="en-US" sz="2400" dirty="0" smtClean="0"/>
              <a:t>To meet other dogs which are suitable and close by.</a:t>
            </a:r>
          </a:p>
          <a:p>
            <a:endParaRPr lang="en-IN" sz="16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984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nevin Sunny P\Desktop\john-fowler-qQIb6343A8U-unsplas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1405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-495985" y="-2706530"/>
            <a:ext cx="8257433" cy="10162841"/>
            <a:chOff x="-495985" y="-2706530"/>
            <a:chExt cx="8257433" cy="10162841"/>
          </a:xfrm>
        </p:grpSpPr>
        <p:sp>
          <p:nvSpPr>
            <p:cNvPr id="9" name="Rectangle 6"/>
            <p:cNvSpPr/>
            <p:nvPr/>
          </p:nvSpPr>
          <p:spPr>
            <a:xfrm rot="2018782">
              <a:off x="2216828" y="-1834148"/>
              <a:ext cx="5544620" cy="9290459"/>
            </a:xfrm>
            <a:custGeom>
              <a:avLst/>
              <a:gdLst/>
              <a:ahLst/>
              <a:cxnLst/>
              <a:rect l="l" t="t" r="r" b="b"/>
              <a:pathLst>
                <a:path w="5544620" h="9290459">
                  <a:moveTo>
                    <a:pt x="0" y="3111879"/>
                  </a:moveTo>
                  <a:lnTo>
                    <a:pt x="4675545" y="0"/>
                  </a:lnTo>
                  <a:lnTo>
                    <a:pt x="4704061" y="42845"/>
                  </a:lnTo>
                  <a:lnTo>
                    <a:pt x="4747896" y="13671"/>
                  </a:lnTo>
                  <a:lnTo>
                    <a:pt x="4747896" y="13671"/>
                  </a:lnTo>
                  <a:lnTo>
                    <a:pt x="4701321" y="44669"/>
                  </a:lnTo>
                  <a:lnTo>
                    <a:pt x="5544620" y="1311708"/>
                  </a:lnTo>
                  <a:lnTo>
                    <a:pt x="5544619" y="5600153"/>
                  </a:lnTo>
                  <a:lnTo>
                    <a:pt x="0" y="9290459"/>
                  </a:lnTo>
                  <a:close/>
                </a:path>
              </a:pathLst>
            </a:custGeom>
            <a:solidFill>
              <a:srgbClr val="F83279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3"/>
            <p:cNvSpPr/>
            <p:nvPr/>
          </p:nvSpPr>
          <p:spPr>
            <a:xfrm rot="2018782">
              <a:off x="-495985" y="-2706530"/>
              <a:ext cx="7057823" cy="8987319"/>
            </a:xfrm>
            <a:custGeom>
              <a:avLst/>
              <a:gdLst/>
              <a:ahLst/>
              <a:cxnLst/>
              <a:rect l="l" t="t" r="r" b="b"/>
              <a:pathLst>
                <a:path w="7057823" h="8987319">
                  <a:moveTo>
                    <a:pt x="7057822" y="0"/>
                  </a:moveTo>
                  <a:lnTo>
                    <a:pt x="7057823" y="6190195"/>
                  </a:lnTo>
                  <a:lnTo>
                    <a:pt x="2855193" y="8987319"/>
                  </a:lnTo>
                  <a:lnTo>
                    <a:pt x="0" y="4697444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19256" cy="74295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Bahnschrift SemiBold" panose="020B0502040204020203" pitchFamily="34" charset="0"/>
                <a:cs typeface="Times New Roman" pitchFamily="18" charset="0"/>
              </a:rPr>
              <a:t>TOOLS USED</a:t>
            </a:r>
            <a:endParaRPr lang="en-IN" sz="2800" b="1" dirty="0">
              <a:latin typeface="Bahnschrift SemiBold" panose="020B0502040204020203" pitchFamily="34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IN" sz="2400" dirty="0" smtClean="0">
                <a:cs typeface="Times New Roman" pitchFamily="18" charset="0"/>
              </a:rPr>
              <a:t>HTML</a:t>
            </a:r>
          </a:p>
          <a:p>
            <a:r>
              <a:rPr lang="en-IN" sz="2400" dirty="0" smtClean="0">
                <a:cs typeface="Times New Roman" pitchFamily="18" charset="0"/>
              </a:rPr>
              <a:t>CSS</a:t>
            </a:r>
          </a:p>
          <a:p>
            <a:r>
              <a:rPr lang="en-IN" sz="2400" dirty="0" smtClean="0">
                <a:cs typeface="Times New Roman" pitchFamily="18" charset="0"/>
              </a:rPr>
              <a:t>Bootstrap</a:t>
            </a:r>
          </a:p>
          <a:p>
            <a:endParaRPr lang="en-IN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nevin Sunny P\Desktop\john-fowler-qQIb6343A8U-unsplas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1405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-495985" y="-2706530"/>
            <a:ext cx="8257433" cy="10162841"/>
            <a:chOff x="-495985" y="-2706530"/>
            <a:chExt cx="8257433" cy="10162841"/>
          </a:xfrm>
        </p:grpSpPr>
        <p:sp>
          <p:nvSpPr>
            <p:cNvPr id="9" name="Rectangle 6"/>
            <p:cNvSpPr/>
            <p:nvPr/>
          </p:nvSpPr>
          <p:spPr>
            <a:xfrm rot="2018782">
              <a:off x="2216828" y="-1834148"/>
              <a:ext cx="5544620" cy="9290459"/>
            </a:xfrm>
            <a:custGeom>
              <a:avLst/>
              <a:gdLst/>
              <a:ahLst/>
              <a:cxnLst/>
              <a:rect l="l" t="t" r="r" b="b"/>
              <a:pathLst>
                <a:path w="5544620" h="9290459">
                  <a:moveTo>
                    <a:pt x="0" y="3111879"/>
                  </a:moveTo>
                  <a:lnTo>
                    <a:pt x="4675545" y="0"/>
                  </a:lnTo>
                  <a:lnTo>
                    <a:pt x="4704061" y="42845"/>
                  </a:lnTo>
                  <a:lnTo>
                    <a:pt x="4747896" y="13671"/>
                  </a:lnTo>
                  <a:lnTo>
                    <a:pt x="4747896" y="13671"/>
                  </a:lnTo>
                  <a:lnTo>
                    <a:pt x="4701321" y="44669"/>
                  </a:lnTo>
                  <a:lnTo>
                    <a:pt x="5544620" y="1311708"/>
                  </a:lnTo>
                  <a:lnTo>
                    <a:pt x="5544619" y="5600153"/>
                  </a:lnTo>
                  <a:lnTo>
                    <a:pt x="0" y="9290459"/>
                  </a:lnTo>
                  <a:close/>
                </a:path>
              </a:pathLst>
            </a:custGeom>
            <a:solidFill>
              <a:srgbClr val="F83279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3"/>
            <p:cNvSpPr/>
            <p:nvPr/>
          </p:nvSpPr>
          <p:spPr>
            <a:xfrm rot="2018782">
              <a:off x="-495985" y="-2706530"/>
              <a:ext cx="7057823" cy="8987319"/>
            </a:xfrm>
            <a:custGeom>
              <a:avLst/>
              <a:gdLst/>
              <a:ahLst/>
              <a:cxnLst/>
              <a:rect l="l" t="t" r="r" b="b"/>
              <a:pathLst>
                <a:path w="7057823" h="8987319">
                  <a:moveTo>
                    <a:pt x="7057822" y="0"/>
                  </a:moveTo>
                  <a:lnTo>
                    <a:pt x="7057823" y="6190195"/>
                  </a:lnTo>
                  <a:lnTo>
                    <a:pt x="2855193" y="8987319"/>
                  </a:lnTo>
                  <a:lnTo>
                    <a:pt x="0" y="4697444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19256" cy="74295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Bahnschrift SemiBold" panose="020B0502040204020203" pitchFamily="34" charset="0"/>
                <a:cs typeface="Times New Roman" pitchFamily="18" charset="0"/>
              </a:rPr>
              <a:t>DESIGN PROCESS</a:t>
            </a:r>
            <a:endParaRPr lang="en-IN" sz="2800" b="1" dirty="0">
              <a:latin typeface="Bahnschrift SemiBold" panose="020B0502040204020203" pitchFamily="34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901145"/>
            <a:ext cx="6048672" cy="411887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The initial structure of the website was built using HTML.</a:t>
            </a:r>
          </a:p>
          <a:p>
            <a:r>
              <a:rPr lang="en-US" sz="2400" dirty="0" smtClean="0">
                <a:latin typeface="+mj-lt"/>
                <a:cs typeface="Times New Roman" pitchFamily="18" charset="0"/>
              </a:rPr>
              <a:t>The styling and appearance of the website was designed using CSS and Bootstrap.</a:t>
            </a:r>
            <a:endParaRPr lang="en-IN" sz="24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nevin Sunny P\Desktop\john-fowler-qQIb6343A8U-unsplas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1405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-495985" y="-2706530"/>
            <a:ext cx="8257433" cy="10162841"/>
            <a:chOff x="-495985" y="-2706530"/>
            <a:chExt cx="8257433" cy="10162841"/>
          </a:xfrm>
        </p:grpSpPr>
        <p:sp>
          <p:nvSpPr>
            <p:cNvPr id="9" name="Rectangle 6"/>
            <p:cNvSpPr/>
            <p:nvPr/>
          </p:nvSpPr>
          <p:spPr>
            <a:xfrm rot="2018782">
              <a:off x="2216828" y="-1834148"/>
              <a:ext cx="5544620" cy="9290459"/>
            </a:xfrm>
            <a:custGeom>
              <a:avLst/>
              <a:gdLst/>
              <a:ahLst/>
              <a:cxnLst/>
              <a:rect l="l" t="t" r="r" b="b"/>
              <a:pathLst>
                <a:path w="5544620" h="9290459">
                  <a:moveTo>
                    <a:pt x="0" y="3111879"/>
                  </a:moveTo>
                  <a:lnTo>
                    <a:pt x="4675545" y="0"/>
                  </a:lnTo>
                  <a:lnTo>
                    <a:pt x="4704061" y="42845"/>
                  </a:lnTo>
                  <a:lnTo>
                    <a:pt x="4747896" y="13671"/>
                  </a:lnTo>
                  <a:lnTo>
                    <a:pt x="4747896" y="13671"/>
                  </a:lnTo>
                  <a:lnTo>
                    <a:pt x="4701321" y="44669"/>
                  </a:lnTo>
                  <a:lnTo>
                    <a:pt x="5544620" y="1311708"/>
                  </a:lnTo>
                  <a:lnTo>
                    <a:pt x="5544619" y="5600153"/>
                  </a:lnTo>
                  <a:lnTo>
                    <a:pt x="0" y="9290459"/>
                  </a:lnTo>
                  <a:close/>
                </a:path>
              </a:pathLst>
            </a:custGeom>
            <a:solidFill>
              <a:srgbClr val="F83279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3"/>
            <p:cNvSpPr/>
            <p:nvPr/>
          </p:nvSpPr>
          <p:spPr>
            <a:xfrm rot="2018782">
              <a:off x="-495985" y="-2706530"/>
              <a:ext cx="7057823" cy="8987319"/>
            </a:xfrm>
            <a:custGeom>
              <a:avLst/>
              <a:gdLst/>
              <a:ahLst/>
              <a:cxnLst/>
              <a:rect l="l" t="t" r="r" b="b"/>
              <a:pathLst>
                <a:path w="7057823" h="8987319">
                  <a:moveTo>
                    <a:pt x="7057822" y="0"/>
                  </a:moveTo>
                  <a:lnTo>
                    <a:pt x="7057823" y="6190195"/>
                  </a:lnTo>
                  <a:lnTo>
                    <a:pt x="2855193" y="8987319"/>
                  </a:lnTo>
                  <a:lnTo>
                    <a:pt x="0" y="4697444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0" y="0"/>
            <a:ext cx="9144000" cy="742950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19256" cy="74295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Bahnschrift SemiBold" panose="020B0502040204020203" pitchFamily="34" charset="0"/>
                <a:cs typeface="Times New Roman" pitchFamily="18" charset="0"/>
              </a:rPr>
              <a:t>CONCEPTS USED </a:t>
            </a:r>
            <a:endParaRPr lang="en-IN" sz="2800" b="1" dirty="0">
              <a:latin typeface="Bahnschrift SemiBold" panose="020B0502040204020203" pitchFamily="34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901145"/>
            <a:ext cx="6048672" cy="411887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B</a:t>
            </a:r>
            <a:r>
              <a:rPr lang="en-US" sz="2400" dirty="0" smtClean="0">
                <a:latin typeface="+mj-lt"/>
              </a:rPr>
              <a:t>ootstrap Navigation Bar</a:t>
            </a:r>
          </a:p>
          <a:p>
            <a:r>
              <a:rPr lang="en-US" sz="2400" dirty="0" smtClean="0">
                <a:latin typeface="+mj-lt"/>
              </a:rPr>
              <a:t>Bootstrap Grid Layout System</a:t>
            </a:r>
          </a:p>
          <a:p>
            <a:r>
              <a:rPr lang="en-US" sz="2400" dirty="0" smtClean="0">
                <a:latin typeface="+mj-lt"/>
              </a:rPr>
              <a:t>Bootstrap Containers</a:t>
            </a:r>
          </a:p>
          <a:p>
            <a:r>
              <a:rPr lang="en-US" sz="2400" dirty="0" smtClean="0">
                <a:latin typeface="+mj-lt"/>
              </a:rPr>
              <a:t>Bootstrap Carousel</a:t>
            </a:r>
          </a:p>
          <a:p>
            <a:r>
              <a:rPr lang="en-US" sz="2400" dirty="0" smtClean="0">
                <a:latin typeface="+mj-lt"/>
              </a:rPr>
              <a:t>Bootstrap Cards</a:t>
            </a:r>
          </a:p>
          <a:p>
            <a:r>
              <a:rPr lang="en-US" sz="2400" dirty="0" smtClean="0">
                <a:latin typeface="+mj-lt"/>
              </a:rPr>
              <a:t>The CSS Z-Index and Stacking Order</a:t>
            </a:r>
          </a:p>
          <a:p>
            <a:r>
              <a:rPr lang="en-US" sz="2400" dirty="0" smtClean="0">
                <a:latin typeface="+mj-lt"/>
              </a:rPr>
              <a:t>Media Query Breakpoints</a:t>
            </a:r>
          </a:p>
          <a:p>
            <a:r>
              <a:rPr lang="en-US" sz="2400" dirty="0" smtClean="0">
                <a:latin typeface="+mj-lt"/>
              </a:rPr>
              <a:t>Refactoring the website</a:t>
            </a:r>
          </a:p>
        </p:txBody>
      </p:sp>
    </p:spTree>
    <p:extLst>
      <p:ext uri="{BB962C8B-B14F-4D97-AF65-F5344CB8AC3E}">
        <p14:creationId xmlns:p14="http://schemas.microsoft.com/office/powerpoint/2010/main" val="10442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nevin Sunny P\Desktop\donald-giannatti-jxqC9gchBb4-unsplas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96" b="12356"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-474281" y="-2706531"/>
            <a:ext cx="8265548" cy="10162842"/>
            <a:chOff x="-537247" y="-2728227"/>
            <a:chExt cx="8265548" cy="10162842"/>
          </a:xfrm>
        </p:grpSpPr>
        <p:sp>
          <p:nvSpPr>
            <p:cNvPr id="9" name="Rectangle 6"/>
            <p:cNvSpPr/>
            <p:nvPr/>
          </p:nvSpPr>
          <p:spPr>
            <a:xfrm rot="2018782">
              <a:off x="2183681" y="-1855844"/>
              <a:ext cx="5544620" cy="9290459"/>
            </a:xfrm>
            <a:custGeom>
              <a:avLst/>
              <a:gdLst/>
              <a:ahLst/>
              <a:cxnLst/>
              <a:rect l="l" t="t" r="r" b="b"/>
              <a:pathLst>
                <a:path w="5544620" h="9290459">
                  <a:moveTo>
                    <a:pt x="0" y="3111879"/>
                  </a:moveTo>
                  <a:lnTo>
                    <a:pt x="4675545" y="0"/>
                  </a:lnTo>
                  <a:lnTo>
                    <a:pt x="4704061" y="42845"/>
                  </a:lnTo>
                  <a:lnTo>
                    <a:pt x="4747896" y="13671"/>
                  </a:lnTo>
                  <a:lnTo>
                    <a:pt x="4747896" y="13671"/>
                  </a:lnTo>
                  <a:lnTo>
                    <a:pt x="4701321" y="44669"/>
                  </a:lnTo>
                  <a:lnTo>
                    <a:pt x="5544620" y="1311708"/>
                  </a:lnTo>
                  <a:lnTo>
                    <a:pt x="5544619" y="5600153"/>
                  </a:lnTo>
                  <a:lnTo>
                    <a:pt x="0" y="9290459"/>
                  </a:lnTo>
                  <a:close/>
                </a:path>
              </a:pathLst>
            </a:custGeom>
            <a:solidFill>
              <a:srgbClr val="F83279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3"/>
            <p:cNvSpPr/>
            <p:nvPr/>
          </p:nvSpPr>
          <p:spPr>
            <a:xfrm rot="2018782">
              <a:off x="-537247" y="-2728227"/>
              <a:ext cx="7057823" cy="8987319"/>
            </a:xfrm>
            <a:custGeom>
              <a:avLst/>
              <a:gdLst/>
              <a:ahLst/>
              <a:cxnLst/>
              <a:rect l="l" t="t" r="r" b="b"/>
              <a:pathLst>
                <a:path w="7057823" h="8987319">
                  <a:moveTo>
                    <a:pt x="7057822" y="0"/>
                  </a:moveTo>
                  <a:lnTo>
                    <a:pt x="7057823" y="6190195"/>
                  </a:lnTo>
                  <a:lnTo>
                    <a:pt x="2855193" y="8987319"/>
                  </a:lnTo>
                  <a:lnTo>
                    <a:pt x="0" y="4697444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2200275"/>
            <a:ext cx="7026974" cy="742950"/>
          </a:xfrm>
          <a:custGeom>
            <a:avLst/>
            <a:gdLst/>
            <a:ahLst/>
            <a:cxnLst/>
            <a:rect l="l" t="t" r="r" b="b"/>
            <a:pathLst>
              <a:path w="6996240" h="742950">
                <a:moveTo>
                  <a:pt x="0" y="0"/>
                </a:moveTo>
                <a:lnTo>
                  <a:pt x="6996240" y="0"/>
                </a:lnTo>
                <a:lnTo>
                  <a:pt x="6503347" y="742950"/>
                </a:lnTo>
                <a:lnTo>
                  <a:pt x="0" y="74295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23728" y="2200275"/>
            <a:ext cx="4248472" cy="74295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Bahnschrift SemiBold" panose="020B0502040204020203" pitchFamily="34" charset="0"/>
                <a:cs typeface="Times New Roman" pitchFamily="18" charset="0"/>
              </a:rPr>
              <a:t>THANK YOU</a:t>
            </a:r>
            <a:endParaRPr lang="en-IN" sz="3600" b="1" dirty="0">
              <a:latin typeface="Bahnschrift SemiBold" panose="020B0502040204020203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102</Words>
  <Application>Microsoft Office PowerPoint</Application>
  <PresentationFormat>On-screen Show (16:9)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INTRODUCTION</vt:lpstr>
      <vt:lpstr>TOOLS USED</vt:lpstr>
      <vt:lpstr>DESIGN PROCESS</vt:lpstr>
      <vt:lpstr>CONCEPTS USED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Powered Weather Forecasting System</dc:title>
  <dc:subject>Techinal Seminar</dc:subject>
  <dc:creator>Shivani</dc:creator>
  <cp:lastModifiedBy>Shivani A</cp:lastModifiedBy>
  <cp:revision>65</cp:revision>
  <dcterms:created xsi:type="dcterms:W3CDTF">2020-04-03T05:15:32Z</dcterms:created>
  <dcterms:modified xsi:type="dcterms:W3CDTF">2020-09-17T18:34:34Z</dcterms:modified>
</cp:coreProperties>
</file>