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8" name="TextBox 7">
            <a:extLst>
              <a:ext uri="{FF2B5EF4-FFF2-40B4-BE49-F238E27FC236}">
                <a16:creationId xmlns:a16="http://schemas.microsoft.com/office/drawing/2014/main" id="{5AAC88B0-B49A-CB01-DAC5-C6D422A74007}"/>
              </a:ext>
            </a:extLst>
          </p:cNvPr>
          <p:cNvSpPr txBox="1"/>
          <p:nvPr/>
        </p:nvSpPr>
        <p:spPr>
          <a:xfrm>
            <a:off x="1335127" y="3429000"/>
            <a:ext cx="7774506"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GB" sz="2500" b="1" dirty="0" err="1">
                <a:solidFill>
                  <a:schemeClr val="tx2">
                    <a:lumMod val="60000"/>
                    <a:lumOff val="40000"/>
                  </a:schemeClr>
                </a:solidFill>
                <a:latin typeface="Arial"/>
                <a:cs typeface="Arial"/>
              </a:rPr>
              <a:t>Ashiz</a:t>
            </a:r>
            <a:r>
              <a:rPr lang="en-GB" sz="2500" b="1" dirty="0">
                <a:solidFill>
                  <a:schemeClr val="tx2">
                    <a:lumMod val="60000"/>
                    <a:lumOff val="40000"/>
                  </a:schemeClr>
                </a:solidFill>
                <a:latin typeface="Arial"/>
                <a:cs typeface="Arial"/>
              </a:rPr>
              <a:t> </a:t>
            </a:r>
            <a:r>
              <a:rPr lang="en-GB" sz="2500" b="1" dirty="0" err="1">
                <a:solidFill>
                  <a:schemeClr val="tx2">
                    <a:lumMod val="60000"/>
                    <a:lumOff val="40000"/>
                  </a:schemeClr>
                </a:solidFill>
                <a:latin typeface="Arial"/>
                <a:cs typeface="Arial"/>
              </a:rPr>
              <a:t>Ahamed</a:t>
            </a:r>
            <a:r>
              <a:rPr lang="en-GB" sz="2500" b="1" dirty="0">
                <a:solidFill>
                  <a:schemeClr val="tx2">
                    <a:lumMod val="60000"/>
                    <a:lumOff val="40000"/>
                  </a:schemeClr>
                </a:solidFill>
                <a:latin typeface="Arial"/>
                <a:cs typeface="Arial"/>
              </a:rPr>
              <a:t> .S</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29</cp:revision>
  <dcterms:created xsi:type="dcterms:W3CDTF">2021-05-26T16:50:10Z</dcterms:created>
  <dcterms:modified xsi:type="dcterms:W3CDTF">2024-04-15T05:13:29Z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