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9122-51A6-4F1F-853B-7DDA4264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EB729-35B9-45AA-B5AF-382DBFC75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82FC-C64E-4679-BA81-346EE2BD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5B9B-8063-47C6-BF92-ABE2FF4D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4E53-6BE8-4EDD-AD77-B77CC27F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255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8BE6-A884-4BAB-BC82-54798B31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0A737-AB2B-4976-A05A-4B38DE28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7591-3273-41ED-B4CF-83120108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DB02-3148-4ADE-A4EF-DF5D3C3D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5952-4CBC-45BB-9953-3AD8F6D5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103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1821B-F1A3-42BD-BDC9-C978A44CF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F0A55-683D-4B85-B009-161B5AEB8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7213-3E12-4FDF-A1E3-23978DBD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B360-7921-475E-A6BB-699673B1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03D7-56E2-4280-A748-03502962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2469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60DB-D158-472D-912B-340598B3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5BA1-9CC3-4D8D-B6BD-1210E30A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7E69-3A7E-4EDA-AF58-820F0A4A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2281-8E66-4CDF-8CF5-1E89BC5F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13DD-FB40-43D9-AD69-7A41C58B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3266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9CC1-2255-464F-B351-C7000EFD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181FF-D81F-410B-B8AB-BB5BA863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B37EF-E458-4F20-8AC7-7F2E6D9E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817D-3DCC-4D22-8703-6FACF3E9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AB04-6F75-4843-9F0C-D87CC3CD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239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3124-36B5-48F2-A8A0-D9917081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5C85-5634-4A1E-873B-DA6690D96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5C2DC-D89F-4C7E-BFA8-801356756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4C042-B5C4-49D1-9254-1CBD5499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AD84-D3EF-49BA-9B67-8798B29C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800D9-C214-43A8-957A-924B336D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18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7C3F-EEC5-4FBA-9365-05CC830A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C3B29-F4C9-45CF-B4A6-770F3249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46C7-5A61-418C-8DB8-73A731D43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00F22-4B5A-454C-8540-C2C4DC5EE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6B720-6C92-4A93-9094-6C83517BB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86230-EF27-4092-8897-58BFAB68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96FF0-91D1-4DA5-BD44-C6D0A93E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F2015-965D-45A5-8E11-185927A9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6457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A916-E8D4-4CF0-8799-F9503B43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155C8-C655-44D6-93D7-28996697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0163E-CF04-453F-BFCC-9EB3BA0A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9264A-8E5F-4E53-9F67-3950E971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233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E3C13-AC8E-4391-ACBB-936CF25C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F66F8-DC75-46DE-97C0-5845B9C2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9F12F-BBFE-4B5F-8EB6-99D992B9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2693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AF3B-6235-418E-8196-851C9E67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BFA3-8CF3-4791-9FEC-FAAFF6C5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7699-EF28-4E8E-9391-94DC842D8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6AE22-4074-462C-B025-8F5851E1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379E3-3989-4FA3-A404-52746E54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F3D67-3D76-401F-9918-8B61B3CB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987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ED4A-36A2-4272-AC5C-281C79D4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AC0C4-ADB9-4A46-9CF3-6DD2F223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1FFAC-015F-440D-9285-063FF866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ED34C-5097-41B2-9C98-F55AB434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F0278-B51D-4251-B978-BBF14955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B213-8441-49AC-8AAC-8C3A16B8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499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C3150-8BCF-4D94-B2E9-3D8F63D5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543D0-7581-4AAC-BEF5-F5084C07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3A03-B83F-4508-8178-CECE4B4CE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E012-B5BC-4B72-ADE6-F347894516B5}" type="datetimeFigureOut">
              <a:rPr lang="fa-IR" smtClean="0"/>
              <a:t>1442/05/02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4D22-8638-4801-84D7-E5BD582BB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1B53-CE8C-447E-BCB3-AD7FC8840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C1BB-AE79-4931-9342-12B20FAE79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1660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2D4750-9A3D-443C-A0DB-843FA8C1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8348"/>
            <a:ext cx="9144000" cy="15213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4270D-14A7-47CD-B1DC-ABE736EAF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D12A-23ED-4622-A65E-640A50820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9721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77DCAA-28BE-4CE0-8F92-0E24EEEE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5382"/>
            <a:ext cx="5398207" cy="3516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63FEB-12B6-4084-9F78-0E2DD8B9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48" y="274751"/>
            <a:ext cx="8695351" cy="2880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002AE-4AFC-4F9D-BAA4-8FD03CAB5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802" y="3359534"/>
            <a:ext cx="3218787" cy="3108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A8437-DD02-4474-8EB8-B1F59C81F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89" y="3473377"/>
            <a:ext cx="3216888" cy="28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8C84B1-B958-470D-A733-1BD82075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0"/>
            <a:ext cx="11102236" cy="2813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F8BA0E-7B85-4AD8-8391-9B4552F23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4491"/>
            <a:ext cx="4779900" cy="3781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A0EE39-62C2-435D-893D-014DBE9B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31" y="2982561"/>
            <a:ext cx="4830750" cy="37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1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D42969-B083-45E6-AFA2-F6E8D057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96" y="338202"/>
            <a:ext cx="3806155" cy="61815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891521-5F70-4A45-84D2-5530E55B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14" y="1339690"/>
            <a:ext cx="4373100" cy="44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31EE86-C4AA-42D8-B0A9-C2DA1E51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2" y="388307"/>
            <a:ext cx="4534835" cy="5689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FBD741-8FE1-4EE9-8458-C3BA04D25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000" y="122053"/>
            <a:ext cx="4551007" cy="54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7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habibi</dc:creator>
  <cp:lastModifiedBy>habibi</cp:lastModifiedBy>
  <cp:revision>4</cp:revision>
  <dcterms:created xsi:type="dcterms:W3CDTF">2020-12-16T19:40:41Z</dcterms:created>
  <dcterms:modified xsi:type="dcterms:W3CDTF">2020-12-16T19:49:11Z</dcterms:modified>
</cp:coreProperties>
</file>