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267E"/>
    <a:srgbClr val="9900CC"/>
    <a:srgbClr val="00320A"/>
    <a:srgbClr val="FF8001"/>
    <a:srgbClr val="FFFF21"/>
    <a:srgbClr val="FF9900"/>
    <a:srgbClr val="5EEC3C"/>
    <a:srgbClr val="FFDC47"/>
    <a:srgbClr val="FFABC9"/>
    <a:srgbClr val="D99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9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6719020" cy="13838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182569"/>
            <a:ext cx="8093365" cy="1374345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5770" y="3946095"/>
            <a:ext cx="1294032" cy="46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9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433880"/>
            <a:ext cx="732984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99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8559"/>
            <a:ext cx="732984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9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1" y="1350110"/>
            <a:ext cx="5344675" cy="1383823"/>
          </a:xfrm>
        </p:spPr>
        <p:txBody>
          <a:bodyPr/>
          <a:lstStyle/>
          <a:p>
            <a:r>
              <a:rPr lang="en-US" dirty="0" smtClean="0"/>
              <a:t>General English Course (1)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5" y="3487980"/>
            <a:ext cx="4733854" cy="763524"/>
          </a:xfrm>
        </p:spPr>
        <p:txBody>
          <a:bodyPr>
            <a:noAutofit/>
          </a:bodyPr>
          <a:lstStyle/>
          <a:p>
            <a:r>
              <a:rPr lang="en-US" sz="3200" b="1" i="1" dirty="0" smtClean="0">
                <a:solidFill>
                  <a:srgbClr val="58267E"/>
                </a:solidFill>
              </a:rPr>
              <a:t>Assessment procedures</a:t>
            </a:r>
            <a:endParaRPr lang="en-US" sz="3200" b="1" i="1" dirty="0">
              <a:solidFill>
                <a:srgbClr val="5826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Exams: Units &amp; Dates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350110"/>
            <a:ext cx="8551481" cy="335950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76537"/>
              </p:ext>
            </p:extLst>
          </p:nvPr>
        </p:nvGraphicFramePr>
        <p:xfrm>
          <a:off x="143555" y="2113635"/>
          <a:ext cx="8398776" cy="244327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799592"/>
                <a:gridCol w="1781560"/>
                <a:gridCol w="3817624"/>
              </a:tblGrid>
              <a:tr h="48865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Sections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Units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Dates</a:t>
                      </a:r>
                      <a:endParaRPr lang="en-US" b="1" dirty="0"/>
                    </a:p>
                  </a:txBody>
                  <a:tcPr/>
                </a:tc>
              </a:tr>
              <a:tr h="48865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Quiz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 &amp; 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a-IR" b="1" dirty="0" smtClean="0"/>
                        <a:t>سوم اردیبهشت ساعت ده صبح</a:t>
                      </a:r>
                      <a:endParaRPr lang="en-US" b="1" dirty="0"/>
                    </a:p>
                  </a:txBody>
                  <a:tcPr/>
                </a:tc>
              </a:tr>
              <a:tr h="48865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Midterm Exam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1,2,3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a-IR" b="1" dirty="0" smtClean="0"/>
                        <a:t>بیست و چهارم اردیبهشت ساعت ده صبح </a:t>
                      </a:r>
                      <a:endParaRPr lang="en-US" b="1" dirty="0"/>
                    </a:p>
                  </a:txBody>
                  <a:tcPr/>
                </a:tc>
              </a:tr>
              <a:tr h="48865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Quiz 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 &amp; 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a-IR" b="1" dirty="0" smtClean="0"/>
                        <a:t>بیست و یکم</a:t>
                      </a:r>
                      <a:r>
                        <a:rPr lang="fa-IR" b="1" baseline="0" dirty="0" smtClean="0"/>
                        <a:t> خرداد ساعت ده صبح</a:t>
                      </a:r>
                      <a:endParaRPr lang="en-US" b="1" dirty="0"/>
                    </a:p>
                  </a:txBody>
                  <a:tcPr/>
                </a:tc>
              </a:tr>
              <a:tr h="48865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Final Exam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1,2,3,4,5,6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a-IR" b="1" dirty="0" smtClean="0"/>
                        <a:t>هشتم تیر</a:t>
                      </a:r>
                      <a:r>
                        <a:rPr lang="fa-IR" b="1" baseline="0" dirty="0" smtClean="0"/>
                        <a:t> ساعت ده صیح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739290"/>
            <a:ext cx="3359510" cy="5726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Score Distribution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09613"/>
              </p:ext>
            </p:extLst>
          </p:nvPr>
        </p:nvGraphicFramePr>
        <p:xfrm>
          <a:off x="1059785" y="1655520"/>
          <a:ext cx="4886324" cy="2219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43162"/>
                <a:gridCol w="244316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Sections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Score distribution</a:t>
                      </a:r>
                      <a:r>
                        <a:rPr lang="en-US" b="1" baseline="0" dirty="0" smtClean="0"/>
                        <a:t> (%)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 participation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5%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Quiz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15%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Midterm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25%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Quiz 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15%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Final Exam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40%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&amp; Question Type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Reading: Unseen</a:t>
            </a:r>
          </a:p>
          <a:p>
            <a:pPr marL="0" indent="0">
              <a:buNone/>
            </a:pPr>
            <a:r>
              <a:rPr lang="en-US" sz="3600" b="1" dirty="0"/>
              <a:t>Vocabulary</a:t>
            </a:r>
          </a:p>
          <a:p>
            <a:pPr marL="0" indent="0">
              <a:buNone/>
            </a:pPr>
            <a:r>
              <a:rPr lang="en-US" sz="3600" b="1" dirty="0"/>
              <a:t>Grammar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Question type:</a:t>
            </a:r>
          </a:p>
          <a:p>
            <a:endParaRPr lang="en-US" sz="3200" b="1" dirty="0"/>
          </a:p>
          <a:p>
            <a:pPr marL="0" indent="0">
              <a:buNone/>
            </a:pPr>
            <a:r>
              <a:rPr lang="en-US" sz="3200" b="1" dirty="0" smtClean="0"/>
              <a:t>Multiple choice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95</Words>
  <Application>Microsoft Office PowerPoint</Application>
  <PresentationFormat>On-screen Show (16:9)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General English Course (1)</vt:lpstr>
      <vt:lpstr>Exams: Units &amp; Dates </vt:lpstr>
      <vt:lpstr>Score Distribution</vt:lpstr>
      <vt:lpstr>Sources &amp; Question Type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Windows User</cp:lastModifiedBy>
  <cp:revision>162</cp:revision>
  <dcterms:created xsi:type="dcterms:W3CDTF">2013-08-21T19:17:07Z</dcterms:created>
  <dcterms:modified xsi:type="dcterms:W3CDTF">2021-03-06T12:08:21Z</dcterms:modified>
</cp:coreProperties>
</file>