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9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0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4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F05B-6FB3-4DF4-A6A7-2A29E2A6D735}" type="datetimeFigureOut">
              <a:rPr lang="en-US" smtClean="0"/>
              <a:pPr/>
              <a:t>6/3/2014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96623-658E-4F40-8C79-001A8E39C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9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iptables.tx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@166.78.151.4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mysql.com/downloads/workbench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default.tx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166.78.151.42/info.ph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rticles.slicehost.com/2010/4/30/ubuntu-lucid-setup-part-2" TargetMode="External"/><Relationship Id="rId2" Type="http://schemas.openxmlformats.org/officeDocument/2006/relationships/hyperlink" Target="http://articles.slicehost.com/2010/4/30/ubuntu-lucid-setup-part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owtoforge.com/installing-nginx-with-php5-and-php-fpm-and-mysql-support-lemp-on-ubuntu-12.04-lts" TargetMode="External"/><Relationship Id="rId4" Type="http://schemas.openxmlformats.org/officeDocument/2006/relationships/hyperlink" Target="http://articles.slicehost.com/2011/3/10/installing-mysql-server-on-ubuntu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.earth.li/~sgtatham/putty/latest/x86/putty.ex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How to set up a server</a:t>
            </a:r>
            <a:endParaRPr lang="en-US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35687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Ubuntu 12.04 LTS (Precise Pangolin)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Add new user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90600"/>
            <a:ext cx="64389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1450" y="5181600"/>
            <a:ext cx="5145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user </a:t>
            </a:r>
            <a:r>
              <a:rPr lang="en-US" dirty="0"/>
              <a:t>by typing “/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adduser</a:t>
            </a:r>
            <a:r>
              <a:rPr lang="en-US" dirty="0"/>
              <a:t> </a:t>
            </a:r>
            <a:r>
              <a:rPr lang="en-US" dirty="0" err="1" smtClean="0"/>
              <a:t>chris</a:t>
            </a:r>
            <a:r>
              <a:rPr lang="en-US" dirty="0" smtClean="0"/>
              <a:t>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Enter password for the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Entering Full name, Room number, </a:t>
            </a:r>
            <a:r>
              <a:rPr lang="en-US" dirty="0" err="1" smtClean="0"/>
              <a:t>etc</a:t>
            </a:r>
            <a:r>
              <a:rPr lang="en-US" dirty="0" smtClean="0"/>
              <a:t> is optional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Add user in a group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441451" y="5105400"/>
            <a:ext cx="648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user “</a:t>
            </a:r>
            <a:r>
              <a:rPr lang="en-US" dirty="0" err="1" smtClean="0"/>
              <a:t>chris</a:t>
            </a:r>
            <a:r>
              <a:rPr lang="en-US" dirty="0" smtClean="0"/>
              <a:t>” to group “wheel” </a:t>
            </a:r>
            <a:r>
              <a:rPr lang="en-US" dirty="0"/>
              <a:t>just type “/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usermod</a:t>
            </a:r>
            <a:r>
              <a:rPr lang="en-US" dirty="0"/>
              <a:t> -a -G wheel </a:t>
            </a:r>
            <a:r>
              <a:rPr lang="en-US" dirty="0" smtClean="0"/>
              <a:t>demo”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838200"/>
            <a:ext cx="64484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5807572"/>
            <a:ext cx="5921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682F"/>
                </a:solidFill>
              </a:rPr>
              <a:t>Note: Do the same if you want to add additional users</a:t>
            </a:r>
            <a:endParaRPr lang="en-US" sz="2000" b="1" dirty="0">
              <a:solidFill>
                <a:srgbClr val="00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6419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Sshd</a:t>
            </a:r>
            <a:r>
              <a:rPr lang="en-US" sz="3600" dirty="0" smtClean="0"/>
              <a:t> Configuration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6764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Enter “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sshd_config</a:t>
            </a:r>
            <a:r>
              <a:rPr lang="en-US" dirty="0" smtClean="0">
                <a:solidFill>
                  <a:schemeClr val="bg1"/>
                </a:solidFill>
              </a:rPr>
              <a:t>” to configure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Change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Port 31000  </a:t>
            </a:r>
            <a:r>
              <a:rPr lang="en-US" sz="1400" dirty="0">
                <a:solidFill>
                  <a:schemeClr val="bg1"/>
                </a:solidFill>
              </a:rPr>
              <a:t>&lt;--- change to a port of your </a:t>
            </a:r>
            <a:r>
              <a:rPr lang="en-US" sz="1400" dirty="0" smtClean="0">
                <a:solidFill>
                  <a:schemeClr val="bg1"/>
                </a:solidFill>
              </a:rPr>
              <a:t>choosing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Protocol 2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PermitRootLogin</a:t>
            </a:r>
            <a:r>
              <a:rPr lang="en-US" dirty="0" smtClean="0">
                <a:solidFill>
                  <a:schemeClr val="bg1"/>
                </a:solidFill>
              </a:rPr>
              <a:t> no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PasswordAuthentication</a:t>
            </a:r>
            <a:r>
              <a:rPr lang="en-US" dirty="0" smtClean="0">
                <a:solidFill>
                  <a:schemeClr val="bg1"/>
                </a:solidFill>
              </a:rPr>
              <a:t> no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UseDNS</a:t>
            </a:r>
            <a:r>
              <a:rPr lang="en-US" dirty="0" smtClean="0">
                <a:solidFill>
                  <a:schemeClr val="bg1"/>
                </a:solidFill>
              </a:rPr>
              <a:t> no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AllowUsers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chris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sz="1400" dirty="0" smtClean="0">
                <a:solidFill>
                  <a:schemeClr val="bg1"/>
                </a:solidFill>
                <a:sym typeface="Wingdings" pitchFamily="2" charset="2"/>
              </a:rPr>
              <a:t>&lt;--- depends on what user you named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5181600"/>
            <a:ext cx="641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Note when using </a:t>
            </a:r>
            <a:r>
              <a:rPr lang="en-US" sz="1200" b="1" dirty="0" err="1" smtClean="0"/>
              <a:t>ufw</a:t>
            </a:r>
            <a:r>
              <a:rPr lang="en-US" sz="1200" b="1" dirty="0"/>
              <a:t> </a:t>
            </a:r>
            <a:r>
              <a:rPr lang="en-US" sz="1200" b="1" dirty="0" smtClean="0"/>
              <a:t>(aside from </a:t>
            </a:r>
            <a:r>
              <a:rPr lang="en-US" sz="1200" b="1" dirty="0" err="1" smtClean="0"/>
              <a:t>iptables</a:t>
            </a:r>
            <a:r>
              <a:rPr lang="en-US" sz="1200" b="1" dirty="0" smtClean="0"/>
              <a:t>):</a:t>
            </a:r>
          </a:p>
          <a:p>
            <a:r>
              <a:rPr lang="en-US" sz="1200" dirty="0" smtClean="0"/>
              <a:t>If </a:t>
            </a:r>
            <a:r>
              <a:rPr lang="en-US" sz="1200" dirty="0"/>
              <a:t>you change the default port from 22 to 31000 (or any number), make sure you also run </a:t>
            </a:r>
            <a:endParaRPr lang="en-US" sz="1200" dirty="0" smtClean="0"/>
          </a:p>
          <a:p>
            <a:r>
              <a:rPr lang="en-US" sz="1200" i="1" dirty="0" err="1" smtClean="0"/>
              <a:t>sudo</a:t>
            </a:r>
            <a:r>
              <a:rPr lang="en-US" sz="1200" i="1" dirty="0" smtClean="0"/>
              <a:t> </a:t>
            </a:r>
            <a:r>
              <a:rPr lang="en-US" sz="1200" i="1" dirty="0" err="1"/>
              <a:t>ufw</a:t>
            </a:r>
            <a:r>
              <a:rPr lang="en-US" sz="1200" i="1" dirty="0"/>
              <a:t> allow 31000/</a:t>
            </a:r>
            <a:r>
              <a:rPr lang="en-US" sz="1200" i="1" dirty="0" err="1"/>
              <a:t>tcp</a:t>
            </a:r>
            <a:r>
              <a:rPr lang="en-US" sz="1200" dirty="0"/>
              <a:t> (replace 31000 to the number you specified as port).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4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err="1"/>
              <a:t>I</a:t>
            </a:r>
            <a:r>
              <a:rPr lang="en-US" sz="3600" dirty="0" err="1" smtClean="0"/>
              <a:t>ptables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64484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2819400"/>
            <a:ext cx="524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 “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sbin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iptables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–L” to show default </a:t>
            </a:r>
            <a:r>
              <a:rPr lang="en-US" dirty="0" err="1" smtClean="0">
                <a:solidFill>
                  <a:schemeClr val="bg1"/>
                </a:solidFill>
              </a:rPr>
              <a:t>iptables</a:t>
            </a:r>
            <a:r>
              <a:rPr lang="en-US" dirty="0" smtClean="0">
                <a:solidFill>
                  <a:schemeClr val="bg1"/>
                </a:solidFill>
              </a:rPr>
              <a:t> rules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Add </a:t>
            </a:r>
            <a:r>
              <a:rPr lang="en-US" sz="3600" dirty="0" err="1"/>
              <a:t>I</a:t>
            </a:r>
            <a:r>
              <a:rPr lang="en-US" sz="3600" dirty="0" err="1" smtClean="0"/>
              <a:t>ptables</a:t>
            </a:r>
            <a:r>
              <a:rPr lang="en-US" sz="3600" dirty="0" smtClean="0"/>
              <a:t> to enable ports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892076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iptables</a:t>
            </a:r>
            <a:r>
              <a:rPr lang="en-US" dirty="0"/>
              <a:t> -F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 err="1" smtClean="0"/>
              <a:t>iptables.up.rules</a:t>
            </a:r>
            <a:r>
              <a:rPr lang="en-US" dirty="0" smtClean="0"/>
              <a:t> by typing “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iptables.up.rules</a:t>
            </a:r>
            <a:r>
              <a:rPr lang="en-US" dirty="0" smtClean="0"/>
              <a:t>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this sample </a:t>
            </a:r>
            <a:r>
              <a:rPr lang="en-US" dirty="0" smtClean="0">
                <a:hlinkClick r:id="rId2" action="ppaction://hlinkfile"/>
              </a:rPr>
              <a:t>text</a:t>
            </a:r>
            <a:r>
              <a:rPr lang="en-US" dirty="0" smtClean="0"/>
              <a:t> </a:t>
            </a:r>
            <a:r>
              <a:rPr lang="en-US" dirty="0"/>
              <a:t>then </a:t>
            </a:r>
            <a:r>
              <a:rPr lang="en-US" dirty="0" smtClean="0"/>
              <a:t>change the port in what you have changed in the </a:t>
            </a:r>
            <a:r>
              <a:rPr lang="en-US" dirty="0" err="1" smtClean="0"/>
              <a:t>sshd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“-A INPUT -p </a:t>
            </a:r>
            <a:r>
              <a:rPr lang="en-US" dirty="0" err="1"/>
              <a:t>tcp</a:t>
            </a:r>
            <a:r>
              <a:rPr lang="en-US" dirty="0"/>
              <a:t> -m state --state NEW --</a:t>
            </a:r>
            <a:r>
              <a:rPr lang="en-US" dirty="0" err="1"/>
              <a:t>dport</a:t>
            </a:r>
            <a:r>
              <a:rPr lang="en-US" dirty="0"/>
              <a:t> 31000 -j </a:t>
            </a:r>
            <a:r>
              <a:rPr lang="en-US" dirty="0" smtClean="0"/>
              <a:t>ACCEPT”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Type “/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iptables</a:t>
            </a:r>
            <a:r>
              <a:rPr lang="en-US" dirty="0"/>
              <a:t>-restore &lt;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iptables.up.rules</a:t>
            </a:r>
            <a:r>
              <a:rPr lang="en-US" dirty="0" smtClean="0"/>
              <a:t>” to implement the changes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Type “/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iptables</a:t>
            </a:r>
            <a:r>
              <a:rPr lang="en-US" dirty="0"/>
              <a:t> </a:t>
            </a:r>
            <a:r>
              <a:rPr lang="en-US" dirty="0" smtClean="0"/>
              <a:t>–L” to check the changes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100" y="3292733"/>
            <a:ext cx="4669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Use “</a:t>
            </a:r>
            <a:r>
              <a:rPr lang="en-US" dirty="0" err="1" smtClean="0"/>
              <a:t>sudo</a:t>
            </a:r>
            <a:r>
              <a:rPr lang="en-US" dirty="0" smtClean="0"/>
              <a:t>” if not using root access</a:t>
            </a:r>
          </a:p>
          <a:p>
            <a:r>
              <a:rPr lang="en-US" dirty="0"/>
              <a:t>	</a:t>
            </a:r>
            <a:r>
              <a:rPr lang="en-US" dirty="0" smtClean="0"/>
              <a:t>ex.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iptables.up.rules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90587"/>
            <a:ext cx="718185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Iptables</a:t>
            </a:r>
            <a:r>
              <a:rPr lang="en-US" sz="3600" dirty="0" smtClean="0"/>
              <a:t> configuration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600200" y="3276601"/>
            <a:ext cx="533400" cy="228600"/>
          </a:xfrm>
          <a:prstGeom prst="rect">
            <a:avLst/>
          </a:prstGeom>
          <a:solidFill>
            <a:schemeClr val="bg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restore  </a:t>
            </a:r>
            <a:r>
              <a:rPr lang="en-US" sz="3600" dirty="0" err="1" smtClean="0"/>
              <a:t>iptables</a:t>
            </a:r>
            <a:r>
              <a:rPr lang="en-US" sz="3600" dirty="0" smtClean="0"/>
              <a:t> on a Slice reboot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27100" y="892076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sz="1400" dirty="0"/>
              <a:t>Although the rules are up and running, they are only active for the current session. If the Slice were to be rebooted they would be lost</a:t>
            </a:r>
            <a:r>
              <a:rPr lang="en-US" sz="1400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400" dirty="0" smtClean="0"/>
              <a:t>As </a:t>
            </a:r>
            <a:r>
              <a:rPr lang="en-US" sz="1400" dirty="0"/>
              <a:t>such, let's ensure they are restored on a Slice reboot. We'll add a small script that the system will run when your network interfaces are started. Create the file by running</a:t>
            </a:r>
            <a:r>
              <a:rPr lang="en-US" sz="1400" dirty="0" smtClean="0"/>
              <a:t>: “</a:t>
            </a:r>
            <a:r>
              <a:rPr lang="en-US" sz="1400" dirty="0" err="1"/>
              <a:t>nano</a:t>
            </a:r>
            <a:r>
              <a:rPr lang="en-US" sz="1400" dirty="0"/>
              <a:t> /</a:t>
            </a:r>
            <a:r>
              <a:rPr lang="en-US" sz="1400" dirty="0" err="1" smtClean="0"/>
              <a:t>etc</a:t>
            </a:r>
            <a:r>
              <a:rPr lang="en-US" sz="1400" dirty="0" smtClean="0"/>
              <a:t>/network/if-pre-</a:t>
            </a:r>
            <a:r>
              <a:rPr lang="en-US" sz="1400" dirty="0" err="1" smtClean="0"/>
              <a:t>up.d</a:t>
            </a:r>
            <a:r>
              <a:rPr lang="en-US" sz="1400" dirty="0" smtClean="0"/>
              <a:t>/</a:t>
            </a:r>
            <a:r>
              <a:rPr lang="en-US" sz="1400" dirty="0" err="1" smtClean="0"/>
              <a:t>iptables</a:t>
            </a:r>
            <a:r>
              <a:rPr lang="en-US" sz="1400" dirty="0" smtClean="0"/>
              <a:t>”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400" dirty="0" smtClean="0"/>
              <a:t>Then save the changes </a:t>
            </a:r>
            <a:r>
              <a:rPr lang="en-US" sz="1400" dirty="0"/>
              <a:t>by typing “</a:t>
            </a:r>
            <a:r>
              <a:rPr lang="en-US" sz="1400" dirty="0" err="1"/>
              <a:t>chmod</a:t>
            </a:r>
            <a:r>
              <a:rPr lang="en-US" sz="1400" dirty="0"/>
              <a:t> +x /</a:t>
            </a:r>
            <a:r>
              <a:rPr lang="en-US" sz="1400" dirty="0" err="1" smtClean="0"/>
              <a:t>etc</a:t>
            </a:r>
            <a:r>
              <a:rPr lang="en-US" sz="1400" dirty="0" smtClean="0"/>
              <a:t>/network/if-pre-</a:t>
            </a:r>
            <a:r>
              <a:rPr lang="en-US" sz="1400" dirty="0" err="1" smtClean="0"/>
              <a:t>up.d</a:t>
            </a:r>
            <a:r>
              <a:rPr lang="en-US" sz="1400" dirty="0" smtClean="0"/>
              <a:t>/</a:t>
            </a:r>
            <a:r>
              <a:rPr lang="en-US" sz="1400" dirty="0" err="1" smtClean="0"/>
              <a:t>iptables</a:t>
            </a:r>
            <a:r>
              <a:rPr lang="en-US" sz="1400" dirty="0" smtClean="0"/>
              <a:t>”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438400"/>
            <a:ext cx="58959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22500" y="4287052"/>
            <a:ext cx="4462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Note: If later changing any in </a:t>
            </a:r>
            <a:r>
              <a:rPr lang="en-US" sz="1400" dirty="0" err="1" smtClean="0">
                <a:solidFill>
                  <a:schemeClr val="bg1"/>
                </a:solidFill>
              </a:rPr>
              <a:t>iptables</a:t>
            </a:r>
            <a:r>
              <a:rPr lang="en-US" sz="1400" dirty="0" smtClean="0">
                <a:solidFill>
                  <a:schemeClr val="bg1"/>
                </a:solidFill>
              </a:rPr>
              <a:t> do this process again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nano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iptables.up.rules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sbin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iptables</a:t>
            </a:r>
            <a:r>
              <a:rPr lang="en-US" sz="1400" dirty="0">
                <a:solidFill>
                  <a:schemeClr val="bg1"/>
                </a:solidFill>
              </a:rPr>
              <a:t> -F 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sbin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iptables</a:t>
            </a:r>
            <a:r>
              <a:rPr lang="en-US" sz="1400" dirty="0">
                <a:solidFill>
                  <a:schemeClr val="bg1"/>
                </a:solidFill>
              </a:rPr>
              <a:t>-restore &lt; /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iptables.up.rules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Restart </a:t>
            </a:r>
            <a:r>
              <a:rPr lang="en-US" sz="3600" dirty="0" err="1" smtClean="0"/>
              <a:t>ssh</a:t>
            </a:r>
            <a:r>
              <a:rPr lang="en-US" sz="3600" dirty="0" smtClean="0"/>
              <a:t> to apply the changes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59340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2143809"/>
            <a:ext cx="403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Reload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by typing “service </a:t>
            </a:r>
            <a:r>
              <a:rPr lang="en-US" dirty="0" err="1">
                <a:solidFill>
                  <a:schemeClr val="bg1"/>
                </a:solidFill>
              </a:rPr>
              <a:t>ssh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restart”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smtClean="0"/>
              <a:t>Login as user</a:t>
            </a:r>
            <a:endParaRPr 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38201"/>
            <a:ext cx="4953000" cy="4307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8234" y="5250934"/>
            <a:ext cx="606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login as “</a:t>
            </a:r>
            <a:r>
              <a:rPr lang="en-US" dirty="0" err="1" smtClean="0"/>
              <a:t>chris</a:t>
            </a:r>
            <a:r>
              <a:rPr lang="en-US" dirty="0"/>
              <a:t>” type </a:t>
            </a:r>
            <a:r>
              <a:rPr lang="en-US" dirty="0" smtClean="0"/>
              <a:t>“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-p 31000 </a:t>
            </a:r>
            <a:r>
              <a:rPr lang="en-US" dirty="0" smtClean="0">
                <a:hlinkClick r:id="rId3"/>
              </a:rPr>
              <a:t>chris@166.78.151.42</a:t>
            </a:r>
            <a:r>
              <a:rPr lang="en-US" dirty="0" smtClean="0"/>
              <a:t>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“yes” for authenticity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users password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153400" cy="685800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/>
              <a:t>Custom prompt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954649"/>
            <a:ext cx="5941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Type “</a:t>
            </a:r>
            <a:r>
              <a:rPr lang="en-US" sz="1400" dirty="0" err="1"/>
              <a:t>nano</a:t>
            </a:r>
            <a:r>
              <a:rPr lang="en-US" sz="1400" dirty="0"/>
              <a:t> ~/.</a:t>
            </a:r>
            <a:r>
              <a:rPr lang="en-US" sz="1400" dirty="0" err="1" smtClean="0"/>
              <a:t>bashrc</a:t>
            </a:r>
            <a:r>
              <a:rPr lang="en-US" sz="1400" dirty="0" smtClean="0"/>
              <a:t>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Add “ PS1</a:t>
            </a:r>
            <a:r>
              <a:rPr lang="en-US" sz="1400" dirty="0"/>
              <a:t>='\[\033[0;35m\]\h\[\033[0;33m\] \w\[\033[00m\]: </a:t>
            </a:r>
            <a:r>
              <a:rPr lang="en-US" sz="1400" dirty="0" smtClean="0"/>
              <a:t>‘ ” in the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To activate the changes you've made to the .</a:t>
            </a:r>
            <a:r>
              <a:rPr lang="en-US" sz="1400" dirty="0" err="1"/>
              <a:t>bashrc</a:t>
            </a:r>
            <a:r>
              <a:rPr lang="en-US" sz="1400" dirty="0"/>
              <a:t> file, either log out and log back in or enter this command: “source ~/.</a:t>
            </a:r>
            <a:r>
              <a:rPr lang="en-US" sz="1400" dirty="0" err="1" smtClean="0"/>
              <a:t>bashrc</a:t>
            </a:r>
            <a:r>
              <a:rPr lang="en-US" sz="1400" dirty="0" smtClean="0"/>
              <a:t>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3171567"/>
            <a:ext cx="4803775" cy="301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774700"/>
            <a:ext cx="643890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990600" y="5626100"/>
            <a:ext cx="838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				       Create a server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403860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5399" y="873026"/>
            <a:ext cx="3505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Server name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en-US" sz="1400" dirty="0" smtClean="0"/>
              <a:t>ex</a:t>
            </a:r>
            <a:r>
              <a:rPr lang="en-US" sz="1400" dirty="0"/>
              <a:t>. </a:t>
            </a:r>
            <a:r>
              <a:rPr lang="en-US" sz="1400" dirty="0" err="1"/>
              <a:t>m</a:t>
            </a:r>
            <a:r>
              <a:rPr lang="en-US" sz="1400" dirty="0" err="1" smtClean="0"/>
              <a:t>yserver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Region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Dallas (DFW)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Image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Select “</a:t>
            </a:r>
            <a:r>
              <a:rPr lang="it-IT" sz="1400" dirty="0"/>
              <a:t>Ubuntu 12.04 LTS </a:t>
            </a:r>
            <a:r>
              <a:rPr lang="it-IT" sz="1400" dirty="0" smtClean="0"/>
              <a:t>(</a:t>
            </a:r>
            <a:r>
              <a:rPr lang="it-IT" sz="1400" dirty="0"/>
              <a:t>Precise Pangolin</a:t>
            </a:r>
            <a:r>
              <a:rPr lang="it-IT" sz="1400" dirty="0" smtClean="0"/>
              <a:t>)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Size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Select 512 MB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971800"/>
            <a:ext cx="3606800" cy="207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57799" y="5181600"/>
            <a:ext cx="350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sz="1400" dirty="0" smtClean="0"/>
              <a:t>Copy the password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ex .7Lpz4nck6Zb9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2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153400" cy="685800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Install Packages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0668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 the server by typing </a:t>
            </a:r>
            <a:r>
              <a:rPr lang="en-US" b="1" dirty="0" smtClean="0"/>
              <a:t>“</a:t>
            </a:r>
            <a:r>
              <a:rPr lang="en-US" b="1" dirty="0" err="1"/>
              <a:t>sudo</a:t>
            </a:r>
            <a:r>
              <a:rPr lang="en-US" b="1" dirty="0"/>
              <a:t> aptitude </a:t>
            </a:r>
            <a:r>
              <a:rPr lang="en-US" b="1" dirty="0" smtClean="0"/>
              <a:t>update” </a:t>
            </a:r>
            <a:r>
              <a:rPr lang="en-US" dirty="0" smtClean="0"/>
              <a:t>then wait for it to finish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see if there are any upgraded packages available </a:t>
            </a:r>
            <a:r>
              <a:rPr lang="en-US" dirty="0"/>
              <a:t>by typing </a:t>
            </a:r>
            <a:r>
              <a:rPr lang="en-US" b="1" dirty="0"/>
              <a:t>“</a:t>
            </a:r>
            <a:r>
              <a:rPr lang="en-US" b="1" dirty="0" err="1"/>
              <a:t>sudo</a:t>
            </a:r>
            <a:r>
              <a:rPr lang="en-US" b="1" dirty="0"/>
              <a:t> aptitude safe-upgrade</a:t>
            </a:r>
            <a:r>
              <a:rPr lang="en-US" b="1" dirty="0" smtClean="0"/>
              <a:t>”</a:t>
            </a:r>
            <a:r>
              <a:rPr lang="en-US" dirty="0" smtClean="0"/>
              <a:t> and type “y” 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Select “keep the local version currently installed”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 instead of installing a dozen different package names, you can install just one meta-package. One such package is called 'build-essential'. Type </a:t>
            </a:r>
            <a:r>
              <a:rPr lang="en-US" b="1" dirty="0"/>
              <a:t>“</a:t>
            </a:r>
            <a:r>
              <a:rPr lang="en-US" b="1" dirty="0" err="1"/>
              <a:t>sudo</a:t>
            </a:r>
            <a:r>
              <a:rPr lang="en-US" b="1" dirty="0"/>
              <a:t> aptitude install build-essential</a:t>
            </a:r>
            <a:r>
              <a:rPr lang="en-US" b="1" dirty="0" smtClean="0"/>
              <a:t>” </a:t>
            </a:r>
            <a:r>
              <a:rPr lang="en-US" dirty="0"/>
              <a:t>and type “y”  </a:t>
            </a:r>
            <a:r>
              <a:rPr lang="en-US" dirty="0" smtClean="0"/>
              <a:t>then wait for it to finish.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54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153400" cy="685800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Installing MySQL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Run “</a:t>
            </a:r>
            <a:r>
              <a:rPr lang="en-US" dirty="0" err="1"/>
              <a:t>sudo</a:t>
            </a:r>
            <a:r>
              <a:rPr lang="en-US" dirty="0"/>
              <a:t> aptitude </a:t>
            </a:r>
            <a:r>
              <a:rPr lang="en-US" dirty="0" smtClean="0"/>
              <a:t>update” first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Install the MySQL by running “</a:t>
            </a:r>
            <a:r>
              <a:rPr lang="en-US" dirty="0" err="1"/>
              <a:t>sudo</a:t>
            </a:r>
            <a:r>
              <a:rPr lang="en-US" dirty="0"/>
              <a:t> aptitude install </a:t>
            </a:r>
            <a:r>
              <a:rPr lang="en-US" dirty="0" err="1"/>
              <a:t>mysql</a:t>
            </a:r>
            <a:r>
              <a:rPr lang="en-US" dirty="0"/>
              <a:t>-server</a:t>
            </a:r>
            <a:r>
              <a:rPr lang="en-US" i="1" dirty="0" smtClean="0"/>
              <a:t>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Type “y” to continue with the installation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You will be asked for a new password for the root user in MySQL.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Add this lines in the </a:t>
            </a:r>
            <a:r>
              <a:rPr lang="en-US" i="1" dirty="0" err="1" smtClean="0"/>
              <a:t>iptables</a:t>
            </a:r>
            <a:r>
              <a:rPr lang="en-US" i="1" dirty="0" smtClean="0"/>
              <a:t> (go back to slide 14 and 15 for reference to add permission)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i="1" dirty="0" smtClean="0"/>
              <a:t>Note:  Remember to use  “</a:t>
            </a:r>
            <a:r>
              <a:rPr lang="en-US" sz="1400" i="1" dirty="0" err="1" smtClean="0"/>
              <a:t>sudo</a:t>
            </a:r>
            <a:r>
              <a:rPr lang="en-US" sz="1400" i="1" dirty="0" smtClean="0"/>
              <a:t>” because we are not using root user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/>
              <a:t>-I INPUT -p </a:t>
            </a:r>
            <a:r>
              <a:rPr lang="en-US" sz="1400" dirty="0" err="1"/>
              <a:t>tcp</a:t>
            </a:r>
            <a:r>
              <a:rPr lang="en-US" sz="1400" dirty="0"/>
              <a:t> --</a:t>
            </a:r>
            <a:r>
              <a:rPr lang="en-US" sz="1400" dirty="0" err="1"/>
              <a:t>dport</a:t>
            </a:r>
            <a:r>
              <a:rPr lang="en-US" sz="1400" dirty="0"/>
              <a:t> 3306 -m state --state NEW,ESTABLISHED -j ACCEPT </a:t>
            </a:r>
            <a:endParaRPr lang="en-US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smtClean="0"/>
              <a:t>-</a:t>
            </a:r>
            <a:r>
              <a:rPr lang="en-US" sz="1400" dirty="0"/>
              <a:t>I OUTPUT -p </a:t>
            </a:r>
            <a:r>
              <a:rPr lang="en-US" sz="1400" dirty="0" err="1"/>
              <a:t>tcp</a:t>
            </a:r>
            <a:r>
              <a:rPr lang="en-US" sz="1400" dirty="0"/>
              <a:t> --sport 3306 -m state --state ESTABLISHED -j </a:t>
            </a:r>
            <a:r>
              <a:rPr lang="en-US" sz="1400" dirty="0" smtClean="0"/>
              <a:t>ACCEPT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service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start” to start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should also have been done for you at install </a:t>
            </a:r>
            <a:r>
              <a:rPr lang="en-US" dirty="0" smtClean="0"/>
              <a:t>time to make </a:t>
            </a:r>
            <a:r>
              <a:rPr lang="en-US" dirty="0" err="1" smtClean="0"/>
              <a:t>mysql</a:t>
            </a:r>
            <a:r>
              <a:rPr lang="en-US" dirty="0" smtClean="0"/>
              <a:t> launch at boot, </a:t>
            </a:r>
            <a:r>
              <a:rPr lang="en-US" dirty="0"/>
              <a:t>but just in case type </a:t>
            </a:r>
            <a:r>
              <a:rPr lang="en-US" dirty="0" smtClean="0"/>
              <a:t>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/update-</a:t>
            </a:r>
            <a:r>
              <a:rPr lang="en-US" dirty="0" err="1"/>
              <a:t>rc.d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smtClean="0"/>
              <a:t>defaults”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open </a:t>
            </a:r>
            <a:r>
              <a:rPr lang="en-US" dirty="0" err="1" smtClean="0"/>
              <a:t>mysql</a:t>
            </a:r>
            <a:r>
              <a:rPr lang="en-US" dirty="0" smtClean="0"/>
              <a:t> using </a:t>
            </a:r>
            <a:r>
              <a:rPr lang="en-US" dirty="0"/>
              <a:t>root user type </a:t>
            </a:r>
            <a:r>
              <a:rPr lang="en-US" dirty="0" smtClean="0"/>
              <a:t>“</a:t>
            </a:r>
            <a:r>
              <a:rPr lang="en-US" dirty="0" err="1" smtClean="0"/>
              <a:t>sudo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/>
              <a:t>-u root </a:t>
            </a:r>
            <a:r>
              <a:rPr lang="en-US" dirty="0" smtClean="0"/>
              <a:t>–p”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will </a:t>
            </a:r>
            <a:r>
              <a:rPr lang="en-US" dirty="0"/>
              <a:t>be greeted by “</a:t>
            </a:r>
            <a:r>
              <a:rPr lang="en-US" dirty="0" err="1"/>
              <a:t>mysql</a:t>
            </a:r>
            <a:r>
              <a:rPr lang="en-US" dirty="0" smtClean="0"/>
              <a:t>&gt;”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change password use “UPDATE </a:t>
            </a:r>
            <a:r>
              <a:rPr lang="en-US" dirty="0" err="1"/>
              <a:t>mysql.user</a:t>
            </a:r>
            <a:r>
              <a:rPr lang="en-US" dirty="0"/>
              <a:t> SET Password = PASSWORD('password') WHERE User = 'root</a:t>
            </a:r>
            <a:r>
              <a:rPr lang="en-US" dirty="0" smtClean="0"/>
              <a:t>';”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make change go into </a:t>
            </a:r>
            <a:r>
              <a:rPr lang="en-US" dirty="0"/>
              <a:t>effect type ” FLUSH PRIVILEGES;”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90800" y="5334000"/>
            <a:ext cx="1066800" cy="304800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153400" cy="685800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/>
              <a:t>Installing MySQL </a:t>
            </a:r>
            <a:r>
              <a:rPr lang="en-US" sz="3600" b="1" dirty="0" err="1"/>
              <a:t>cont</a:t>
            </a:r>
            <a:r>
              <a:rPr lang="en-US" sz="3600" b="1" dirty="0"/>
              <a:t> . . 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33462"/>
            <a:ext cx="74961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12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153400" cy="685800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Installing MySQL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 . .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93" y="2362200"/>
            <a:ext cx="565270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1399" y="838200"/>
            <a:ext cx="7416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you want to see what users are set up in MySQL type </a:t>
            </a:r>
            <a:r>
              <a:rPr lang="en-US" dirty="0" smtClean="0"/>
              <a:t>either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smtClean="0"/>
              <a:t>SELECT </a:t>
            </a:r>
            <a:r>
              <a:rPr lang="en-US" dirty="0"/>
              <a:t>User, Host, Password FROM </a:t>
            </a:r>
            <a:r>
              <a:rPr lang="en-US" dirty="0" err="1"/>
              <a:t>mysql.user</a:t>
            </a:r>
            <a:r>
              <a:rPr lang="en-US" dirty="0" smtClean="0"/>
              <a:t>; 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&gt; SELECT User, Host, Password </a:t>
            </a:r>
            <a:endParaRPr lang="en-US" dirty="0" smtClean="0"/>
          </a:p>
          <a:p>
            <a:pPr lvl="3"/>
            <a:r>
              <a:rPr lang="en-US" dirty="0" smtClean="0"/>
              <a:t>-&gt; </a:t>
            </a:r>
            <a:r>
              <a:rPr lang="en-US" dirty="0"/>
              <a:t>FROM </a:t>
            </a:r>
            <a:r>
              <a:rPr lang="en-US" dirty="0" err="1"/>
              <a:t>mysql.user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(</a:t>
            </a:r>
            <a:r>
              <a:rPr lang="en-US" dirty="0"/>
              <a:t>break lines up into smaller parts to make them easier to read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153400" cy="685800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Create Database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1399" y="838200"/>
            <a:ext cx="741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Type “CREATE DATABASE </a:t>
            </a:r>
            <a:r>
              <a:rPr lang="en-US" dirty="0" err="1"/>
              <a:t>demodb</a:t>
            </a:r>
            <a:r>
              <a:rPr lang="en-US" dirty="0" smtClean="0"/>
              <a:t>;”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show </a:t>
            </a:r>
            <a:r>
              <a:rPr lang="en-US" dirty="0"/>
              <a:t>databases type “SHOW DATABASES</a:t>
            </a:r>
            <a:r>
              <a:rPr lang="en-US" dirty="0" smtClean="0"/>
              <a:t>;”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1663699"/>
            <a:ext cx="75247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7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153400" cy="685800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Add a database user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1399" y="838200"/>
            <a:ext cx="741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 “INSERT INTO </a:t>
            </a:r>
            <a:r>
              <a:rPr lang="en-US" dirty="0" err="1"/>
              <a:t>mysql.user</a:t>
            </a:r>
            <a:r>
              <a:rPr lang="en-US" dirty="0"/>
              <a:t> (</a:t>
            </a:r>
            <a:r>
              <a:rPr lang="en-US" dirty="0" err="1"/>
              <a:t>User,Host,Password</a:t>
            </a:r>
            <a:r>
              <a:rPr lang="en-US" dirty="0"/>
              <a:t>) </a:t>
            </a:r>
            <a:r>
              <a:rPr lang="en-US" dirty="0" smtClean="0"/>
              <a:t>VALUES(</a:t>
            </a:r>
            <a:r>
              <a:rPr lang="en-US" dirty="0"/>
              <a:t>'</a:t>
            </a:r>
            <a:r>
              <a:rPr lang="en-US" dirty="0" err="1" smtClean="0"/>
              <a:t>chris</a:t>
            </a:r>
            <a:r>
              <a:rPr lang="en-US" dirty="0" smtClean="0"/>
              <a:t>',</a:t>
            </a:r>
            <a:r>
              <a:rPr lang="en-US" dirty="0"/>
              <a:t>'</a:t>
            </a:r>
            <a:r>
              <a:rPr lang="en-US" dirty="0" err="1"/>
              <a:t>localhost</a:t>
            </a:r>
            <a:r>
              <a:rPr lang="en-US" dirty="0"/>
              <a:t>',PASSWORD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err="1" smtClean="0"/>
              <a:t>mypassword</a:t>
            </a:r>
            <a:r>
              <a:rPr lang="en-US" dirty="0" smtClean="0"/>
              <a:t>'));”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“FLUSH </a:t>
            </a:r>
            <a:r>
              <a:rPr lang="en-US" dirty="0"/>
              <a:t>PRIVILEGES</a:t>
            </a:r>
            <a:r>
              <a:rPr lang="en-US" dirty="0" smtClean="0"/>
              <a:t>;” to apply changes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show the users type “SELECT </a:t>
            </a:r>
            <a:r>
              <a:rPr lang="en-US" dirty="0"/>
              <a:t>User, Host, Password FROM </a:t>
            </a:r>
            <a:r>
              <a:rPr lang="en-US" dirty="0" err="1"/>
              <a:t>mysql.user</a:t>
            </a:r>
            <a:r>
              <a:rPr lang="en-US" dirty="0" smtClean="0"/>
              <a:t>;”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63" y="2209800"/>
            <a:ext cx="6578437" cy="354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75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8153400" cy="685800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/>
              <a:t>Grant database user permissions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399" y="838200"/>
            <a:ext cx="741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grant </a:t>
            </a:r>
            <a:r>
              <a:rPr lang="en-US" dirty="0"/>
              <a:t>privileges type </a:t>
            </a:r>
            <a:r>
              <a:rPr lang="en-US" dirty="0" smtClean="0"/>
              <a:t>“GRANT </a:t>
            </a:r>
            <a:r>
              <a:rPr lang="en-US" dirty="0"/>
              <a:t>ALL PRIVILEGES ON demodb.* to </a:t>
            </a:r>
            <a:r>
              <a:rPr lang="en-US" dirty="0" err="1" smtClean="0"/>
              <a:t>chris@localhost</a:t>
            </a:r>
            <a:r>
              <a:rPr lang="en-US" dirty="0" smtClean="0"/>
              <a:t>;”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Type “FLUSH PRIVILEGES</a:t>
            </a:r>
            <a:r>
              <a:rPr lang="en-US" dirty="0" smtClean="0"/>
              <a:t>;” to apply changes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show grants of a user “SHOW </a:t>
            </a:r>
            <a:r>
              <a:rPr lang="en-US" dirty="0"/>
              <a:t>GRANTS FOR '</a:t>
            </a:r>
            <a:r>
              <a:rPr lang="en-US" dirty="0" err="1"/>
              <a:t>demouser</a:t>
            </a:r>
            <a:r>
              <a:rPr lang="en-US" dirty="0"/>
              <a:t>'@'</a:t>
            </a:r>
            <a:r>
              <a:rPr lang="en-US" dirty="0" err="1"/>
              <a:t>localhost</a:t>
            </a:r>
            <a:r>
              <a:rPr lang="en-US" dirty="0" smtClean="0"/>
              <a:t>';”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057400"/>
            <a:ext cx="74771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2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83819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3600" b="1" dirty="0"/>
              <a:t>Grant database user </a:t>
            </a:r>
            <a:r>
              <a:rPr lang="en-US" sz="3600" b="1" dirty="0" smtClean="0"/>
              <a:t>permissions </a:t>
            </a:r>
            <a:br>
              <a:rPr lang="en-US" sz="3600" b="1" dirty="0" smtClean="0"/>
            </a:br>
            <a:r>
              <a:rPr lang="en-US" sz="3600" b="1" dirty="0" smtClean="0"/>
              <a:t>(remote access)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1398" y="1143000"/>
            <a:ext cx="7416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 “INSERT INTO </a:t>
            </a:r>
            <a:r>
              <a:rPr lang="en-US" dirty="0" err="1"/>
              <a:t>mysql.user</a:t>
            </a:r>
            <a:r>
              <a:rPr lang="en-US" dirty="0"/>
              <a:t> (</a:t>
            </a:r>
            <a:r>
              <a:rPr lang="en-US" dirty="0" err="1"/>
              <a:t>User,Host,Password</a:t>
            </a:r>
            <a:r>
              <a:rPr lang="en-US" dirty="0"/>
              <a:t>) VALUES</a:t>
            </a:r>
            <a:r>
              <a:rPr lang="en-US" dirty="0" smtClean="0"/>
              <a:t>('</a:t>
            </a:r>
            <a:r>
              <a:rPr lang="en-US" dirty="0" err="1" smtClean="0"/>
              <a:t>chris</a:t>
            </a:r>
            <a:r>
              <a:rPr lang="en-US" dirty="0" smtClean="0"/>
              <a:t>',</a:t>
            </a:r>
            <a:r>
              <a:rPr lang="en-US" dirty="0"/>
              <a:t> '</a:t>
            </a:r>
            <a:r>
              <a:rPr lang="en-US" dirty="0" smtClean="0"/>
              <a:t>%',</a:t>
            </a:r>
            <a:r>
              <a:rPr lang="en-US" dirty="0"/>
              <a:t>PASSWORD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err="1" smtClean="0"/>
              <a:t>mypassword</a:t>
            </a:r>
            <a:r>
              <a:rPr lang="en-US" dirty="0"/>
              <a:t>'));”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Type “FLUSH PRIVILEGES;” to apply </a:t>
            </a:r>
            <a:r>
              <a:rPr lang="en-US" dirty="0" smtClean="0"/>
              <a:t>changes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grant </a:t>
            </a:r>
            <a:r>
              <a:rPr lang="en-US" dirty="0"/>
              <a:t>privileges type </a:t>
            </a:r>
            <a:r>
              <a:rPr lang="en-US" dirty="0" smtClean="0"/>
              <a:t>“GRANT </a:t>
            </a:r>
            <a:r>
              <a:rPr lang="en-US" dirty="0"/>
              <a:t>ALL PRIVILEGES ON demodb.* to '</a:t>
            </a:r>
            <a:r>
              <a:rPr lang="en-US" dirty="0" err="1" smtClean="0"/>
              <a:t>chris</a:t>
            </a:r>
            <a:r>
              <a:rPr lang="en-US" dirty="0"/>
              <a:t>'</a:t>
            </a:r>
            <a:r>
              <a:rPr lang="en-US" dirty="0" smtClean="0"/>
              <a:t>@'%';”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Type “FLUSH PRIVILEGES</a:t>
            </a:r>
            <a:r>
              <a:rPr lang="en-US" dirty="0" smtClean="0"/>
              <a:t>;” to apply changes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show grants of a user “SHOW </a:t>
            </a:r>
            <a:r>
              <a:rPr lang="en-US" dirty="0"/>
              <a:t>GRANTS FOR '</a:t>
            </a:r>
            <a:r>
              <a:rPr lang="en-US" dirty="0" err="1"/>
              <a:t>demouser</a:t>
            </a:r>
            <a:r>
              <a:rPr lang="en-US" dirty="0" smtClean="0"/>
              <a:t>'@</a:t>
            </a:r>
            <a:r>
              <a:rPr lang="en-US" dirty="0"/>
              <a:t>'</a:t>
            </a:r>
            <a:r>
              <a:rPr lang="en-US" dirty="0" smtClean="0"/>
              <a:t>%';”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Then type “exit” to exit.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98" y="3810000"/>
            <a:ext cx="80200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0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83819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3600" b="1" dirty="0"/>
              <a:t>Grant database user </a:t>
            </a:r>
            <a:r>
              <a:rPr lang="en-US" sz="3600" b="1" dirty="0" smtClean="0"/>
              <a:t>permissions </a:t>
            </a:r>
            <a:br>
              <a:rPr lang="en-US" sz="3600" b="1" dirty="0" smtClean="0"/>
            </a:br>
            <a:r>
              <a:rPr lang="en-US" sz="3600" b="1" dirty="0" smtClean="0"/>
              <a:t>(remote access)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 . .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89000" y="11430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Open </a:t>
            </a:r>
            <a:r>
              <a:rPr lang="en-US" dirty="0" err="1" smtClean="0"/>
              <a:t>my.cnf</a:t>
            </a:r>
            <a:r>
              <a:rPr lang="en-US" dirty="0" smtClean="0"/>
              <a:t> file by typing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mysql</a:t>
            </a:r>
            <a:r>
              <a:rPr lang="en-US" dirty="0" smtClean="0"/>
              <a:t>/</a:t>
            </a:r>
            <a:r>
              <a:rPr lang="en-US" dirty="0" err="1" smtClean="0"/>
              <a:t>my.cnf</a:t>
            </a:r>
            <a:r>
              <a:rPr lang="en-US" dirty="0" smtClean="0"/>
              <a:t>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Change the bind using your </a:t>
            </a:r>
            <a:r>
              <a:rPr lang="en-US" dirty="0" err="1" smtClean="0"/>
              <a:t>ipaddress</a:t>
            </a:r>
            <a:r>
              <a:rPr lang="en-US" dirty="0" smtClean="0"/>
              <a:t> then save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Ex. bind-address            = </a:t>
            </a:r>
            <a:r>
              <a:rPr lang="en-US" dirty="0" smtClean="0"/>
              <a:t>166.78.151.42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Restart MySQL by invoking “</a:t>
            </a:r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mysql</a:t>
            </a:r>
            <a:r>
              <a:rPr lang="en-US" dirty="0" smtClean="0"/>
              <a:t> restart”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your MySQL Workbench and fill in the needed fields to check if the connection is working . “Use Test Connection” first to check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4191000" cy="261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49134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629400" y="3810000"/>
            <a:ext cx="609600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5943600"/>
            <a:ext cx="766156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9001" y="2897326"/>
            <a:ext cx="795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download MySQL Workbench </a:t>
            </a:r>
            <a:r>
              <a:rPr lang="en-US" dirty="0"/>
              <a:t>in </a:t>
            </a:r>
            <a:r>
              <a:rPr lang="en-US" dirty="0">
                <a:solidFill>
                  <a:srgbClr val="00682F"/>
                </a:solidFill>
                <a:hlinkClick r:id="rId4"/>
              </a:rPr>
              <a:t>http://dev.mysql.com/downloads/workbench/</a:t>
            </a:r>
            <a:endParaRPr lang="en-US" dirty="0">
              <a:solidFill>
                <a:srgbClr val="00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838199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Installing </a:t>
            </a:r>
            <a:r>
              <a:rPr lang="en-US" sz="3600" b="1" dirty="0" err="1" smtClean="0"/>
              <a:t>Nginx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972234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i="1" dirty="0"/>
              <a:t>apt-get install </a:t>
            </a:r>
            <a:r>
              <a:rPr lang="en-US" i="1" dirty="0" err="1" smtClean="0"/>
              <a:t>nginx</a:t>
            </a:r>
            <a:r>
              <a:rPr lang="en-US" i="1" dirty="0" smtClean="0"/>
              <a:t>” to install </a:t>
            </a:r>
            <a:r>
              <a:rPr lang="en-US" i="1" dirty="0" err="1" smtClean="0"/>
              <a:t>nginx</a:t>
            </a:r>
            <a:endParaRPr lang="en-US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Type “y” to continue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Start </a:t>
            </a:r>
            <a:r>
              <a:rPr lang="en-US" i="1" dirty="0" err="1" smtClean="0"/>
              <a:t>nginx</a:t>
            </a:r>
            <a:r>
              <a:rPr lang="en-US" i="1" dirty="0" smtClean="0"/>
              <a:t> by typing “</a:t>
            </a:r>
            <a:r>
              <a:rPr lang="en-US" i="1" dirty="0" err="1" smtClean="0"/>
              <a:t>sudo</a:t>
            </a:r>
            <a:r>
              <a:rPr lang="en-US" i="1" dirty="0" smtClean="0"/>
              <a:t> service </a:t>
            </a:r>
            <a:r>
              <a:rPr lang="en-US" i="1" dirty="0" err="1" smtClean="0"/>
              <a:t>nginx</a:t>
            </a:r>
            <a:r>
              <a:rPr lang="en-US" i="1" dirty="0" smtClean="0"/>
              <a:t> start”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On your browser, enter your IP address and you will get below image view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01160"/>
            <a:ext cx="4851400" cy="319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4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Server Details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50900"/>
            <a:ext cx="661035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86200" y="5105400"/>
            <a:ext cx="914400" cy="228600"/>
          </a:xfrm>
          <a:prstGeom prst="rect">
            <a:avLst/>
          </a:prstGeom>
          <a:solidFill>
            <a:srgbClr val="00682F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/>
          <p:nvPr/>
        </p:nvCxnSpPr>
        <p:spPr>
          <a:xfrm flipV="1">
            <a:off x="4905375" y="4572000"/>
            <a:ext cx="685800" cy="6096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91175" y="4387334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82F"/>
                </a:solidFill>
              </a:rPr>
              <a:t>IP Address</a:t>
            </a:r>
            <a:endParaRPr lang="en-US" b="1" dirty="0">
              <a:solidFill>
                <a:srgbClr val="00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838199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Installing php5 fpm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972234"/>
            <a:ext cx="655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i="1" dirty="0"/>
              <a:t>apt-get install php5-fpm</a:t>
            </a:r>
            <a:r>
              <a:rPr lang="en-US" i="1" dirty="0" smtClean="0"/>
              <a:t>” to install php5 fpm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Type “y” to continue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 err="1" smtClean="0"/>
              <a:t>nginx.conf</a:t>
            </a:r>
            <a:r>
              <a:rPr lang="en-US" dirty="0" smtClean="0"/>
              <a:t> by typing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i="1" dirty="0"/>
              <a:t>/</a:t>
            </a:r>
            <a:r>
              <a:rPr lang="en-US" i="1" dirty="0" err="1" smtClean="0"/>
              <a:t>etc</a:t>
            </a:r>
            <a:r>
              <a:rPr lang="en-US" i="1" dirty="0" smtClean="0"/>
              <a:t>/</a:t>
            </a:r>
            <a:r>
              <a:rPr lang="en-US" i="1" dirty="0" err="1" smtClean="0"/>
              <a:t>nginx</a:t>
            </a:r>
            <a:r>
              <a:rPr lang="en-US" i="1" dirty="0" smtClean="0"/>
              <a:t>/</a:t>
            </a:r>
            <a:r>
              <a:rPr lang="en-US" i="1" dirty="0" err="1" smtClean="0"/>
              <a:t>nginx.conf</a:t>
            </a:r>
            <a:r>
              <a:rPr lang="en-US" i="1" dirty="0" smtClean="0"/>
              <a:t>”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Change “</a:t>
            </a:r>
            <a:r>
              <a:rPr lang="en-US" dirty="0" err="1" smtClean="0"/>
              <a:t>worker_processes</a:t>
            </a:r>
            <a:r>
              <a:rPr lang="en-US" dirty="0" smtClean="0"/>
              <a:t>” to 4 and “</a:t>
            </a:r>
            <a:r>
              <a:rPr lang="en-US" dirty="0" err="1" smtClean="0"/>
              <a:t>keepalive_timeout</a:t>
            </a:r>
            <a:r>
              <a:rPr lang="en-US" dirty="0" smtClean="0"/>
              <a:t>” to 2 then save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i="1" dirty="0" smtClean="0"/>
              <a:t>/</a:t>
            </a:r>
            <a:r>
              <a:rPr lang="en-US" i="1" dirty="0" err="1" smtClean="0"/>
              <a:t>etc</a:t>
            </a:r>
            <a:r>
              <a:rPr lang="en-US" i="1" dirty="0" smtClean="0"/>
              <a:t>/</a:t>
            </a:r>
            <a:r>
              <a:rPr lang="en-US" i="1" dirty="0" err="1" smtClean="0"/>
              <a:t>nginx</a:t>
            </a:r>
            <a:r>
              <a:rPr lang="en-US" i="1" dirty="0" smtClean="0"/>
              <a:t>/sites-available/default”  to configure and refer to this </a:t>
            </a:r>
            <a:r>
              <a:rPr lang="en-US" b="1" i="1" dirty="0" smtClean="0">
                <a:solidFill>
                  <a:srgbClr val="0070C0"/>
                </a:solidFill>
                <a:hlinkClick r:id="rId2" action="ppaction://hlinkfile"/>
              </a:rPr>
              <a:t>text</a:t>
            </a:r>
            <a:endParaRPr lang="en-US" b="1" i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Restart </a:t>
            </a:r>
            <a:r>
              <a:rPr lang="en-US" dirty="0" err="1" smtClean="0"/>
              <a:t>nginx</a:t>
            </a:r>
            <a:r>
              <a:rPr lang="en-US" dirty="0" smtClean="0"/>
              <a:t> by typing “</a:t>
            </a:r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nginx</a:t>
            </a:r>
            <a:r>
              <a:rPr lang="en-US" dirty="0" smtClean="0"/>
              <a:t> stop” then </a:t>
            </a:r>
            <a:r>
              <a:rPr lang="en-US" dirty="0"/>
              <a:t>“</a:t>
            </a: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en-US" dirty="0" smtClean="0"/>
              <a:t>start”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a file in the www folder to check </a:t>
            </a:r>
            <a:r>
              <a:rPr lang="en-US" dirty="0" err="1" smtClean="0"/>
              <a:t>php</a:t>
            </a:r>
            <a:r>
              <a:rPr lang="en-US" dirty="0" smtClean="0"/>
              <a:t> by typing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nginx</a:t>
            </a:r>
            <a:r>
              <a:rPr lang="en-US" dirty="0" smtClean="0"/>
              <a:t>/www/</a:t>
            </a:r>
            <a:r>
              <a:rPr lang="en-US" dirty="0" err="1" smtClean="0"/>
              <a:t>info.php</a:t>
            </a:r>
            <a:r>
              <a:rPr lang="en-US" dirty="0" smtClean="0"/>
              <a:t>” then add this </a:t>
            </a:r>
            <a:r>
              <a:rPr lang="en-US" dirty="0" err="1" smtClean="0"/>
              <a:t>php</a:t>
            </a:r>
            <a:r>
              <a:rPr lang="en-US" dirty="0" smtClean="0"/>
              <a:t> line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rgbClr val="00682F"/>
                </a:solidFill>
              </a:rPr>
              <a:t>&lt;?</a:t>
            </a:r>
            <a:r>
              <a:rPr lang="en-US" dirty="0" err="1">
                <a:solidFill>
                  <a:srgbClr val="00682F"/>
                </a:solidFill>
              </a:rPr>
              <a:t>php</a:t>
            </a:r>
            <a:r>
              <a:rPr lang="en-US" dirty="0">
                <a:solidFill>
                  <a:srgbClr val="00682F"/>
                </a:solidFill>
              </a:rPr>
              <a:t> </a:t>
            </a:r>
            <a:r>
              <a:rPr lang="en-US" dirty="0" err="1">
                <a:solidFill>
                  <a:srgbClr val="00682F"/>
                </a:solidFill>
              </a:rPr>
              <a:t>phpinfo</a:t>
            </a:r>
            <a:r>
              <a:rPr lang="en-US" dirty="0">
                <a:solidFill>
                  <a:srgbClr val="00682F"/>
                </a:solidFill>
              </a:rPr>
              <a:t>(); </a:t>
            </a:r>
            <a:r>
              <a:rPr lang="en-US" dirty="0" smtClean="0">
                <a:solidFill>
                  <a:srgbClr val="00682F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928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838199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Installing php5 fpm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 . .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4100" y="948034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your page in your browser by accessing “http://youripaddress/info.php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i="1" dirty="0"/>
              <a:t>ex. http://166.78.151.42/info.php</a:t>
            </a:r>
            <a:endParaRPr lang="en-US" i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4648200" cy="390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8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838199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 smtClean="0"/>
              <a:t>Installing php5 fpm 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 . . .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4100" y="948034"/>
            <a:ext cx="65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Check the </a:t>
            </a:r>
            <a:r>
              <a:rPr lang="en-US" i="1" dirty="0" err="1" smtClean="0"/>
              <a:t>php</a:t>
            </a:r>
            <a:r>
              <a:rPr lang="en-US" i="1" dirty="0" smtClean="0"/>
              <a:t> modules you need by typing “</a:t>
            </a:r>
            <a:r>
              <a:rPr lang="en-US" i="1" dirty="0"/>
              <a:t>apt-cache search </a:t>
            </a:r>
            <a:r>
              <a:rPr lang="en-US" i="1" dirty="0" smtClean="0"/>
              <a:t>php5”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Example of installing module: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i="1" dirty="0"/>
              <a:t>apt-get install php5-mysql php5-curl php5-gd php5-intl </a:t>
            </a:r>
            <a:r>
              <a:rPr lang="en-US" i="1" dirty="0" err="1"/>
              <a:t>php</a:t>
            </a:r>
            <a:r>
              <a:rPr lang="en-US" i="1" dirty="0"/>
              <a:t>-pear php5-imagick php5-imap php5-mcrypt php5-memcache php5-ming php5-ps php5-pspell php5-recode php5-snmp php5-sqlite php5-tidy php5-xmlrpc </a:t>
            </a:r>
            <a:r>
              <a:rPr lang="en-US" i="1" dirty="0" smtClean="0"/>
              <a:t>php5-xsl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dirty="0" smtClean="0"/>
              <a:t>Restart </a:t>
            </a:r>
            <a:r>
              <a:rPr lang="en-US" i="1" dirty="0" err="1" smtClean="0"/>
              <a:t>php</a:t>
            </a:r>
            <a:r>
              <a:rPr lang="en-US" i="1" dirty="0" smtClean="0"/>
              <a:t> after installation by invoking “</a:t>
            </a:r>
            <a:r>
              <a:rPr lang="en-US" i="1" dirty="0" err="1" smtClean="0"/>
              <a:t>sudo</a:t>
            </a:r>
            <a:r>
              <a:rPr lang="en-US" i="1" dirty="0" smtClean="0"/>
              <a:t> service php5-fpm restart”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1" y="3786187"/>
            <a:ext cx="59340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4100" y="5562600"/>
            <a:ext cx="529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the </a:t>
            </a:r>
            <a:r>
              <a:rPr lang="en-US" dirty="0"/>
              <a:t>test server in </a:t>
            </a:r>
            <a:r>
              <a:rPr lang="en-US" dirty="0">
                <a:hlinkClick r:id="rId3"/>
              </a:rPr>
              <a:t>http://166.78.151.42/info.php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838199"/>
          </a:xfrm>
        </p:spPr>
        <p:txBody>
          <a:bodyPr>
            <a:normAutofit/>
          </a:bodyPr>
          <a:lstStyle/>
          <a:p>
            <a:r>
              <a:rPr lang="en-US" sz="3600" b="1" dirty="0"/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400" y="990600"/>
            <a:ext cx="7632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articles.slicehost.com/2010/4/30/ubuntu-lucid-setup-part-1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articles.slicehost.com/2010/4/30/ubuntu-lucid-setup-part-2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articles.slicehost.com/2011/3/10/installing-mysql-server-on-ubuntu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www.howtoforge.com/installing-nginx-with-php5-and-php-fpm-and-mysql-support-lemp-on-ubuntu-12.04-lts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2200"/>
            <a:ext cx="6629400" cy="1905000"/>
          </a:xfrm>
        </p:spPr>
        <p:txBody>
          <a:bodyPr>
            <a:noAutofit/>
          </a:bodyPr>
          <a:lstStyle/>
          <a:p>
            <a:pPr fontAlgn="base"/>
            <a:r>
              <a:rPr lang="en-US" sz="4800" i="1" dirty="0" smtClean="0">
                <a:solidFill>
                  <a:srgbClr val="33CC33"/>
                </a:solidFill>
              </a:rPr>
              <a:t>“Never think you can’t!”</a:t>
            </a:r>
            <a:r>
              <a:rPr lang="en-US" sz="8800" i="1" dirty="0" smtClean="0"/>
              <a:t/>
            </a:r>
            <a:br>
              <a:rPr lang="en-US" sz="8800" i="1" dirty="0" smtClean="0"/>
            </a:br>
            <a:r>
              <a:rPr lang="en-US" sz="8800" i="1" dirty="0" smtClean="0"/>
              <a:t/>
            </a:r>
            <a:br>
              <a:rPr lang="en-US" sz="8800" i="1" dirty="0" smtClean="0"/>
            </a:br>
            <a:r>
              <a:rPr lang="en-US" sz="8800" i="1" dirty="0" smtClean="0">
                <a:solidFill>
                  <a:srgbClr val="0070C0"/>
                </a:solidFill>
              </a:rPr>
              <a:t>fin</a:t>
            </a:r>
            <a:endParaRPr lang="en-US" sz="8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Putty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752600"/>
            <a:ext cx="44577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urved Connector 5"/>
          <p:cNvCxnSpPr/>
          <p:nvPr/>
        </p:nvCxnSpPr>
        <p:spPr>
          <a:xfrm flipV="1">
            <a:off x="4508500" y="2378333"/>
            <a:ext cx="1524000" cy="533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05234" y="2193667"/>
            <a:ext cx="2398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Put the IP address here</a:t>
            </a:r>
          </a:p>
          <a:p>
            <a:r>
              <a:rPr lang="en-US" dirty="0" smtClean="0"/>
              <a:t>ex. </a:t>
            </a:r>
            <a:r>
              <a:rPr lang="en-US" dirty="0"/>
              <a:t>166.78.151.42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5234" y="3440668"/>
            <a:ext cx="228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Port should be 22</a:t>
            </a:r>
            <a:endParaRPr lang="en-US" b="1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5197766" y="2911733"/>
            <a:ext cx="834734" cy="5289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03300" y="1143000"/>
            <a:ext cx="809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</a:t>
            </a:r>
            <a:r>
              <a:rPr lang="en-US" dirty="0"/>
              <a:t>download Putty in </a:t>
            </a:r>
            <a:r>
              <a:rPr lang="en-US" i="1" dirty="0">
                <a:solidFill>
                  <a:srgbClr val="00682F"/>
                </a:solidFill>
                <a:hlinkClick r:id="rId3"/>
              </a:rPr>
              <a:t>http://the.earth.li/~sgtatham/putty/latest/x86/putty.exe </a:t>
            </a:r>
            <a:endParaRPr lang="en-US" i="1" dirty="0">
              <a:solidFill>
                <a:srgbClr val="00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Essential Commands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956101"/>
            <a:ext cx="49009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“</a:t>
            </a:r>
            <a:r>
              <a:rPr lang="en-US" dirty="0" err="1" smtClean="0"/>
              <a:t>sudo</a:t>
            </a:r>
            <a:r>
              <a:rPr lang="en-US" dirty="0" smtClean="0"/>
              <a:t>” when accessing with root privileges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“</a:t>
            </a:r>
            <a:r>
              <a:rPr lang="en-US" dirty="0" err="1" smtClean="0"/>
              <a:t>sudo</a:t>
            </a:r>
            <a:r>
              <a:rPr lang="en-US" dirty="0" smtClean="0"/>
              <a:t> -i” to go back to root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“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” to edit or create a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“ctrl + o” then “Enter” to save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“ctrl + x” to exit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“ctrl + w” to find text in a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“ctrl + c” to cancel execution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“</a:t>
            </a:r>
            <a:r>
              <a:rPr lang="en-US" dirty="0" err="1" smtClean="0"/>
              <a:t>mkdir</a:t>
            </a:r>
            <a:r>
              <a:rPr lang="en-US" dirty="0" smtClean="0"/>
              <a:t>” to create a folder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440668"/>
            <a:ext cx="671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Universal password used all over the test server: “</a:t>
            </a:r>
            <a:r>
              <a:rPr lang="en-US" dirty="0" err="1" smtClean="0"/>
              <a:t>mypassword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SSH Shell</a:t>
            </a:r>
            <a:endParaRPr 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1400"/>
            <a:ext cx="73437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81200" y="1371600"/>
            <a:ext cx="533400" cy="152400"/>
          </a:xfrm>
          <a:prstGeom prst="rect">
            <a:avLst/>
          </a:prstGeom>
          <a:solidFill>
            <a:schemeClr val="bg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>
            <a:off x="3657600" y="1600200"/>
            <a:ext cx="1524000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94300" y="18669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Password given after creating a server</a:t>
            </a:r>
          </a:p>
          <a:p>
            <a:pPr marL="0" lvl="1"/>
            <a:r>
              <a:rPr lang="en-US" sz="1200" dirty="0">
                <a:solidFill>
                  <a:schemeClr val="bg1"/>
                </a:solidFill>
              </a:rPr>
              <a:t>e</a:t>
            </a:r>
            <a:r>
              <a:rPr lang="en-US" sz="1200" dirty="0" smtClean="0">
                <a:solidFill>
                  <a:schemeClr val="bg1"/>
                </a:solidFill>
              </a:rPr>
              <a:t>x. </a:t>
            </a:r>
            <a:r>
              <a:rPr lang="en-US" sz="1200" dirty="0">
                <a:solidFill>
                  <a:schemeClr val="bg1"/>
                </a:solidFill>
              </a:rPr>
              <a:t>7Lpz4nck6Zb9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Change password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94300" y="18669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Password given after creating a server</a:t>
            </a:r>
          </a:p>
          <a:p>
            <a:pPr marL="0" lvl="1"/>
            <a:r>
              <a:rPr lang="en-US" sz="1200" dirty="0">
                <a:solidFill>
                  <a:schemeClr val="bg1"/>
                </a:solidFill>
              </a:rPr>
              <a:t>e</a:t>
            </a:r>
            <a:r>
              <a:rPr lang="en-US" sz="1200" dirty="0" smtClean="0">
                <a:solidFill>
                  <a:schemeClr val="bg1"/>
                </a:solidFill>
              </a:rPr>
              <a:t>x. </a:t>
            </a:r>
            <a:r>
              <a:rPr lang="en-US" sz="1200" dirty="0">
                <a:solidFill>
                  <a:schemeClr val="bg1"/>
                </a:solidFill>
              </a:rPr>
              <a:t>7Lpz4nck6Zb9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93800"/>
            <a:ext cx="64674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94300" y="1675368"/>
            <a:ext cx="247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 “</a:t>
            </a:r>
            <a:r>
              <a:rPr lang="en-US" dirty="0" err="1" smtClean="0">
                <a:solidFill>
                  <a:schemeClr val="bg1"/>
                </a:solidFill>
              </a:rPr>
              <a:t>passwd</a:t>
            </a:r>
            <a:r>
              <a:rPr lang="en-US" dirty="0" smtClean="0">
                <a:solidFill>
                  <a:schemeClr val="bg1"/>
                </a:solidFill>
              </a:rPr>
              <a:t>” then type your new password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3581400" y="1600200"/>
            <a:ext cx="1426989" cy="266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Add a grou</a:t>
            </a:r>
            <a:r>
              <a:rPr lang="en-US" sz="3600" dirty="0"/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4300" y="18669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Password given after creating a server</a:t>
            </a:r>
          </a:p>
          <a:p>
            <a:pPr marL="0" lvl="1"/>
            <a:r>
              <a:rPr lang="en-US" sz="1200" dirty="0">
                <a:solidFill>
                  <a:schemeClr val="bg1"/>
                </a:solidFill>
              </a:rPr>
              <a:t>e</a:t>
            </a:r>
            <a:r>
              <a:rPr lang="en-US" sz="1200" dirty="0" smtClean="0">
                <a:solidFill>
                  <a:schemeClr val="bg1"/>
                </a:solidFill>
              </a:rPr>
              <a:t>x. </a:t>
            </a:r>
            <a:r>
              <a:rPr lang="en-US" sz="1200" dirty="0">
                <a:solidFill>
                  <a:schemeClr val="bg1"/>
                </a:solidFill>
              </a:rPr>
              <a:t>7Lpz4nck6Zb9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206500"/>
            <a:ext cx="64293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3810000"/>
            <a:ext cx="3428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Add “%</a:t>
            </a:r>
            <a:r>
              <a:rPr lang="en-US" dirty="0">
                <a:solidFill>
                  <a:schemeClr val="bg1"/>
                </a:solidFill>
              </a:rPr>
              <a:t>wheel ALL=(ALL) </a:t>
            </a:r>
            <a:r>
              <a:rPr lang="en-US" dirty="0" smtClean="0">
                <a:solidFill>
                  <a:schemeClr val="bg1"/>
                </a:solidFill>
              </a:rPr>
              <a:t>	ALL”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 “ctrl + o” then hit “Enter” to save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Use ”ctrl + x” to exit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Set the </a:t>
            </a:r>
            <a:r>
              <a:rPr lang="en-US" sz="3600" dirty="0" err="1" smtClean="0"/>
              <a:t>rebindelete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94300" y="18669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Password given after creating a server</a:t>
            </a:r>
          </a:p>
          <a:p>
            <a:pPr marL="0" lvl="1"/>
            <a:r>
              <a:rPr lang="en-US" sz="1200" dirty="0">
                <a:solidFill>
                  <a:schemeClr val="bg1"/>
                </a:solidFill>
              </a:rPr>
              <a:t>e</a:t>
            </a:r>
            <a:r>
              <a:rPr lang="en-US" sz="1200" dirty="0" smtClean="0">
                <a:solidFill>
                  <a:schemeClr val="bg1"/>
                </a:solidFill>
              </a:rPr>
              <a:t>x. </a:t>
            </a:r>
            <a:r>
              <a:rPr lang="en-US" sz="1200" dirty="0">
                <a:solidFill>
                  <a:schemeClr val="bg1"/>
                </a:solidFill>
              </a:rPr>
              <a:t>7Lpz4nck6Zb9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12" y="1219200"/>
            <a:ext cx="6356288" cy="399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3700" y="2292032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NOTE</a:t>
            </a:r>
            <a:r>
              <a:rPr lang="en-US" sz="1400" dirty="0">
                <a:solidFill>
                  <a:schemeClr val="bg1"/>
                </a:solidFill>
              </a:rPr>
              <a:t>: Some users will find that while working in the </a:t>
            </a:r>
            <a:r>
              <a:rPr lang="en-US" sz="1400" dirty="0" err="1">
                <a:solidFill>
                  <a:schemeClr val="bg1"/>
                </a:solidFill>
              </a:rPr>
              <a:t>nano</a:t>
            </a:r>
            <a:r>
              <a:rPr lang="en-US" sz="1400" dirty="0">
                <a:solidFill>
                  <a:schemeClr val="bg1"/>
                </a:solidFill>
              </a:rPr>
              <a:t> editor, the backspace/delete key </a:t>
            </a:r>
            <a:r>
              <a:rPr lang="en-US" sz="1400" i="1" dirty="0">
                <a:solidFill>
                  <a:schemeClr val="bg1"/>
                </a:solidFill>
              </a:rPr>
              <a:t>works backwards</a:t>
            </a:r>
            <a:r>
              <a:rPr lang="en-US" sz="1400" dirty="0">
                <a:solidFill>
                  <a:schemeClr val="bg1"/>
                </a:solidFill>
              </a:rPr>
              <a:t>, deleting characters in front of the cursor rather than behind it. This can be resolved by editing the '/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dirty="0" err="1">
                <a:solidFill>
                  <a:schemeClr val="bg1"/>
                </a:solidFill>
              </a:rPr>
              <a:t>nanorc</a:t>
            </a:r>
            <a:r>
              <a:rPr lang="en-US" sz="1400" dirty="0">
                <a:solidFill>
                  <a:schemeClr val="bg1"/>
                </a:solidFill>
              </a:rPr>
              <a:t>' file (with </a:t>
            </a:r>
            <a:r>
              <a:rPr lang="en-US" sz="1400" dirty="0" err="1">
                <a:solidFill>
                  <a:schemeClr val="bg1"/>
                </a:solidFill>
              </a:rPr>
              <a:t>nano</a:t>
            </a:r>
            <a:r>
              <a:rPr lang="en-US" sz="1400" dirty="0">
                <a:solidFill>
                  <a:schemeClr val="bg1"/>
                </a:solidFill>
              </a:rPr>
              <a:t>, for example) and either uncommenting or adding the line</a:t>
            </a:r>
            <a:r>
              <a:rPr lang="en-US" sz="1400" dirty="0" smtClean="0">
                <a:solidFill>
                  <a:schemeClr val="bg1"/>
                </a:solidFill>
              </a:rPr>
              <a:t>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dirty="0" smtClean="0">
                <a:solidFill>
                  <a:schemeClr val="bg1"/>
                </a:solidFill>
              </a:rPr>
              <a:t>et </a:t>
            </a:r>
            <a:r>
              <a:rPr lang="en-US" sz="1400" dirty="0" err="1" smtClean="0">
                <a:solidFill>
                  <a:schemeClr val="bg1"/>
                </a:solidFill>
              </a:rPr>
              <a:t>rebindelete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1556</Words>
  <Application>Microsoft Office PowerPoint</Application>
  <PresentationFormat>On-screen Show (4:3)</PresentationFormat>
  <Paragraphs>180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How to set up a server</vt:lpstr>
      <vt:lpstr>           Create a server</vt:lpstr>
      <vt:lpstr>Server Details</vt:lpstr>
      <vt:lpstr>Putty</vt:lpstr>
      <vt:lpstr>Essential Commands</vt:lpstr>
      <vt:lpstr>SSH Shell</vt:lpstr>
      <vt:lpstr>Change password</vt:lpstr>
      <vt:lpstr>Add a group</vt:lpstr>
      <vt:lpstr>Set the rebindelete</vt:lpstr>
      <vt:lpstr>Add new user</vt:lpstr>
      <vt:lpstr>Add user in a group</vt:lpstr>
      <vt:lpstr>Sshd Configuration</vt:lpstr>
      <vt:lpstr>Iptables</vt:lpstr>
      <vt:lpstr>Add Iptables to enable ports</vt:lpstr>
      <vt:lpstr>Iptables configuration</vt:lpstr>
      <vt:lpstr>How to restore  iptables on a Slice reboot</vt:lpstr>
      <vt:lpstr>Restart ssh to apply the changes</vt:lpstr>
      <vt:lpstr>Login as user</vt:lpstr>
      <vt:lpstr>Custom prompt</vt:lpstr>
      <vt:lpstr>Install Packages</vt:lpstr>
      <vt:lpstr>Installing MySQL</vt:lpstr>
      <vt:lpstr>Installing MySQL cont . . .</vt:lpstr>
      <vt:lpstr>Installing MySQL cont . . .</vt:lpstr>
      <vt:lpstr>Create Database</vt:lpstr>
      <vt:lpstr>Add a database user</vt:lpstr>
      <vt:lpstr>Grant database user permissions</vt:lpstr>
      <vt:lpstr>Grant database user permissions  (remote access)</vt:lpstr>
      <vt:lpstr>Grant database user permissions  (remote access) cont . . .</vt:lpstr>
      <vt:lpstr>Installing Nginx</vt:lpstr>
      <vt:lpstr>Installing php5 fpm</vt:lpstr>
      <vt:lpstr>Installing php5 fpm cont . . .</vt:lpstr>
      <vt:lpstr>Installing php5 fpm cont . . .</vt:lpstr>
      <vt:lpstr>References</vt:lpstr>
      <vt:lpstr>“Never think you can’t!”  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Repair Yellow Pages</dc:title>
  <dc:creator>UI-Ninja</dc:creator>
  <cp:lastModifiedBy>kb</cp:lastModifiedBy>
  <cp:revision>292</cp:revision>
  <dcterms:created xsi:type="dcterms:W3CDTF">2012-09-11T06:09:45Z</dcterms:created>
  <dcterms:modified xsi:type="dcterms:W3CDTF">2014-06-03T07:10:25Z</dcterms:modified>
</cp:coreProperties>
</file>