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76" d="100"/>
          <a:sy n="76" d="100"/>
        </p:scale>
        <p:origin x="58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F6F428-053B-4771-85C6-8E8AE8BCB4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B2F6254-AE51-48B6-88FE-CC554CE755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D38AB4-D35B-4D19-92FF-3547337DA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2A58D-2048-4A36-A821-84A6AC2EC22C}" type="datetimeFigureOut">
              <a:rPr lang="zh-CN" altLang="en-US" smtClean="0"/>
              <a:t>2021/5/9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ACE894-DB45-4882-9C81-3FFE455A1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EA34D0-EA9F-4F06-9EFC-8E9BFD269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D0FD0-8F41-4731-9157-DB052759C0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9796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3483FB-2001-4905-94E7-346F0419A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8480F99-83C0-4DAF-ACBF-7D47B8CD68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DE5003-3D12-4F99-B7C7-703230130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2A58D-2048-4A36-A821-84A6AC2EC22C}" type="datetimeFigureOut">
              <a:rPr lang="zh-CN" altLang="en-US" smtClean="0"/>
              <a:t>2021/5/9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32441C-5D25-49F7-96F3-928AFFB4C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9B0303-EBDB-4008-BA8E-1C035F091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D0FD0-8F41-4731-9157-DB052759C0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5926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070070F-DD67-466B-B9B3-4E8E6934D8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88DC696-9399-4308-A664-A33E0A953E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1D76F9-5E8D-4826-9C38-E9DEAEBBC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2A58D-2048-4A36-A821-84A6AC2EC22C}" type="datetimeFigureOut">
              <a:rPr lang="zh-CN" altLang="en-US" smtClean="0"/>
              <a:t>2021/5/9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EECBA7-FADB-4A42-BCB5-937D637F2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410754-F933-45E4-B80B-9940C8004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D0FD0-8F41-4731-9157-DB052759C0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5417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1596FB-A6BD-4BA7-AD14-5366D7875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4C81BD-4AFA-475F-A9AA-5B7855C946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2E652B-74F4-4C5F-A0DE-233351C04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2A58D-2048-4A36-A821-84A6AC2EC22C}" type="datetimeFigureOut">
              <a:rPr lang="zh-CN" altLang="en-US" smtClean="0"/>
              <a:t>2021/5/9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8D2B2F-6E15-4A25-9015-574B720A3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73BC4E-769E-408B-B3F7-5D5FE5AFB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D0FD0-8F41-4731-9157-DB052759C0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315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0671AF-CF34-46CB-AB4E-A64B32EC9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E783437-8228-4FDB-B1B7-80C0701D9F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AF5384-5823-44D7-B9F4-5657172DD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2A58D-2048-4A36-A821-84A6AC2EC22C}" type="datetimeFigureOut">
              <a:rPr lang="zh-CN" altLang="en-US" smtClean="0"/>
              <a:t>2021/5/9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D963E7-4FCF-406C-B542-071CD4733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C829A3-01B9-4FA7-9E39-47015B16F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D0FD0-8F41-4731-9157-DB052759C0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5003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621FBC-DB97-4B0E-8952-3D22BD08C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E650DA-7DB2-4348-B9DB-C69D6D14ED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1095C37-2E34-409B-BF17-6BF011EE91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3F6513-DFC5-4CB3-A824-2FD835256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2A58D-2048-4A36-A821-84A6AC2EC22C}" type="datetimeFigureOut">
              <a:rPr lang="zh-CN" altLang="en-US" smtClean="0"/>
              <a:t>2021/5/9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9799AE-0D49-4D5F-8C27-741038776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BB4F04E-64D8-43E4-B6B4-354E30360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D0FD0-8F41-4731-9157-DB052759C0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9762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3E0FA7-4263-4808-9468-488DDA30F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3152BD5-57E9-481C-8E9A-190377BBA6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0513D75-3E73-4CF2-AB97-71D9B2C1CA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EA2DC2F-78DE-422D-A9F3-F46B14B49D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3B33007-FDB1-4B39-8FBA-33FE66169E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65F6858-2E72-433A-AF2D-072146FF0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2A58D-2048-4A36-A821-84A6AC2EC22C}" type="datetimeFigureOut">
              <a:rPr lang="zh-CN" altLang="en-US" smtClean="0"/>
              <a:t>2021/5/9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DD83D02-B3BC-4589-9705-198A248BE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15502CE-0285-4D28-BA4E-3147AA245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D0FD0-8F41-4731-9157-DB052759C0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2669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4E22DB-C205-4467-945C-40885C248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F31FD8F-1B08-4228-9C96-1820AE952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2A58D-2048-4A36-A821-84A6AC2EC22C}" type="datetimeFigureOut">
              <a:rPr lang="zh-CN" altLang="en-US" smtClean="0"/>
              <a:t>2021/5/9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40D8438-5414-4AD4-ABBE-24B0A49B9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EBA502A-F842-4776-88C6-2AD46BFC2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D0FD0-8F41-4731-9157-DB052759C0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4154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82A4E88-3A5E-484B-8BEE-C7A54D2CF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2A58D-2048-4A36-A821-84A6AC2EC22C}" type="datetimeFigureOut">
              <a:rPr lang="zh-CN" altLang="en-US" smtClean="0"/>
              <a:t>2021/5/9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9C9CCDC-ACA6-47B6-80A3-954601934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67ADBB6-1894-4406-B965-F9F4A51D3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D0FD0-8F41-4731-9157-DB052759C0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8188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0BA7CD-CBA1-4BEF-A35B-5118C24DF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278881-C822-47B3-A2F0-C94BC3B10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C2E51A4-5172-4740-A831-F8D2C7E0FD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C9F7415-1319-4070-86BA-CBC7BF84E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2A58D-2048-4A36-A821-84A6AC2EC22C}" type="datetimeFigureOut">
              <a:rPr lang="zh-CN" altLang="en-US" smtClean="0"/>
              <a:t>2021/5/9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8B04213-394C-4ACE-85FE-17D11F1D0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F34F084-FC36-4E85-A0B9-27534371D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D0FD0-8F41-4731-9157-DB052759C0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5994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1FB8F6-BFD0-480E-AC94-FC4D83277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351B0B7-B8CB-4DC0-92F3-EB6434B46D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16E8337-8242-433E-B132-5953DC75B7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843C351-73E3-4685-8C97-C3D02D106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2A58D-2048-4A36-A821-84A6AC2EC22C}" type="datetimeFigureOut">
              <a:rPr lang="zh-CN" altLang="en-US" smtClean="0"/>
              <a:t>2021/5/9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3513639-615C-427E-95A6-264686544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8E0D927-42E6-40EE-8B91-4CE933ED5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D0FD0-8F41-4731-9157-DB052759C0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1964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94605ED-0456-4011-AFD4-1AF35FC59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9A9D21C-CB3A-4FB8-B993-C00603035E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412C22-7F2F-43E4-874D-0ECC07B726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72A58D-2048-4A36-A821-84A6AC2EC22C}" type="datetimeFigureOut">
              <a:rPr lang="zh-CN" altLang="en-US" smtClean="0"/>
              <a:t>2021/5/9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053474-2DD0-4A41-85E5-CFFB93ADE1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EDB2D3-EDAA-4202-8280-AE8FBB5E16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BD0FD0-8F41-4731-9157-DB052759C0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1174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组合 43">
            <a:extLst>
              <a:ext uri="{FF2B5EF4-FFF2-40B4-BE49-F238E27FC236}">
                <a16:creationId xmlns:a16="http://schemas.microsoft.com/office/drawing/2014/main" id="{9AFA5626-EF80-4E8E-B5E7-081F639DA2DB}"/>
              </a:ext>
            </a:extLst>
          </p:cNvPr>
          <p:cNvGrpSpPr/>
          <p:nvPr/>
        </p:nvGrpSpPr>
        <p:grpSpPr>
          <a:xfrm>
            <a:off x="1051130" y="1034430"/>
            <a:ext cx="7670913" cy="4515895"/>
            <a:chOff x="1051130" y="1034430"/>
            <a:chExt cx="7670913" cy="451589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椭圆 3">
                  <a:extLst>
                    <a:ext uri="{FF2B5EF4-FFF2-40B4-BE49-F238E27FC236}">
                      <a16:creationId xmlns:a16="http://schemas.microsoft.com/office/drawing/2014/main" id="{63352F14-D94C-4582-AC2E-55C37B50CF8C}"/>
                    </a:ext>
                  </a:extLst>
                </p:cNvPr>
                <p:cNvSpPr/>
                <p:nvPr/>
              </p:nvSpPr>
              <p:spPr>
                <a:xfrm>
                  <a:off x="3422709" y="1988191"/>
                  <a:ext cx="645952" cy="637563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w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" name="椭圆 3">
                  <a:extLst>
                    <a:ext uri="{FF2B5EF4-FFF2-40B4-BE49-F238E27FC236}">
                      <a16:creationId xmlns:a16="http://schemas.microsoft.com/office/drawing/2014/main" id="{63352F14-D94C-4582-AC2E-55C37B50CF8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2709" y="1988191"/>
                  <a:ext cx="645952" cy="637563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椭圆 4">
                  <a:extLst>
                    <a:ext uri="{FF2B5EF4-FFF2-40B4-BE49-F238E27FC236}">
                      <a16:creationId xmlns:a16="http://schemas.microsoft.com/office/drawing/2014/main" id="{DC01DF82-6E49-460B-B3DB-6E472A31B863}"/>
                    </a:ext>
                  </a:extLst>
                </p:cNvPr>
                <p:cNvSpPr/>
                <p:nvPr/>
              </p:nvSpPr>
              <p:spPr>
                <a:xfrm>
                  <a:off x="3422709" y="2869035"/>
                  <a:ext cx="645952" cy="637563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w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椭圆 4">
                  <a:extLst>
                    <a:ext uri="{FF2B5EF4-FFF2-40B4-BE49-F238E27FC236}">
                      <a16:creationId xmlns:a16="http://schemas.microsoft.com/office/drawing/2014/main" id="{DC01DF82-6E49-460B-B3DB-6E472A31B86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2709" y="2869035"/>
                  <a:ext cx="645952" cy="637563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椭圆 5">
                  <a:extLst>
                    <a:ext uri="{FF2B5EF4-FFF2-40B4-BE49-F238E27FC236}">
                      <a16:creationId xmlns:a16="http://schemas.microsoft.com/office/drawing/2014/main" id="{8E69A6E0-1DAA-49B8-8971-6AA31406C174}"/>
                    </a:ext>
                  </a:extLst>
                </p:cNvPr>
                <p:cNvSpPr/>
                <p:nvPr/>
              </p:nvSpPr>
              <p:spPr>
                <a:xfrm>
                  <a:off x="3422709" y="3749879"/>
                  <a:ext cx="645952" cy="637563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w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椭圆 5">
                  <a:extLst>
                    <a:ext uri="{FF2B5EF4-FFF2-40B4-BE49-F238E27FC236}">
                      <a16:creationId xmlns:a16="http://schemas.microsoft.com/office/drawing/2014/main" id="{8E69A6E0-1DAA-49B8-8971-6AA31406C17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2709" y="3749879"/>
                  <a:ext cx="645952" cy="637563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椭圆 6">
                  <a:extLst>
                    <a:ext uri="{FF2B5EF4-FFF2-40B4-BE49-F238E27FC236}">
                      <a16:creationId xmlns:a16="http://schemas.microsoft.com/office/drawing/2014/main" id="{0B2B22A4-C109-4F14-B06D-C040995F51C7}"/>
                    </a:ext>
                  </a:extLst>
                </p:cNvPr>
                <p:cNvSpPr/>
                <p:nvPr/>
              </p:nvSpPr>
              <p:spPr>
                <a:xfrm>
                  <a:off x="4785920" y="4519267"/>
                  <a:ext cx="645952" cy="637563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椭圆 6">
                  <a:extLst>
                    <a:ext uri="{FF2B5EF4-FFF2-40B4-BE49-F238E27FC236}">
                      <a16:creationId xmlns:a16="http://schemas.microsoft.com/office/drawing/2014/main" id="{0B2B22A4-C109-4F14-B06D-C040995F51C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5920" y="4519267"/>
                  <a:ext cx="645952" cy="637563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F766AED6-80ED-45D9-B71A-3F52DB41C485}"/>
                </a:ext>
              </a:extLst>
            </p:cNvPr>
            <p:cNvSpPr txBox="1"/>
            <p:nvPr/>
          </p:nvSpPr>
          <p:spPr>
            <a:xfrm>
              <a:off x="3499273" y="1732084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权值</a:t>
              </a: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F9AB575C-9987-4417-9EB8-163DBA0FD8FE}"/>
                </a:ext>
              </a:extLst>
            </p:cNvPr>
            <p:cNvSpPr txBox="1"/>
            <p:nvPr/>
          </p:nvSpPr>
          <p:spPr>
            <a:xfrm>
              <a:off x="1051130" y="1732084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上层输入</a:t>
              </a:r>
            </a:p>
          </p:txBody>
        </p:sp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AC18D0E3-6F65-4041-A593-5132A1EBA859}"/>
                </a:ext>
              </a:extLst>
            </p:cNvPr>
            <p:cNvCxnSpPr>
              <a:cxnSpLocks/>
              <a:endCxn id="4" idx="2"/>
            </p:cNvCxnSpPr>
            <p:nvPr/>
          </p:nvCxnSpPr>
          <p:spPr>
            <a:xfrm>
              <a:off x="1971413" y="2306973"/>
              <a:ext cx="145129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87CBBAF9-C255-42D0-B9F4-C07E7C25DB68}"/>
                </a:ext>
              </a:extLst>
            </p:cNvPr>
            <p:cNvCxnSpPr>
              <a:cxnSpLocks/>
            </p:cNvCxnSpPr>
            <p:nvPr/>
          </p:nvCxnSpPr>
          <p:spPr>
            <a:xfrm>
              <a:off x="1971413" y="3187816"/>
              <a:ext cx="145091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57CB6389-47C9-4EB9-8F00-A6E62631ACA5}"/>
                </a:ext>
              </a:extLst>
            </p:cNvPr>
            <p:cNvCxnSpPr>
              <a:cxnSpLocks/>
            </p:cNvCxnSpPr>
            <p:nvPr/>
          </p:nvCxnSpPr>
          <p:spPr>
            <a:xfrm>
              <a:off x="1971413" y="4068660"/>
              <a:ext cx="145091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AFCBF67A-1C14-4002-947F-45A8E2D10D4B}"/>
                    </a:ext>
                  </a:extLst>
                </p:cNvPr>
                <p:cNvSpPr txBox="1"/>
                <p:nvPr/>
              </p:nvSpPr>
              <p:spPr>
                <a:xfrm>
                  <a:off x="1102103" y="2080468"/>
                  <a:ext cx="727745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AFCBF67A-1C14-4002-947F-45A8E2D10D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2103" y="2080468"/>
                  <a:ext cx="727745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A297F5EF-8F08-4F5E-AEDD-3EE67E88977D}"/>
                    </a:ext>
                  </a:extLst>
                </p:cNvPr>
                <p:cNvSpPr txBox="1"/>
                <p:nvPr/>
              </p:nvSpPr>
              <p:spPr>
                <a:xfrm>
                  <a:off x="1087368" y="2961203"/>
                  <a:ext cx="727745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A297F5EF-8F08-4F5E-AEDD-3EE67E8897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7368" y="2961203"/>
                  <a:ext cx="727745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6F295A3A-8F8D-4A9A-AA82-E9171CA0D93B}"/>
                    </a:ext>
                  </a:extLst>
                </p:cNvPr>
                <p:cNvSpPr txBox="1"/>
                <p:nvPr/>
              </p:nvSpPr>
              <p:spPr>
                <a:xfrm>
                  <a:off x="1102103" y="3883885"/>
                  <a:ext cx="727745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6F295A3A-8F8D-4A9A-AA82-E9171CA0D9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2103" y="3883885"/>
                  <a:ext cx="727745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A3985A89-6E5F-4AAD-95DA-0FFE360E8FDF}"/>
                </a:ext>
              </a:extLst>
            </p:cNvPr>
            <p:cNvSpPr txBox="1"/>
            <p:nvPr/>
          </p:nvSpPr>
          <p:spPr>
            <a:xfrm>
              <a:off x="4862484" y="5165111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偏置</a:t>
              </a:r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B1C8250B-B61E-40EE-B8C1-962089044618}"/>
                </a:ext>
              </a:extLst>
            </p:cNvPr>
            <p:cNvSpPr/>
            <p:nvPr/>
          </p:nvSpPr>
          <p:spPr>
            <a:xfrm>
              <a:off x="5108896" y="3112098"/>
              <a:ext cx="645952" cy="63756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>
                  <a:solidFill>
                    <a:schemeClr val="tx1"/>
                  </a:solidFill>
                </a:rPr>
                <a:t>∑</a:t>
              </a:r>
            </a:p>
          </p:txBody>
        </p: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E3351469-FE7B-4D99-921A-C5EB93C33285}"/>
                </a:ext>
              </a:extLst>
            </p:cNvPr>
            <p:cNvCxnSpPr>
              <a:cxnSpLocks/>
              <a:endCxn id="22" idx="0"/>
            </p:cNvCxnSpPr>
            <p:nvPr/>
          </p:nvCxnSpPr>
          <p:spPr>
            <a:xfrm>
              <a:off x="4077049" y="2306972"/>
              <a:ext cx="1354823" cy="80512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2325E89F-E626-4FDD-AB52-EE51FF5AF39F}"/>
                </a:ext>
              </a:extLst>
            </p:cNvPr>
            <p:cNvCxnSpPr>
              <a:cxnSpLocks/>
              <a:endCxn id="22" idx="1"/>
            </p:cNvCxnSpPr>
            <p:nvPr/>
          </p:nvCxnSpPr>
          <p:spPr>
            <a:xfrm>
              <a:off x="4068661" y="3187816"/>
              <a:ext cx="1134832" cy="1765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>
              <a:extLst>
                <a:ext uri="{FF2B5EF4-FFF2-40B4-BE49-F238E27FC236}">
                  <a16:creationId xmlns:a16="http://schemas.microsoft.com/office/drawing/2014/main" id="{E4ACBC1C-1C15-49CF-B118-7CE8F8BF552C}"/>
                </a:ext>
              </a:extLst>
            </p:cNvPr>
            <p:cNvCxnSpPr>
              <a:cxnSpLocks/>
              <a:endCxn id="22" idx="3"/>
            </p:cNvCxnSpPr>
            <p:nvPr/>
          </p:nvCxnSpPr>
          <p:spPr>
            <a:xfrm flipV="1">
              <a:off x="4077049" y="3656292"/>
              <a:ext cx="1126444" cy="41215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44F97AF3-B7E3-4AB1-962C-A1CB59BD7B3E}"/>
                </a:ext>
              </a:extLst>
            </p:cNvPr>
            <p:cNvCxnSpPr>
              <a:cxnSpLocks/>
              <a:endCxn id="22" idx="4"/>
            </p:cNvCxnSpPr>
            <p:nvPr/>
          </p:nvCxnSpPr>
          <p:spPr>
            <a:xfrm flipV="1">
              <a:off x="5203493" y="3749661"/>
              <a:ext cx="228379" cy="7696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id="{B2925E1D-2596-4CD3-9E7E-8297C34F849A}"/>
                </a:ext>
              </a:extLst>
            </p:cNvPr>
            <p:cNvCxnSpPr>
              <a:cxnSpLocks/>
            </p:cNvCxnSpPr>
            <p:nvPr/>
          </p:nvCxnSpPr>
          <p:spPr>
            <a:xfrm>
              <a:off x="5754848" y="3430879"/>
              <a:ext cx="38589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矩形 32">
                  <a:extLst>
                    <a:ext uri="{FF2B5EF4-FFF2-40B4-BE49-F238E27FC236}">
                      <a16:creationId xmlns:a16="http://schemas.microsoft.com/office/drawing/2014/main" id="{231B2243-2A24-4BE8-9903-38A05FECFB58}"/>
                    </a:ext>
                  </a:extLst>
                </p:cNvPr>
                <p:cNvSpPr/>
                <p:nvPr/>
              </p:nvSpPr>
              <p:spPr>
                <a:xfrm>
                  <a:off x="6140741" y="3221702"/>
                  <a:ext cx="1090569" cy="41835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200" dirty="0">
                      <a:solidFill>
                        <a:schemeClr val="tx1"/>
                      </a:solidFill>
                    </a:rPr>
                    <a:t>激活函数</a:t>
                  </a:r>
                  <a:endParaRPr lang="en-US" altLang="zh-CN" sz="1200" dirty="0">
                    <a:solidFill>
                      <a:schemeClr val="tx1"/>
                    </a:solidFill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d>
                              <m:dPr>
                                <m:ctrlPr>
                                  <a:rPr lang="zh-CN" altLang="en-US" sz="12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sz="12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sub>
                        </m:sSub>
                      </m:oMath>
                    </m:oMathPara>
                  </a14:m>
                  <a:endParaRPr lang="zh-CN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3" name="矩形 32">
                  <a:extLst>
                    <a:ext uri="{FF2B5EF4-FFF2-40B4-BE49-F238E27FC236}">
                      <a16:creationId xmlns:a16="http://schemas.microsoft.com/office/drawing/2014/main" id="{231B2243-2A24-4BE8-9903-38A05FECFB5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40741" y="3221702"/>
                  <a:ext cx="1090569" cy="418353"/>
                </a:xfrm>
                <a:prstGeom prst="rect">
                  <a:avLst/>
                </a:prstGeom>
                <a:blipFill>
                  <a:blip r:embed="rId9"/>
                  <a:stretch>
                    <a:fillRect t="-4225" b="-7042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" name="直接箭头连接符 33">
              <a:extLst>
                <a:ext uri="{FF2B5EF4-FFF2-40B4-BE49-F238E27FC236}">
                  <a16:creationId xmlns:a16="http://schemas.microsoft.com/office/drawing/2014/main" id="{5667396D-06BD-4E12-ACB5-9BD3A9D2764B}"/>
                </a:ext>
              </a:extLst>
            </p:cNvPr>
            <p:cNvCxnSpPr>
              <a:cxnSpLocks/>
            </p:cNvCxnSpPr>
            <p:nvPr/>
          </p:nvCxnSpPr>
          <p:spPr>
            <a:xfrm>
              <a:off x="7231310" y="3430878"/>
              <a:ext cx="105701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C5FA0770-3164-461D-BFED-C87A29AD45C3}"/>
                </a:ext>
              </a:extLst>
            </p:cNvPr>
            <p:cNvSpPr txBox="1"/>
            <p:nvPr/>
          </p:nvSpPr>
          <p:spPr>
            <a:xfrm>
              <a:off x="8229600" y="3292378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输出</a:t>
              </a:r>
            </a:p>
          </p:txBody>
        </p:sp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2224897C-1856-4C0A-8BD7-5C56F72C74E4}"/>
                </a:ext>
              </a:extLst>
            </p:cNvPr>
            <p:cNvSpPr/>
            <p:nvPr/>
          </p:nvSpPr>
          <p:spPr>
            <a:xfrm>
              <a:off x="2955900" y="1034430"/>
              <a:ext cx="4515895" cy="4515895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8543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D8042961-61CB-40C6-9C48-361A98C240BA}"/>
              </a:ext>
            </a:extLst>
          </p:cNvPr>
          <p:cNvCxnSpPr/>
          <p:nvPr/>
        </p:nvCxnSpPr>
        <p:spPr>
          <a:xfrm>
            <a:off x="1627833" y="939521"/>
            <a:ext cx="158764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椭圆 5">
            <a:extLst>
              <a:ext uri="{FF2B5EF4-FFF2-40B4-BE49-F238E27FC236}">
                <a16:creationId xmlns:a16="http://schemas.microsoft.com/office/drawing/2014/main" id="{74184F5B-7365-415E-BFE0-4FA87F29EE76}"/>
              </a:ext>
            </a:extLst>
          </p:cNvPr>
          <p:cNvSpPr/>
          <p:nvPr/>
        </p:nvSpPr>
        <p:spPr>
          <a:xfrm>
            <a:off x="3305909" y="713433"/>
            <a:ext cx="452176" cy="45217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83B760CC-87C3-4820-8020-1310E578D80B}"/>
              </a:ext>
            </a:extLst>
          </p:cNvPr>
          <p:cNvCxnSpPr/>
          <p:nvPr/>
        </p:nvCxnSpPr>
        <p:spPr>
          <a:xfrm>
            <a:off x="3858567" y="939521"/>
            <a:ext cx="158764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>
            <a:extLst>
              <a:ext uri="{FF2B5EF4-FFF2-40B4-BE49-F238E27FC236}">
                <a16:creationId xmlns:a16="http://schemas.microsoft.com/office/drawing/2014/main" id="{024C0224-5464-4DC0-8E25-859197C26F35}"/>
              </a:ext>
            </a:extLst>
          </p:cNvPr>
          <p:cNvSpPr/>
          <p:nvPr/>
        </p:nvSpPr>
        <p:spPr>
          <a:xfrm>
            <a:off x="5543341" y="713433"/>
            <a:ext cx="452176" cy="45217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弧形 12">
            <a:extLst>
              <a:ext uri="{FF2B5EF4-FFF2-40B4-BE49-F238E27FC236}">
                <a16:creationId xmlns:a16="http://schemas.microsoft.com/office/drawing/2014/main" id="{006A4362-D21C-4822-90A2-3F880CB55F79}"/>
              </a:ext>
            </a:extLst>
          </p:cNvPr>
          <p:cNvSpPr/>
          <p:nvPr/>
        </p:nvSpPr>
        <p:spPr>
          <a:xfrm>
            <a:off x="3305909" y="1165608"/>
            <a:ext cx="502417" cy="452175"/>
          </a:xfrm>
          <a:prstGeom prst="arc">
            <a:avLst>
              <a:gd name="adj1" fmla="val 17936539"/>
              <a:gd name="adj2" fmla="val 14375399"/>
            </a:avLst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4C01D7C-8400-4448-8782-862C7194D2DC}"/>
              </a:ext>
            </a:extLst>
          </p:cNvPr>
          <p:cNvSpPr/>
          <p:nvPr/>
        </p:nvSpPr>
        <p:spPr>
          <a:xfrm>
            <a:off x="3481754" y="1552470"/>
            <a:ext cx="150726" cy="15072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2DA85E6-C941-4809-B555-002080D9883A}"/>
              </a:ext>
            </a:extLst>
          </p:cNvPr>
          <p:cNvSpPr txBox="1"/>
          <p:nvPr/>
        </p:nvSpPr>
        <p:spPr>
          <a:xfrm>
            <a:off x="2252507" y="528767"/>
            <a:ext cx="371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endParaRPr lang="zh-CN" alt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3DE9DFC-B40E-4186-B4E0-D8A6DBEBD8FC}"/>
              </a:ext>
            </a:extLst>
          </p:cNvPr>
          <p:cNvSpPr txBox="1"/>
          <p:nvPr/>
        </p:nvSpPr>
        <p:spPr>
          <a:xfrm>
            <a:off x="4429650" y="528767"/>
            <a:ext cx="371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lang="zh-CN" alt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78EF2B4-60B1-4C6D-BE14-8FAF294AA3EE}"/>
              </a:ext>
            </a:extLst>
          </p:cNvPr>
          <p:cNvSpPr txBox="1"/>
          <p:nvPr/>
        </p:nvSpPr>
        <p:spPr>
          <a:xfrm>
            <a:off x="3411416" y="390489"/>
            <a:ext cx="371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zh-CN" alt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E0493BB-C56E-45CF-9967-048FB63CA2F1}"/>
              </a:ext>
            </a:extLst>
          </p:cNvPr>
          <p:cNvSpPr txBox="1"/>
          <p:nvPr/>
        </p:nvSpPr>
        <p:spPr>
          <a:xfrm>
            <a:off x="3858567" y="1333864"/>
            <a:ext cx="371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endParaRPr lang="zh-CN" alt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AA34CD46-7FD3-4C54-BAA5-33618A20367A}"/>
              </a:ext>
            </a:extLst>
          </p:cNvPr>
          <p:cNvSpPr txBox="1"/>
          <p:nvPr/>
        </p:nvSpPr>
        <p:spPr>
          <a:xfrm>
            <a:off x="6037386" y="759821"/>
            <a:ext cx="371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495525E4-A93E-4CAF-95B8-8FC7C53D4F26}"/>
              </a:ext>
            </a:extLst>
          </p:cNvPr>
          <p:cNvSpPr txBox="1"/>
          <p:nvPr/>
        </p:nvSpPr>
        <p:spPr>
          <a:xfrm>
            <a:off x="1118716" y="749772"/>
            <a:ext cx="371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972134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组合 49">
            <a:extLst>
              <a:ext uri="{FF2B5EF4-FFF2-40B4-BE49-F238E27FC236}">
                <a16:creationId xmlns:a16="http://schemas.microsoft.com/office/drawing/2014/main" id="{08C8E37B-9D5F-4FD0-A6B8-4CBD7850652E}"/>
              </a:ext>
            </a:extLst>
          </p:cNvPr>
          <p:cNvGrpSpPr/>
          <p:nvPr/>
        </p:nvGrpSpPr>
        <p:grpSpPr>
          <a:xfrm>
            <a:off x="1103645" y="1248453"/>
            <a:ext cx="8571244" cy="3736859"/>
            <a:chOff x="1103645" y="1248453"/>
            <a:chExt cx="8571244" cy="3736859"/>
          </a:xfrm>
        </p:grpSpPr>
        <p:cxnSp>
          <p:nvCxnSpPr>
            <p:cNvPr id="4" name="直接箭头连接符 3">
              <a:extLst>
                <a:ext uri="{FF2B5EF4-FFF2-40B4-BE49-F238E27FC236}">
                  <a16:creationId xmlns:a16="http://schemas.microsoft.com/office/drawing/2014/main" id="{6C340303-7F60-4675-A310-3F6624F88523}"/>
                </a:ext>
              </a:extLst>
            </p:cNvPr>
            <p:cNvCxnSpPr/>
            <p:nvPr/>
          </p:nvCxnSpPr>
          <p:spPr>
            <a:xfrm>
              <a:off x="1103645" y="3202912"/>
              <a:ext cx="158764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C75D4C79-6BA1-4263-8CA0-3076021B4B09}"/>
                </a:ext>
              </a:extLst>
            </p:cNvPr>
            <p:cNvSpPr/>
            <p:nvPr/>
          </p:nvSpPr>
          <p:spPr>
            <a:xfrm>
              <a:off x="2836986" y="2976824"/>
              <a:ext cx="452176" cy="45217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D170A6D1-C4EC-418E-A609-5516BF63DEBF}"/>
                </a:ext>
              </a:extLst>
            </p:cNvPr>
            <p:cNvSpPr txBox="1"/>
            <p:nvPr/>
          </p:nvSpPr>
          <p:spPr>
            <a:xfrm>
              <a:off x="3063073" y="3951515"/>
              <a:ext cx="2713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  <a:endParaRPr lang="zh-CN" altLang="en-US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" name="直接箭头连接符 6">
              <a:extLst>
                <a:ext uri="{FF2B5EF4-FFF2-40B4-BE49-F238E27FC236}">
                  <a16:creationId xmlns:a16="http://schemas.microsoft.com/office/drawing/2014/main" id="{462FDB43-21EA-448B-B98F-8A69EE54DD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53025" y="1617785"/>
              <a:ext cx="0" cy="121579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B1D6EDF7-DE45-479E-9734-F9F61B6422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38078" y="3499338"/>
              <a:ext cx="13273" cy="109339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1477DD4D-861B-45C1-9C81-370D4DCA024B}"/>
                </a:ext>
              </a:extLst>
            </p:cNvPr>
            <p:cNvSpPr txBox="1"/>
            <p:nvPr/>
          </p:nvSpPr>
          <p:spPr>
            <a:xfrm>
              <a:off x="2634345" y="2005874"/>
              <a:ext cx="3717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endParaRPr lang="zh-CN" altLang="en-US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E6B6106A-8CA3-4455-85FC-AE5488954A7A}"/>
                </a:ext>
              </a:extLst>
            </p:cNvPr>
            <p:cNvSpPr txBox="1"/>
            <p:nvPr/>
          </p:nvSpPr>
          <p:spPr>
            <a:xfrm>
              <a:off x="1711570" y="2792158"/>
              <a:ext cx="3717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</a:t>
              </a:r>
              <a:endParaRPr lang="zh-CN" altLang="en-US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6129DC19-68E3-4D72-9457-9BBB3F690727}"/>
                </a:ext>
              </a:extLst>
            </p:cNvPr>
            <p:cNvSpPr txBox="1"/>
            <p:nvPr/>
          </p:nvSpPr>
          <p:spPr>
            <a:xfrm>
              <a:off x="3063073" y="2537154"/>
              <a:ext cx="7251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altLang="zh-CN" b="1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t-1</a:t>
              </a:r>
              <a:endParaRPr lang="zh-CN" altLang="en-US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6202D9C4-352D-4EDC-8C10-F0CA079BD285}"/>
                </a:ext>
              </a:extLst>
            </p:cNvPr>
            <p:cNvSpPr txBox="1"/>
            <p:nvPr/>
          </p:nvSpPr>
          <p:spPr>
            <a:xfrm>
              <a:off x="2926584" y="1248453"/>
              <a:ext cx="7251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</a:t>
              </a:r>
              <a:r>
                <a:rPr lang="en-US" altLang="zh-CN" b="1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t-1</a:t>
              </a:r>
              <a:endParaRPr lang="zh-CN" altLang="en-US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4EC121E7-6794-4FF7-83BE-FFEC8C9C3D1E}"/>
                </a:ext>
              </a:extLst>
            </p:cNvPr>
            <p:cNvSpPr txBox="1"/>
            <p:nvPr/>
          </p:nvSpPr>
          <p:spPr>
            <a:xfrm>
              <a:off x="2836986" y="4615342"/>
              <a:ext cx="7251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zh-CN" b="1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t-1</a:t>
              </a:r>
              <a:endParaRPr lang="zh-CN" altLang="en-US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7" name="直接箭头连接符 26">
              <a:extLst>
                <a:ext uri="{FF2B5EF4-FFF2-40B4-BE49-F238E27FC236}">
                  <a16:creationId xmlns:a16="http://schemas.microsoft.com/office/drawing/2014/main" id="{9D9CF4D2-81A4-4B69-A8FE-BD2C3446F114}"/>
                </a:ext>
              </a:extLst>
            </p:cNvPr>
            <p:cNvCxnSpPr/>
            <p:nvPr/>
          </p:nvCxnSpPr>
          <p:spPr>
            <a:xfrm>
              <a:off x="3390485" y="3202912"/>
              <a:ext cx="158764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5DE23498-51B2-4033-8D3F-66A0C7DD0038}"/>
                </a:ext>
              </a:extLst>
            </p:cNvPr>
            <p:cNvSpPr/>
            <p:nvPr/>
          </p:nvSpPr>
          <p:spPr>
            <a:xfrm>
              <a:off x="5123826" y="2976824"/>
              <a:ext cx="452176" cy="45217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3F7948F6-C364-46F0-A820-40858B6CC975}"/>
                </a:ext>
              </a:extLst>
            </p:cNvPr>
            <p:cNvSpPr txBox="1"/>
            <p:nvPr/>
          </p:nvSpPr>
          <p:spPr>
            <a:xfrm>
              <a:off x="5349913" y="3951515"/>
              <a:ext cx="2713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  <a:endParaRPr lang="zh-CN" altLang="en-US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0" name="直接箭头连接符 29">
              <a:extLst>
                <a:ext uri="{FF2B5EF4-FFF2-40B4-BE49-F238E27FC236}">
                  <a16:creationId xmlns:a16="http://schemas.microsoft.com/office/drawing/2014/main" id="{504EE957-A768-46FB-B57F-098760341D7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39865" y="1617785"/>
              <a:ext cx="0" cy="121579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id="{7F19226B-5B3B-462A-898F-593BB7928A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24918" y="3499338"/>
              <a:ext cx="13273" cy="109339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0CFE1516-4F90-45DB-90E8-65879E260FFD}"/>
                </a:ext>
              </a:extLst>
            </p:cNvPr>
            <p:cNvSpPr txBox="1"/>
            <p:nvPr/>
          </p:nvSpPr>
          <p:spPr>
            <a:xfrm>
              <a:off x="4921185" y="2005874"/>
              <a:ext cx="3717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endParaRPr lang="zh-CN" altLang="en-US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3C801A89-97F3-4AE1-A533-DFBFB2257DC9}"/>
                </a:ext>
              </a:extLst>
            </p:cNvPr>
            <p:cNvSpPr txBox="1"/>
            <p:nvPr/>
          </p:nvSpPr>
          <p:spPr>
            <a:xfrm>
              <a:off x="3998410" y="2792158"/>
              <a:ext cx="3717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</a:t>
              </a:r>
              <a:endParaRPr lang="zh-CN" altLang="en-US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052A160A-1266-42B5-AD2A-8BBFFA90736B}"/>
                </a:ext>
              </a:extLst>
            </p:cNvPr>
            <p:cNvSpPr txBox="1"/>
            <p:nvPr/>
          </p:nvSpPr>
          <p:spPr>
            <a:xfrm>
              <a:off x="5349913" y="2537154"/>
              <a:ext cx="7251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altLang="zh-CN" b="1" i="1" baseline="-25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zh-CN" altLang="en-US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F813E1C8-C1C7-46F1-BD99-127F1AF9D221}"/>
                </a:ext>
              </a:extLst>
            </p:cNvPr>
            <p:cNvSpPr txBox="1"/>
            <p:nvPr/>
          </p:nvSpPr>
          <p:spPr>
            <a:xfrm>
              <a:off x="5213424" y="1248453"/>
              <a:ext cx="7251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o</a:t>
              </a:r>
              <a:r>
                <a:rPr lang="en-US" altLang="zh-CN" b="1" i="1" baseline="-25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zh-CN" altLang="en-US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809A5C20-6C2B-40EC-8874-32067FFDE507}"/>
                </a:ext>
              </a:extLst>
            </p:cNvPr>
            <p:cNvSpPr txBox="1"/>
            <p:nvPr/>
          </p:nvSpPr>
          <p:spPr>
            <a:xfrm>
              <a:off x="5213423" y="4615342"/>
              <a:ext cx="7251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zh-CN" b="1" i="1" baseline="-25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zh-CN" altLang="en-US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7" name="直接箭头连接符 36">
              <a:extLst>
                <a:ext uri="{FF2B5EF4-FFF2-40B4-BE49-F238E27FC236}">
                  <a16:creationId xmlns:a16="http://schemas.microsoft.com/office/drawing/2014/main" id="{B9F36470-4DC9-469A-B69C-511618DFC3C2}"/>
                </a:ext>
              </a:extLst>
            </p:cNvPr>
            <p:cNvCxnSpPr/>
            <p:nvPr/>
          </p:nvCxnSpPr>
          <p:spPr>
            <a:xfrm>
              <a:off x="5715848" y="3202912"/>
              <a:ext cx="158764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8F80943C-B00B-4947-A436-7758A56F863E}"/>
                </a:ext>
              </a:extLst>
            </p:cNvPr>
            <p:cNvSpPr/>
            <p:nvPr/>
          </p:nvSpPr>
          <p:spPr>
            <a:xfrm>
              <a:off x="7449189" y="2976824"/>
              <a:ext cx="452176" cy="45217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77832941-02F6-4BDD-9E10-F883CF48527B}"/>
                </a:ext>
              </a:extLst>
            </p:cNvPr>
            <p:cNvSpPr txBox="1"/>
            <p:nvPr/>
          </p:nvSpPr>
          <p:spPr>
            <a:xfrm>
              <a:off x="7675276" y="3951515"/>
              <a:ext cx="2713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  <a:endParaRPr lang="zh-CN" altLang="en-US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0" name="直接箭头连接符 39">
              <a:extLst>
                <a:ext uri="{FF2B5EF4-FFF2-40B4-BE49-F238E27FC236}">
                  <a16:creationId xmlns:a16="http://schemas.microsoft.com/office/drawing/2014/main" id="{B17B7273-4583-4DC2-B9DC-6088B4ACD7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65228" y="1617785"/>
              <a:ext cx="0" cy="121579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40">
              <a:extLst>
                <a:ext uri="{FF2B5EF4-FFF2-40B4-BE49-F238E27FC236}">
                  <a16:creationId xmlns:a16="http://schemas.microsoft.com/office/drawing/2014/main" id="{0AFCBE91-195F-4CE1-B049-DA4AC627FD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50281" y="3499338"/>
              <a:ext cx="13273" cy="109339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F598EC8C-26A4-4713-B4A2-ED57393FFD44}"/>
                </a:ext>
              </a:extLst>
            </p:cNvPr>
            <p:cNvSpPr txBox="1"/>
            <p:nvPr/>
          </p:nvSpPr>
          <p:spPr>
            <a:xfrm>
              <a:off x="7246548" y="2005874"/>
              <a:ext cx="3717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endParaRPr lang="zh-CN" altLang="en-US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F1204265-A218-4F26-858B-39765C4DA127}"/>
                </a:ext>
              </a:extLst>
            </p:cNvPr>
            <p:cNvSpPr txBox="1"/>
            <p:nvPr/>
          </p:nvSpPr>
          <p:spPr>
            <a:xfrm>
              <a:off x="6323773" y="2792158"/>
              <a:ext cx="3717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</a:t>
              </a:r>
              <a:endParaRPr lang="zh-CN" altLang="en-US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94D7FA72-220E-4F62-A131-89A3513964A2}"/>
                </a:ext>
              </a:extLst>
            </p:cNvPr>
            <p:cNvSpPr txBox="1"/>
            <p:nvPr/>
          </p:nvSpPr>
          <p:spPr>
            <a:xfrm>
              <a:off x="7675276" y="2537154"/>
              <a:ext cx="7251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altLang="zh-CN" b="1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t+1</a:t>
              </a:r>
              <a:endParaRPr lang="zh-CN" altLang="en-US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1C947668-2651-4F19-A32F-F2EB4405BDC9}"/>
                </a:ext>
              </a:extLst>
            </p:cNvPr>
            <p:cNvSpPr txBox="1"/>
            <p:nvPr/>
          </p:nvSpPr>
          <p:spPr>
            <a:xfrm>
              <a:off x="7538787" y="1248453"/>
              <a:ext cx="7251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</a:t>
              </a:r>
              <a:r>
                <a:rPr lang="en-US" altLang="zh-CN" b="1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t+1</a:t>
              </a:r>
              <a:endParaRPr lang="zh-CN" altLang="en-US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7" name="直接箭头连接符 46">
              <a:extLst>
                <a:ext uri="{FF2B5EF4-FFF2-40B4-BE49-F238E27FC236}">
                  <a16:creationId xmlns:a16="http://schemas.microsoft.com/office/drawing/2014/main" id="{6B78806D-CC4E-4D38-BC87-D58941F1F6E6}"/>
                </a:ext>
              </a:extLst>
            </p:cNvPr>
            <p:cNvCxnSpPr/>
            <p:nvPr/>
          </p:nvCxnSpPr>
          <p:spPr>
            <a:xfrm>
              <a:off x="8087249" y="3202912"/>
              <a:ext cx="158764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3BC4F951-E0B7-485B-BDF4-861DC511B690}"/>
                </a:ext>
              </a:extLst>
            </p:cNvPr>
            <p:cNvSpPr txBox="1"/>
            <p:nvPr/>
          </p:nvSpPr>
          <p:spPr>
            <a:xfrm>
              <a:off x="7538786" y="4615980"/>
              <a:ext cx="7251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zh-CN" b="1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t+1</a:t>
              </a:r>
              <a:endParaRPr lang="zh-CN" altLang="en-US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845894B8-107D-40B9-AB42-8484FDB13DD6}"/>
                </a:ext>
              </a:extLst>
            </p:cNvPr>
            <p:cNvSpPr txBox="1"/>
            <p:nvPr/>
          </p:nvSpPr>
          <p:spPr>
            <a:xfrm>
              <a:off x="8707753" y="2833580"/>
              <a:ext cx="3717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</a:t>
              </a:r>
              <a:endParaRPr lang="zh-CN" altLang="en-US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83393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组合 90">
            <a:extLst>
              <a:ext uri="{FF2B5EF4-FFF2-40B4-BE49-F238E27FC236}">
                <a16:creationId xmlns:a16="http://schemas.microsoft.com/office/drawing/2014/main" id="{04165664-CB9F-4C2A-8025-E3FA0A6FA961}"/>
              </a:ext>
            </a:extLst>
          </p:cNvPr>
          <p:cNvGrpSpPr/>
          <p:nvPr/>
        </p:nvGrpSpPr>
        <p:grpSpPr>
          <a:xfrm>
            <a:off x="267960" y="622998"/>
            <a:ext cx="10410924" cy="5013215"/>
            <a:chOff x="267960" y="622998"/>
            <a:chExt cx="10410924" cy="5013215"/>
          </a:xfrm>
        </p:grpSpPr>
        <p:cxnSp>
          <p:nvCxnSpPr>
            <p:cNvPr id="4" name="直接箭头连接符 3">
              <a:extLst>
                <a:ext uri="{FF2B5EF4-FFF2-40B4-BE49-F238E27FC236}">
                  <a16:creationId xmlns:a16="http://schemas.microsoft.com/office/drawing/2014/main" id="{C95AE165-B553-4FFC-88B5-350996D2444B}"/>
                </a:ext>
              </a:extLst>
            </p:cNvPr>
            <p:cNvCxnSpPr>
              <a:cxnSpLocks/>
              <a:stCxn id="17" idx="0"/>
              <a:endCxn id="16" idx="4"/>
            </p:cNvCxnSpPr>
            <p:nvPr/>
          </p:nvCxnSpPr>
          <p:spPr>
            <a:xfrm flipV="1">
              <a:off x="1930960" y="3112477"/>
              <a:ext cx="0" cy="11430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B67D7769-5513-4F45-9AB9-19B501AC13A8}"/>
                </a:ext>
              </a:extLst>
            </p:cNvPr>
            <p:cNvSpPr/>
            <p:nvPr/>
          </p:nvSpPr>
          <p:spPr>
            <a:xfrm>
              <a:off x="1704872" y="1065125"/>
              <a:ext cx="452176" cy="45217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·</a:t>
              </a:r>
              <a:endParaRPr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8B12B3A4-9456-4C6E-9325-DB446B10FCE8}"/>
                </a:ext>
              </a:extLst>
            </p:cNvPr>
            <p:cNvSpPr txBox="1"/>
            <p:nvPr/>
          </p:nvSpPr>
          <p:spPr>
            <a:xfrm>
              <a:off x="267960" y="1065125"/>
              <a:ext cx="5359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r>
                <a:rPr lang="en-US" altLang="zh-CN" b="1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t-1</a:t>
              </a:r>
              <a:endParaRPr lang="zh-CN" altLang="en-US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B4EBB756-B2AA-44AD-8551-31075BEB6DD5}"/>
                </a:ext>
              </a:extLst>
            </p:cNvPr>
            <p:cNvSpPr/>
            <p:nvPr/>
          </p:nvSpPr>
          <p:spPr>
            <a:xfrm>
              <a:off x="1704872" y="2660301"/>
              <a:ext cx="452176" cy="45217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f</a:t>
              </a:r>
              <a:endParaRPr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B89457DB-E47E-49DB-A5C1-74894F272B5F}"/>
                </a:ext>
              </a:extLst>
            </p:cNvPr>
            <p:cNvSpPr/>
            <p:nvPr/>
          </p:nvSpPr>
          <p:spPr>
            <a:xfrm>
              <a:off x="1704872" y="4255477"/>
              <a:ext cx="452176" cy="45217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8B93C702-9166-46FA-AC10-9CBF259B2B4A}"/>
                </a:ext>
              </a:extLst>
            </p:cNvPr>
            <p:cNvSpPr/>
            <p:nvPr/>
          </p:nvSpPr>
          <p:spPr>
            <a:xfrm>
              <a:off x="4628941" y="1065125"/>
              <a:ext cx="452176" cy="45217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+</a:t>
              </a:r>
              <a:endParaRPr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DE7F4AA5-A768-4E78-8815-B67B88CC9F23}"/>
                </a:ext>
              </a:extLst>
            </p:cNvPr>
            <p:cNvSpPr/>
            <p:nvPr/>
          </p:nvSpPr>
          <p:spPr>
            <a:xfrm>
              <a:off x="3523623" y="2660301"/>
              <a:ext cx="452176" cy="45217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g</a:t>
              </a:r>
              <a:endParaRPr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456AE044-40CF-4D7C-9CEC-EA2514F7EADE}"/>
                </a:ext>
              </a:extLst>
            </p:cNvPr>
            <p:cNvSpPr/>
            <p:nvPr/>
          </p:nvSpPr>
          <p:spPr>
            <a:xfrm>
              <a:off x="5734259" y="2657789"/>
              <a:ext cx="452176" cy="45217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 err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i</a:t>
              </a:r>
              <a:endParaRPr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9D64B94A-45E0-44B8-AC0F-D72231D128BD}"/>
                </a:ext>
              </a:extLst>
            </p:cNvPr>
            <p:cNvSpPr/>
            <p:nvPr/>
          </p:nvSpPr>
          <p:spPr>
            <a:xfrm>
              <a:off x="7231464" y="2658695"/>
              <a:ext cx="452176" cy="45217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o</a:t>
              </a:r>
              <a:endParaRPr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61612AB6-70BF-4A10-82E6-8F6CF25443B3}"/>
                </a:ext>
              </a:extLst>
            </p:cNvPr>
            <p:cNvSpPr/>
            <p:nvPr/>
          </p:nvSpPr>
          <p:spPr>
            <a:xfrm>
              <a:off x="8661679" y="2657789"/>
              <a:ext cx="452176" cy="45217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·</a:t>
              </a:r>
              <a:endParaRPr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1ECC4F70-BB3D-4E54-A4C7-DCEF4641BD12}"/>
                </a:ext>
              </a:extLst>
            </p:cNvPr>
            <p:cNvSpPr/>
            <p:nvPr/>
          </p:nvSpPr>
          <p:spPr>
            <a:xfrm>
              <a:off x="8661679" y="1065125"/>
              <a:ext cx="452176" cy="45217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+</a:t>
              </a:r>
              <a:endParaRPr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cxnSp>
          <p:nvCxnSpPr>
            <p:cNvPr id="27" name="直接箭头连接符 26">
              <a:extLst>
                <a:ext uri="{FF2B5EF4-FFF2-40B4-BE49-F238E27FC236}">
                  <a16:creationId xmlns:a16="http://schemas.microsoft.com/office/drawing/2014/main" id="{DCCC5B47-0ADB-431E-8D66-8EBA08B891AE}"/>
                </a:ext>
              </a:extLst>
            </p:cNvPr>
            <p:cNvCxnSpPr>
              <a:cxnSpLocks/>
              <a:stCxn id="16" idx="0"/>
              <a:endCxn id="7" idx="4"/>
            </p:cNvCxnSpPr>
            <p:nvPr/>
          </p:nvCxnSpPr>
          <p:spPr>
            <a:xfrm flipV="1">
              <a:off x="1930960" y="1517301"/>
              <a:ext cx="0" cy="11430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>
              <a:extLst>
                <a:ext uri="{FF2B5EF4-FFF2-40B4-BE49-F238E27FC236}">
                  <a16:creationId xmlns:a16="http://schemas.microsoft.com/office/drawing/2014/main" id="{594DC80E-C956-408E-AA69-39B43EFC6A8D}"/>
                </a:ext>
              </a:extLst>
            </p:cNvPr>
            <p:cNvCxnSpPr>
              <a:cxnSpLocks/>
              <a:stCxn id="7" idx="6"/>
              <a:endCxn id="18" idx="2"/>
            </p:cNvCxnSpPr>
            <p:nvPr/>
          </p:nvCxnSpPr>
          <p:spPr>
            <a:xfrm>
              <a:off x="2157048" y="1291213"/>
              <a:ext cx="247189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88E126E0-19AF-45EA-B83D-1F315C69360B}"/>
                </a:ext>
              </a:extLst>
            </p:cNvPr>
            <p:cNvCxnSpPr>
              <a:cxnSpLocks/>
              <a:stCxn id="19" idx="7"/>
              <a:endCxn id="44" idx="2"/>
            </p:cNvCxnSpPr>
            <p:nvPr/>
          </p:nvCxnSpPr>
          <p:spPr>
            <a:xfrm flipV="1">
              <a:off x="3909579" y="2106972"/>
              <a:ext cx="719362" cy="61954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29">
              <a:extLst>
                <a:ext uri="{FF2B5EF4-FFF2-40B4-BE49-F238E27FC236}">
                  <a16:creationId xmlns:a16="http://schemas.microsoft.com/office/drawing/2014/main" id="{091B3456-5BEF-4744-974E-E763A71BD9BE}"/>
                </a:ext>
              </a:extLst>
            </p:cNvPr>
            <p:cNvCxnSpPr>
              <a:cxnSpLocks/>
              <a:stCxn id="20" idx="1"/>
              <a:endCxn id="44" idx="6"/>
            </p:cNvCxnSpPr>
            <p:nvPr/>
          </p:nvCxnSpPr>
          <p:spPr>
            <a:xfrm flipH="1" flipV="1">
              <a:off x="5081117" y="2106972"/>
              <a:ext cx="719362" cy="61703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id="{E90CD4A5-ABFA-4769-8F3E-A272FA0C3C0F}"/>
                </a:ext>
              </a:extLst>
            </p:cNvPr>
            <p:cNvCxnSpPr>
              <a:cxnSpLocks/>
              <a:stCxn id="44" idx="0"/>
              <a:endCxn id="18" idx="4"/>
            </p:cNvCxnSpPr>
            <p:nvPr/>
          </p:nvCxnSpPr>
          <p:spPr>
            <a:xfrm flipV="1">
              <a:off x="4855029" y="1517301"/>
              <a:ext cx="0" cy="36358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>
              <a:extLst>
                <a:ext uri="{FF2B5EF4-FFF2-40B4-BE49-F238E27FC236}">
                  <a16:creationId xmlns:a16="http://schemas.microsoft.com/office/drawing/2014/main" id="{9A10265F-54FB-4E6D-A31B-5E9649A53928}"/>
                </a:ext>
              </a:extLst>
            </p:cNvPr>
            <p:cNvCxnSpPr>
              <a:cxnSpLocks/>
              <a:stCxn id="18" idx="6"/>
              <a:endCxn id="23" idx="2"/>
            </p:cNvCxnSpPr>
            <p:nvPr/>
          </p:nvCxnSpPr>
          <p:spPr>
            <a:xfrm>
              <a:off x="5081117" y="1291213"/>
              <a:ext cx="358056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箭头连接符 32">
              <a:extLst>
                <a:ext uri="{FF2B5EF4-FFF2-40B4-BE49-F238E27FC236}">
                  <a16:creationId xmlns:a16="http://schemas.microsoft.com/office/drawing/2014/main" id="{1EAFCAEE-07AC-4A8C-9D1D-5F32F02A5C62}"/>
                </a:ext>
              </a:extLst>
            </p:cNvPr>
            <p:cNvCxnSpPr>
              <a:cxnSpLocks/>
              <a:stCxn id="21" idx="6"/>
              <a:endCxn id="22" idx="2"/>
            </p:cNvCxnSpPr>
            <p:nvPr/>
          </p:nvCxnSpPr>
          <p:spPr>
            <a:xfrm flipV="1">
              <a:off x="7683640" y="2883877"/>
              <a:ext cx="978039" cy="90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箭头连接符 33">
              <a:extLst>
                <a:ext uri="{FF2B5EF4-FFF2-40B4-BE49-F238E27FC236}">
                  <a16:creationId xmlns:a16="http://schemas.microsoft.com/office/drawing/2014/main" id="{86EC2A17-D1AA-4F77-9A59-CB370FB4D585}"/>
                </a:ext>
              </a:extLst>
            </p:cNvPr>
            <p:cNvCxnSpPr>
              <a:cxnSpLocks/>
              <a:stCxn id="23" idx="4"/>
              <a:endCxn id="22" idx="0"/>
            </p:cNvCxnSpPr>
            <p:nvPr/>
          </p:nvCxnSpPr>
          <p:spPr>
            <a:xfrm>
              <a:off x="8887767" y="1517301"/>
              <a:ext cx="0" cy="11404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椭圆 43">
              <a:extLst>
                <a:ext uri="{FF2B5EF4-FFF2-40B4-BE49-F238E27FC236}">
                  <a16:creationId xmlns:a16="http://schemas.microsoft.com/office/drawing/2014/main" id="{935ABD63-C290-41CD-B452-C331E4ACBDB5}"/>
                </a:ext>
              </a:extLst>
            </p:cNvPr>
            <p:cNvSpPr/>
            <p:nvPr/>
          </p:nvSpPr>
          <p:spPr>
            <a:xfrm>
              <a:off x="4628941" y="1880884"/>
              <a:ext cx="452176" cy="45217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·</a:t>
              </a:r>
              <a:endParaRPr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cxnSp>
          <p:nvCxnSpPr>
            <p:cNvPr id="57" name="直接箭头连接符 56">
              <a:extLst>
                <a:ext uri="{FF2B5EF4-FFF2-40B4-BE49-F238E27FC236}">
                  <a16:creationId xmlns:a16="http://schemas.microsoft.com/office/drawing/2014/main" id="{A14597BD-5443-4450-A337-FCD991A1E096}"/>
                </a:ext>
              </a:extLst>
            </p:cNvPr>
            <p:cNvCxnSpPr>
              <a:cxnSpLocks/>
              <a:endCxn id="17" idx="2"/>
            </p:cNvCxnSpPr>
            <p:nvPr/>
          </p:nvCxnSpPr>
          <p:spPr>
            <a:xfrm>
              <a:off x="773723" y="4481565"/>
              <a:ext cx="93114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箭头连接符 57">
              <a:extLst>
                <a:ext uri="{FF2B5EF4-FFF2-40B4-BE49-F238E27FC236}">
                  <a16:creationId xmlns:a16="http://schemas.microsoft.com/office/drawing/2014/main" id="{88BEF8DD-9CA9-476F-8444-94AFF1FD07E6}"/>
                </a:ext>
              </a:extLst>
            </p:cNvPr>
            <p:cNvCxnSpPr>
              <a:cxnSpLocks/>
              <a:endCxn id="17" idx="4"/>
            </p:cNvCxnSpPr>
            <p:nvPr/>
          </p:nvCxnSpPr>
          <p:spPr>
            <a:xfrm flipV="1">
              <a:off x="1930960" y="4707653"/>
              <a:ext cx="0" cy="62802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连接符: 肘形 64">
              <a:extLst>
                <a:ext uri="{FF2B5EF4-FFF2-40B4-BE49-F238E27FC236}">
                  <a16:creationId xmlns:a16="http://schemas.microsoft.com/office/drawing/2014/main" id="{823D859D-F60F-4361-8670-D99CF0276DB1}"/>
                </a:ext>
              </a:extLst>
            </p:cNvPr>
            <p:cNvCxnSpPr>
              <a:cxnSpLocks/>
              <a:stCxn id="17" idx="6"/>
              <a:endCxn id="19" idx="4"/>
            </p:cNvCxnSpPr>
            <p:nvPr/>
          </p:nvCxnSpPr>
          <p:spPr>
            <a:xfrm flipV="1">
              <a:off x="2157048" y="3112477"/>
              <a:ext cx="1592663" cy="1369088"/>
            </a:xfrm>
            <a:prstGeom prst="bentConnector2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连接符: 肘形 67">
              <a:extLst>
                <a:ext uri="{FF2B5EF4-FFF2-40B4-BE49-F238E27FC236}">
                  <a16:creationId xmlns:a16="http://schemas.microsoft.com/office/drawing/2014/main" id="{0C910080-1B23-4733-A250-C82F4158C57A}"/>
                </a:ext>
              </a:extLst>
            </p:cNvPr>
            <p:cNvCxnSpPr>
              <a:cxnSpLocks/>
              <a:stCxn id="17" idx="6"/>
              <a:endCxn id="20" idx="4"/>
            </p:cNvCxnSpPr>
            <p:nvPr/>
          </p:nvCxnSpPr>
          <p:spPr>
            <a:xfrm flipV="1">
              <a:off x="2157048" y="3109965"/>
              <a:ext cx="3803299" cy="1371600"/>
            </a:xfrm>
            <a:prstGeom prst="bentConnector2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连接符: 肘形 68">
              <a:extLst>
                <a:ext uri="{FF2B5EF4-FFF2-40B4-BE49-F238E27FC236}">
                  <a16:creationId xmlns:a16="http://schemas.microsoft.com/office/drawing/2014/main" id="{32EBC592-7056-479F-97EF-648B94BF625A}"/>
                </a:ext>
              </a:extLst>
            </p:cNvPr>
            <p:cNvCxnSpPr>
              <a:cxnSpLocks/>
              <a:stCxn id="17" idx="6"/>
              <a:endCxn id="21" idx="4"/>
            </p:cNvCxnSpPr>
            <p:nvPr/>
          </p:nvCxnSpPr>
          <p:spPr>
            <a:xfrm flipV="1">
              <a:off x="2157048" y="3110871"/>
              <a:ext cx="5300504" cy="1370694"/>
            </a:xfrm>
            <a:prstGeom prst="bentConnector2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连接符: 肘形 73">
              <a:extLst>
                <a:ext uri="{FF2B5EF4-FFF2-40B4-BE49-F238E27FC236}">
                  <a16:creationId xmlns:a16="http://schemas.microsoft.com/office/drawing/2014/main" id="{20D73012-011C-4D63-BEF0-692C0770BE67}"/>
                </a:ext>
              </a:extLst>
            </p:cNvPr>
            <p:cNvCxnSpPr>
              <a:cxnSpLocks/>
              <a:stCxn id="22" idx="4"/>
            </p:cNvCxnSpPr>
            <p:nvPr/>
          </p:nvCxnSpPr>
          <p:spPr>
            <a:xfrm rot="16200000" flipH="1">
              <a:off x="8809055" y="3188677"/>
              <a:ext cx="1371602" cy="1214178"/>
            </a:xfrm>
            <a:prstGeom prst="bentConnector3">
              <a:avLst>
                <a:gd name="adj1" fmla="val 99817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箭头连接符 77">
              <a:extLst>
                <a:ext uri="{FF2B5EF4-FFF2-40B4-BE49-F238E27FC236}">
                  <a16:creationId xmlns:a16="http://schemas.microsoft.com/office/drawing/2014/main" id="{BBAC671C-9BE2-457C-B435-3D7FA6FAF883}"/>
                </a:ext>
              </a:extLst>
            </p:cNvPr>
            <p:cNvCxnSpPr>
              <a:cxnSpLocks/>
            </p:cNvCxnSpPr>
            <p:nvPr/>
          </p:nvCxnSpPr>
          <p:spPr>
            <a:xfrm>
              <a:off x="716783" y="1291213"/>
              <a:ext cx="93114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矩形: 圆角 82">
              <a:extLst>
                <a:ext uri="{FF2B5EF4-FFF2-40B4-BE49-F238E27FC236}">
                  <a16:creationId xmlns:a16="http://schemas.microsoft.com/office/drawing/2014/main" id="{8EDEE953-ED86-4A68-8A16-7C0B790482C0}"/>
                </a:ext>
              </a:extLst>
            </p:cNvPr>
            <p:cNvSpPr/>
            <p:nvPr/>
          </p:nvSpPr>
          <p:spPr>
            <a:xfrm>
              <a:off x="1215851" y="622998"/>
              <a:ext cx="8470759" cy="4541848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4" name="直接箭头连接符 83">
              <a:extLst>
                <a:ext uri="{FF2B5EF4-FFF2-40B4-BE49-F238E27FC236}">
                  <a16:creationId xmlns:a16="http://schemas.microsoft.com/office/drawing/2014/main" id="{8A2F4FCD-5D46-41A2-9A5D-DCAE89FFF7EE}"/>
                </a:ext>
              </a:extLst>
            </p:cNvPr>
            <p:cNvCxnSpPr>
              <a:cxnSpLocks/>
            </p:cNvCxnSpPr>
            <p:nvPr/>
          </p:nvCxnSpPr>
          <p:spPr>
            <a:xfrm>
              <a:off x="9164101" y="1306285"/>
              <a:ext cx="86415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文本框 85">
              <a:extLst>
                <a:ext uri="{FF2B5EF4-FFF2-40B4-BE49-F238E27FC236}">
                  <a16:creationId xmlns:a16="http://schemas.microsoft.com/office/drawing/2014/main" id="{1260CCAA-6B84-4AA9-B86F-3F9D4426B6E8}"/>
                </a:ext>
              </a:extLst>
            </p:cNvPr>
            <p:cNvSpPr txBox="1"/>
            <p:nvPr/>
          </p:nvSpPr>
          <p:spPr>
            <a:xfrm>
              <a:off x="10034952" y="1121619"/>
              <a:ext cx="5359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r>
                <a:rPr lang="en-US" altLang="zh-CN" b="1" i="1" baseline="-25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zh-CN" altLang="en-US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7" name="文本框 86">
              <a:extLst>
                <a:ext uri="{FF2B5EF4-FFF2-40B4-BE49-F238E27FC236}">
                  <a16:creationId xmlns:a16="http://schemas.microsoft.com/office/drawing/2014/main" id="{4A5BAB09-C929-4515-84ED-71355B0C1B4B}"/>
                </a:ext>
              </a:extLst>
            </p:cNvPr>
            <p:cNvSpPr txBox="1"/>
            <p:nvPr/>
          </p:nvSpPr>
          <p:spPr>
            <a:xfrm>
              <a:off x="10142974" y="4318224"/>
              <a:ext cx="5359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  <a:r>
                <a:rPr lang="en-US" altLang="zh-CN" b="1" i="1" baseline="-25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zh-CN" altLang="en-US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8" name="文本框 87">
              <a:extLst>
                <a:ext uri="{FF2B5EF4-FFF2-40B4-BE49-F238E27FC236}">
                  <a16:creationId xmlns:a16="http://schemas.microsoft.com/office/drawing/2014/main" id="{1382865A-8C6D-4DF3-932E-FE56518EE3AB}"/>
                </a:ext>
              </a:extLst>
            </p:cNvPr>
            <p:cNvSpPr txBox="1"/>
            <p:nvPr/>
          </p:nvSpPr>
          <p:spPr>
            <a:xfrm>
              <a:off x="298942" y="4296899"/>
              <a:ext cx="5359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  <a:r>
                <a:rPr lang="en-US" altLang="zh-CN" b="1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t-1</a:t>
              </a:r>
              <a:endParaRPr lang="zh-CN" altLang="en-US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9" name="文本框 88">
              <a:extLst>
                <a:ext uri="{FF2B5EF4-FFF2-40B4-BE49-F238E27FC236}">
                  <a16:creationId xmlns:a16="http://schemas.microsoft.com/office/drawing/2014/main" id="{9F1D4E4B-9E69-4F9C-9424-095CD40594FD}"/>
                </a:ext>
              </a:extLst>
            </p:cNvPr>
            <p:cNvSpPr txBox="1"/>
            <p:nvPr/>
          </p:nvSpPr>
          <p:spPr>
            <a:xfrm>
              <a:off x="1785255" y="5266881"/>
              <a:ext cx="5359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zh-CN" b="1" i="1" baseline="-25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zh-CN" altLang="en-US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993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7" name="组合 186">
            <a:extLst>
              <a:ext uri="{FF2B5EF4-FFF2-40B4-BE49-F238E27FC236}">
                <a16:creationId xmlns:a16="http://schemas.microsoft.com/office/drawing/2014/main" id="{A735AB91-4EC5-4CD2-80CF-5CCA495AE7EE}"/>
              </a:ext>
            </a:extLst>
          </p:cNvPr>
          <p:cNvGrpSpPr/>
          <p:nvPr/>
        </p:nvGrpSpPr>
        <p:grpSpPr>
          <a:xfrm>
            <a:off x="1370529" y="513846"/>
            <a:ext cx="5962258" cy="5973191"/>
            <a:chOff x="1370529" y="513846"/>
            <a:chExt cx="5962258" cy="5973191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椭圆 34">
                  <a:extLst>
                    <a:ext uri="{FF2B5EF4-FFF2-40B4-BE49-F238E27FC236}">
                      <a16:creationId xmlns:a16="http://schemas.microsoft.com/office/drawing/2014/main" id="{87F6EAD4-BBE9-4769-896C-BF1E64E15CA8}"/>
                    </a:ext>
                  </a:extLst>
                </p:cNvPr>
                <p:cNvSpPr/>
                <p:nvPr/>
              </p:nvSpPr>
              <p:spPr>
                <a:xfrm>
                  <a:off x="1603957" y="832628"/>
                  <a:ext cx="645952" cy="637563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35" name="椭圆 34">
                  <a:extLst>
                    <a:ext uri="{FF2B5EF4-FFF2-40B4-BE49-F238E27FC236}">
                      <a16:creationId xmlns:a16="http://schemas.microsoft.com/office/drawing/2014/main" id="{87F6EAD4-BBE9-4769-896C-BF1E64E15CA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3957" y="832628"/>
                  <a:ext cx="645952" cy="637563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椭圆 35">
                  <a:extLst>
                    <a:ext uri="{FF2B5EF4-FFF2-40B4-BE49-F238E27FC236}">
                      <a16:creationId xmlns:a16="http://schemas.microsoft.com/office/drawing/2014/main" id="{26CBB569-0023-4B34-909C-DD3B7E27DC5C}"/>
                    </a:ext>
                  </a:extLst>
                </p:cNvPr>
                <p:cNvSpPr/>
                <p:nvPr/>
              </p:nvSpPr>
              <p:spPr>
                <a:xfrm>
                  <a:off x="1603957" y="1659360"/>
                  <a:ext cx="645952" cy="637563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36" name="椭圆 35">
                  <a:extLst>
                    <a:ext uri="{FF2B5EF4-FFF2-40B4-BE49-F238E27FC236}">
                      <a16:creationId xmlns:a16="http://schemas.microsoft.com/office/drawing/2014/main" id="{26CBB569-0023-4B34-909C-DD3B7E27DC5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3957" y="1659360"/>
                  <a:ext cx="645952" cy="637563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椭圆 36">
                  <a:extLst>
                    <a:ext uri="{FF2B5EF4-FFF2-40B4-BE49-F238E27FC236}">
                      <a16:creationId xmlns:a16="http://schemas.microsoft.com/office/drawing/2014/main" id="{A0B4DC34-CF2A-47D0-AE6E-6D2A72B1A2D7}"/>
                    </a:ext>
                  </a:extLst>
                </p:cNvPr>
                <p:cNvSpPr/>
                <p:nvPr/>
              </p:nvSpPr>
              <p:spPr>
                <a:xfrm>
                  <a:off x="1603957" y="2952834"/>
                  <a:ext cx="645952" cy="637563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37" name="椭圆 36">
                  <a:extLst>
                    <a:ext uri="{FF2B5EF4-FFF2-40B4-BE49-F238E27FC236}">
                      <a16:creationId xmlns:a16="http://schemas.microsoft.com/office/drawing/2014/main" id="{A0B4DC34-CF2A-47D0-AE6E-6D2A72B1A2D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3957" y="2952834"/>
                  <a:ext cx="645952" cy="637563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" name="椭圆 41">
                  <a:extLst>
                    <a:ext uri="{FF2B5EF4-FFF2-40B4-BE49-F238E27FC236}">
                      <a16:creationId xmlns:a16="http://schemas.microsoft.com/office/drawing/2014/main" id="{6325A921-805B-4303-A847-7CFBDBE8E83C}"/>
                    </a:ext>
                  </a:extLst>
                </p:cNvPr>
                <p:cNvSpPr/>
                <p:nvPr/>
              </p:nvSpPr>
              <p:spPr>
                <a:xfrm>
                  <a:off x="1603957" y="4246308"/>
                  <a:ext cx="645952" cy="637563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−13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42" name="椭圆 41">
                  <a:extLst>
                    <a:ext uri="{FF2B5EF4-FFF2-40B4-BE49-F238E27FC236}">
                      <a16:creationId xmlns:a16="http://schemas.microsoft.com/office/drawing/2014/main" id="{6325A921-805B-4303-A847-7CFBDBE8E83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3957" y="4246308"/>
                  <a:ext cx="645952" cy="637563"/>
                </a:xfrm>
                <a:prstGeom prst="ellipse">
                  <a:avLst/>
                </a:prstGeom>
                <a:blipFill>
                  <a:blip r:embed="rId5"/>
                  <a:stretch>
                    <a:fillRect l="-3704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3" name="椭圆 42">
                  <a:extLst>
                    <a:ext uri="{FF2B5EF4-FFF2-40B4-BE49-F238E27FC236}">
                      <a16:creationId xmlns:a16="http://schemas.microsoft.com/office/drawing/2014/main" id="{10C934BA-D738-4602-9DAC-5488EAA13D01}"/>
                    </a:ext>
                  </a:extLst>
                </p:cNvPr>
                <p:cNvSpPr/>
                <p:nvPr/>
              </p:nvSpPr>
              <p:spPr>
                <a:xfrm>
                  <a:off x="1603957" y="5073040"/>
                  <a:ext cx="645952" cy="637563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−14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43" name="椭圆 42">
                  <a:extLst>
                    <a:ext uri="{FF2B5EF4-FFF2-40B4-BE49-F238E27FC236}">
                      <a16:creationId xmlns:a16="http://schemas.microsoft.com/office/drawing/2014/main" id="{10C934BA-D738-4602-9DAC-5488EAA13D0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3957" y="5073040"/>
                  <a:ext cx="645952" cy="637563"/>
                </a:xfrm>
                <a:prstGeom prst="ellipse">
                  <a:avLst/>
                </a:prstGeom>
                <a:blipFill>
                  <a:blip r:embed="rId6"/>
                  <a:stretch>
                    <a:fillRect l="-3704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5A1E2EE4-19CA-4A62-BB33-8909A3A51DFD}"/>
                </a:ext>
              </a:extLst>
            </p:cNvPr>
            <p:cNvSpPr txBox="1"/>
            <p:nvPr/>
          </p:nvSpPr>
          <p:spPr>
            <a:xfrm rot="5400000">
              <a:off x="1709565" y="2394044"/>
              <a:ext cx="4347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/>
                <a:t>…</a:t>
              </a:r>
              <a:endParaRPr lang="zh-CN" altLang="en-US" sz="2400" b="1" dirty="0"/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C067290B-3E39-4093-AEB1-0A0763078817}"/>
                </a:ext>
              </a:extLst>
            </p:cNvPr>
            <p:cNvSpPr txBox="1"/>
            <p:nvPr/>
          </p:nvSpPr>
          <p:spPr>
            <a:xfrm rot="5400000">
              <a:off x="1709565" y="3683426"/>
              <a:ext cx="4347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/>
                <a:t>…</a:t>
              </a:r>
              <a:endParaRPr lang="zh-CN" altLang="en-US" sz="2400" b="1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6" name="椭圆 45">
                  <a:extLst>
                    <a:ext uri="{FF2B5EF4-FFF2-40B4-BE49-F238E27FC236}">
                      <a16:creationId xmlns:a16="http://schemas.microsoft.com/office/drawing/2014/main" id="{EF068D4A-8977-418E-AB7B-7719C633D1BE}"/>
                    </a:ext>
                  </a:extLst>
                </p:cNvPr>
                <p:cNvSpPr/>
                <p:nvPr/>
              </p:nvSpPr>
              <p:spPr>
                <a:xfrm>
                  <a:off x="3221742" y="513846"/>
                  <a:ext cx="645952" cy="637563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46" name="椭圆 45">
                  <a:extLst>
                    <a:ext uri="{FF2B5EF4-FFF2-40B4-BE49-F238E27FC236}">
                      <a16:creationId xmlns:a16="http://schemas.microsoft.com/office/drawing/2014/main" id="{EF068D4A-8977-418E-AB7B-7719C633D1B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21742" y="513846"/>
                  <a:ext cx="645952" cy="637563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7" name="椭圆 46">
                  <a:extLst>
                    <a:ext uri="{FF2B5EF4-FFF2-40B4-BE49-F238E27FC236}">
                      <a16:creationId xmlns:a16="http://schemas.microsoft.com/office/drawing/2014/main" id="{3F90D046-75F7-4943-AE79-DEDE489B3AC7}"/>
                    </a:ext>
                  </a:extLst>
                </p:cNvPr>
                <p:cNvSpPr/>
                <p:nvPr/>
              </p:nvSpPr>
              <p:spPr>
                <a:xfrm>
                  <a:off x="3221742" y="1340578"/>
                  <a:ext cx="645952" cy="637563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47" name="椭圆 46">
                  <a:extLst>
                    <a:ext uri="{FF2B5EF4-FFF2-40B4-BE49-F238E27FC236}">
                      <a16:creationId xmlns:a16="http://schemas.microsoft.com/office/drawing/2014/main" id="{3F90D046-75F7-4943-AE79-DEDE489B3AC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21742" y="1340578"/>
                  <a:ext cx="645952" cy="637563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8" name="椭圆 47">
                  <a:extLst>
                    <a:ext uri="{FF2B5EF4-FFF2-40B4-BE49-F238E27FC236}">
                      <a16:creationId xmlns:a16="http://schemas.microsoft.com/office/drawing/2014/main" id="{9ECEB871-ABF4-4FC3-8294-DB80FBB52408}"/>
                    </a:ext>
                  </a:extLst>
                </p:cNvPr>
                <p:cNvSpPr/>
                <p:nvPr/>
              </p:nvSpPr>
              <p:spPr>
                <a:xfrm>
                  <a:off x="3221742" y="2952834"/>
                  <a:ext cx="645952" cy="637563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48" name="椭圆 47">
                  <a:extLst>
                    <a:ext uri="{FF2B5EF4-FFF2-40B4-BE49-F238E27FC236}">
                      <a16:creationId xmlns:a16="http://schemas.microsoft.com/office/drawing/2014/main" id="{9ECEB871-ABF4-4FC3-8294-DB80FBB5240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21742" y="2952834"/>
                  <a:ext cx="645952" cy="637563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9" name="椭圆 48">
                  <a:extLst>
                    <a:ext uri="{FF2B5EF4-FFF2-40B4-BE49-F238E27FC236}">
                      <a16:creationId xmlns:a16="http://schemas.microsoft.com/office/drawing/2014/main" id="{82EB582F-87BF-4D01-A7F2-D816F8711099}"/>
                    </a:ext>
                  </a:extLst>
                </p:cNvPr>
                <p:cNvSpPr/>
                <p:nvPr/>
              </p:nvSpPr>
              <p:spPr>
                <a:xfrm>
                  <a:off x="3221742" y="4565090"/>
                  <a:ext cx="645952" cy="637563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32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49" name="椭圆 48">
                  <a:extLst>
                    <a:ext uri="{FF2B5EF4-FFF2-40B4-BE49-F238E27FC236}">
                      <a16:creationId xmlns:a16="http://schemas.microsoft.com/office/drawing/2014/main" id="{82EB582F-87BF-4D01-A7F2-D816F871109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21742" y="4565090"/>
                  <a:ext cx="645952" cy="637563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0" name="椭圆 49">
                  <a:extLst>
                    <a:ext uri="{FF2B5EF4-FFF2-40B4-BE49-F238E27FC236}">
                      <a16:creationId xmlns:a16="http://schemas.microsoft.com/office/drawing/2014/main" id="{4E165853-19A5-4280-A59B-9675310ADBA9}"/>
                    </a:ext>
                  </a:extLst>
                </p:cNvPr>
                <p:cNvSpPr/>
                <p:nvPr/>
              </p:nvSpPr>
              <p:spPr>
                <a:xfrm>
                  <a:off x="3221742" y="5391822"/>
                  <a:ext cx="645952" cy="637563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31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50" name="椭圆 49">
                  <a:extLst>
                    <a:ext uri="{FF2B5EF4-FFF2-40B4-BE49-F238E27FC236}">
                      <a16:creationId xmlns:a16="http://schemas.microsoft.com/office/drawing/2014/main" id="{4E165853-19A5-4280-A59B-9675310ADBA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21742" y="5391822"/>
                  <a:ext cx="645952" cy="637563"/>
                </a:xfrm>
                <a:prstGeom prst="ellipse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0BC67E99-29BD-4AA1-B091-55B06148AB04}"/>
                </a:ext>
              </a:extLst>
            </p:cNvPr>
            <p:cNvSpPr txBox="1"/>
            <p:nvPr/>
          </p:nvSpPr>
          <p:spPr>
            <a:xfrm rot="5400000">
              <a:off x="3327350" y="2234021"/>
              <a:ext cx="4347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/>
                <a:t>…</a:t>
              </a:r>
              <a:endParaRPr lang="zh-CN" altLang="en-US" sz="2400" b="1" dirty="0"/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7F6A7A88-2034-4A14-BAEE-78D9678BDE39}"/>
                </a:ext>
              </a:extLst>
            </p:cNvPr>
            <p:cNvSpPr txBox="1"/>
            <p:nvPr/>
          </p:nvSpPr>
          <p:spPr>
            <a:xfrm rot="5400000">
              <a:off x="3327349" y="3846911"/>
              <a:ext cx="4347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/>
                <a:t>…</a:t>
              </a:r>
              <a:endParaRPr lang="zh-CN" altLang="en-US" sz="2400" b="1" dirty="0"/>
            </a:p>
          </p:txBody>
        </p:sp>
        <p:cxnSp>
          <p:nvCxnSpPr>
            <p:cNvPr id="54" name="直接箭头连接符 53">
              <a:extLst>
                <a:ext uri="{FF2B5EF4-FFF2-40B4-BE49-F238E27FC236}">
                  <a16:creationId xmlns:a16="http://schemas.microsoft.com/office/drawing/2014/main" id="{866377A8-3FC7-49E0-8495-329EB7F0391B}"/>
                </a:ext>
              </a:extLst>
            </p:cNvPr>
            <p:cNvCxnSpPr>
              <a:cxnSpLocks/>
              <a:stCxn id="35" idx="6"/>
              <a:endCxn id="46" idx="2"/>
            </p:cNvCxnSpPr>
            <p:nvPr/>
          </p:nvCxnSpPr>
          <p:spPr>
            <a:xfrm flipV="1">
              <a:off x="2249909" y="832628"/>
              <a:ext cx="971833" cy="3187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箭头连接符 56">
              <a:extLst>
                <a:ext uri="{FF2B5EF4-FFF2-40B4-BE49-F238E27FC236}">
                  <a16:creationId xmlns:a16="http://schemas.microsoft.com/office/drawing/2014/main" id="{A00B7A7B-28F0-435E-A4AF-B71C08BCE406}"/>
                </a:ext>
              </a:extLst>
            </p:cNvPr>
            <p:cNvCxnSpPr>
              <a:cxnSpLocks/>
              <a:stCxn id="35" idx="6"/>
              <a:endCxn id="47" idx="2"/>
            </p:cNvCxnSpPr>
            <p:nvPr/>
          </p:nvCxnSpPr>
          <p:spPr>
            <a:xfrm>
              <a:off x="2249909" y="1151410"/>
              <a:ext cx="971833" cy="50795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箭头连接符 57">
              <a:extLst>
                <a:ext uri="{FF2B5EF4-FFF2-40B4-BE49-F238E27FC236}">
                  <a16:creationId xmlns:a16="http://schemas.microsoft.com/office/drawing/2014/main" id="{576BA0D6-41A0-471D-8D62-44F1AFA3012C}"/>
                </a:ext>
              </a:extLst>
            </p:cNvPr>
            <p:cNvCxnSpPr>
              <a:cxnSpLocks/>
              <a:stCxn id="35" idx="6"/>
              <a:endCxn id="48" idx="2"/>
            </p:cNvCxnSpPr>
            <p:nvPr/>
          </p:nvCxnSpPr>
          <p:spPr>
            <a:xfrm>
              <a:off x="2249909" y="1151410"/>
              <a:ext cx="971833" cy="21202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箭头连接符 58">
              <a:extLst>
                <a:ext uri="{FF2B5EF4-FFF2-40B4-BE49-F238E27FC236}">
                  <a16:creationId xmlns:a16="http://schemas.microsoft.com/office/drawing/2014/main" id="{EE085D5A-2BC2-482F-AF25-2DC44F0EEF42}"/>
                </a:ext>
              </a:extLst>
            </p:cNvPr>
            <p:cNvCxnSpPr>
              <a:cxnSpLocks/>
              <a:stCxn id="35" idx="6"/>
              <a:endCxn id="49" idx="2"/>
            </p:cNvCxnSpPr>
            <p:nvPr/>
          </p:nvCxnSpPr>
          <p:spPr>
            <a:xfrm>
              <a:off x="2249909" y="1151410"/>
              <a:ext cx="971833" cy="373246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箭头连接符 59">
              <a:extLst>
                <a:ext uri="{FF2B5EF4-FFF2-40B4-BE49-F238E27FC236}">
                  <a16:creationId xmlns:a16="http://schemas.microsoft.com/office/drawing/2014/main" id="{C9E4B24B-738B-4E02-AE62-AB762CE5BC93}"/>
                </a:ext>
              </a:extLst>
            </p:cNvPr>
            <p:cNvCxnSpPr>
              <a:cxnSpLocks/>
              <a:stCxn id="35" idx="6"/>
              <a:endCxn id="50" idx="2"/>
            </p:cNvCxnSpPr>
            <p:nvPr/>
          </p:nvCxnSpPr>
          <p:spPr>
            <a:xfrm>
              <a:off x="2249909" y="1151410"/>
              <a:ext cx="971833" cy="45591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箭头连接符 60">
              <a:extLst>
                <a:ext uri="{FF2B5EF4-FFF2-40B4-BE49-F238E27FC236}">
                  <a16:creationId xmlns:a16="http://schemas.microsoft.com/office/drawing/2014/main" id="{199CD495-6760-4223-8910-8914FED65A9E}"/>
                </a:ext>
              </a:extLst>
            </p:cNvPr>
            <p:cNvCxnSpPr>
              <a:cxnSpLocks/>
              <a:stCxn id="36" idx="6"/>
              <a:endCxn id="46" idx="2"/>
            </p:cNvCxnSpPr>
            <p:nvPr/>
          </p:nvCxnSpPr>
          <p:spPr>
            <a:xfrm flipV="1">
              <a:off x="2249909" y="832628"/>
              <a:ext cx="971833" cy="114551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箭头连接符 61">
              <a:extLst>
                <a:ext uri="{FF2B5EF4-FFF2-40B4-BE49-F238E27FC236}">
                  <a16:creationId xmlns:a16="http://schemas.microsoft.com/office/drawing/2014/main" id="{A6836585-A474-405E-8EEA-7549181A5647}"/>
                </a:ext>
              </a:extLst>
            </p:cNvPr>
            <p:cNvCxnSpPr>
              <a:cxnSpLocks/>
              <a:stCxn id="37" idx="6"/>
              <a:endCxn id="48" idx="2"/>
            </p:cNvCxnSpPr>
            <p:nvPr/>
          </p:nvCxnSpPr>
          <p:spPr>
            <a:xfrm>
              <a:off x="2249909" y="3271616"/>
              <a:ext cx="97183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箭头连接符 62">
              <a:extLst>
                <a:ext uri="{FF2B5EF4-FFF2-40B4-BE49-F238E27FC236}">
                  <a16:creationId xmlns:a16="http://schemas.microsoft.com/office/drawing/2014/main" id="{1EC4AFF1-B529-4391-AF70-FCA2BB496B68}"/>
                </a:ext>
              </a:extLst>
            </p:cNvPr>
            <p:cNvCxnSpPr>
              <a:cxnSpLocks/>
              <a:stCxn id="37" idx="6"/>
              <a:endCxn id="49" idx="2"/>
            </p:cNvCxnSpPr>
            <p:nvPr/>
          </p:nvCxnSpPr>
          <p:spPr>
            <a:xfrm>
              <a:off x="2249909" y="3271616"/>
              <a:ext cx="971833" cy="161225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箭头连接符 63">
              <a:extLst>
                <a:ext uri="{FF2B5EF4-FFF2-40B4-BE49-F238E27FC236}">
                  <a16:creationId xmlns:a16="http://schemas.microsoft.com/office/drawing/2014/main" id="{8646C4AC-D027-4961-AB8C-D5B6D12125A4}"/>
                </a:ext>
              </a:extLst>
            </p:cNvPr>
            <p:cNvCxnSpPr>
              <a:cxnSpLocks/>
              <a:stCxn id="43" idx="6"/>
              <a:endCxn id="48" idx="2"/>
            </p:cNvCxnSpPr>
            <p:nvPr/>
          </p:nvCxnSpPr>
          <p:spPr>
            <a:xfrm flipV="1">
              <a:off x="2249909" y="3271616"/>
              <a:ext cx="971833" cy="21202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箭头连接符 64">
              <a:extLst>
                <a:ext uri="{FF2B5EF4-FFF2-40B4-BE49-F238E27FC236}">
                  <a16:creationId xmlns:a16="http://schemas.microsoft.com/office/drawing/2014/main" id="{F15C2CF5-758E-4B7C-8B52-57E8CFE4244D}"/>
                </a:ext>
              </a:extLst>
            </p:cNvPr>
            <p:cNvCxnSpPr>
              <a:cxnSpLocks/>
              <a:stCxn id="43" idx="6"/>
              <a:endCxn id="49" idx="2"/>
            </p:cNvCxnSpPr>
            <p:nvPr/>
          </p:nvCxnSpPr>
          <p:spPr>
            <a:xfrm flipV="1">
              <a:off x="2249909" y="4883872"/>
              <a:ext cx="971833" cy="50795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箭头连接符 75">
              <a:extLst>
                <a:ext uri="{FF2B5EF4-FFF2-40B4-BE49-F238E27FC236}">
                  <a16:creationId xmlns:a16="http://schemas.microsoft.com/office/drawing/2014/main" id="{DA75B84F-669B-44BD-ADA4-52116CED6C40}"/>
                </a:ext>
              </a:extLst>
            </p:cNvPr>
            <p:cNvCxnSpPr>
              <a:cxnSpLocks/>
              <a:stCxn id="37" idx="6"/>
              <a:endCxn id="46" idx="2"/>
            </p:cNvCxnSpPr>
            <p:nvPr/>
          </p:nvCxnSpPr>
          <p:spPr>
            <a:xfrm flipV="1">
              <a:off x="2249909" y="832628"/>
              <a:ext cx="971833" cy="24389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箭头连接符 76">
              <a:extLst>
                <a:ext uri="{FF2B5EF4-FFF2-40B4-BE49-F238E27FC236}">
                  <a16:creationId xmlns:a16="http://schemas.microsoft.com/office/drawing/2014/main" id="{CFA9ADBD-FB79-46BB-B10A-D3F60E8A06F9}"/>
                </a:ext>
              </a:extLst>
            </p:cNvPr>
            <p:cNvCxnSpPr>
              <a:cxnSpLocks/>
              <a:stCxn id="42" idx="6"/>
              <a:endCxn id="46" idx="2"/>
            </p:cNvCxnSpPr>
            <p:nvPr/>
          </p:nvCxnSpPr>
          <p:spPr>
            <a:xfrm flipV="1">
              <a:off x="2249909" y="832628"/>
              <a:ext cx="971833" cy="373246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箭头连接符 77">
              <a:extLst>
                <a:ext uri="{FF2B5EF4-FFF2-40B4-BE49-F238E27FC236}">
                  <a16:creationId xmlns:a16="http://schemas.microsoft.com/office/drawing/2014/main" id="{87DD02D9-7BF8-48DC-BB64-D5E683B71FF0}"/>
                </a:ext>
              </a:extLst>
            </p:cNvPr>
            <p:cNvCxnSpPr>
              <a:cxnSpLocks/>
              <a:stCxn id="43" idx="6"/>
              <a:endCxn id="46" idx="2"/>
            </p:cNvCxnSpPr>
            <p:nvPr/>
          </p:nvCxnSpPr>
          <p:spPr>
            <a:xfrm flipV="1">
              <a:off x="2249909" y="832628"/>
              <a:ext cx="971833" cy="45591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箭头连接符 78">
              <a:extLst>
                <a:ext uri="{FF2B5EF4-FFF2-40B4-BE49-F238E27FC236}">
                  <a16:creationId xmlns:a16="http://schemas.microsoft.com/office/drawing/2014/main" id="{BEAAC24C-5E74-4B50-82A6-62015339D019}"/>
                </a:ext>
              </a:extLst>
            </p:cNvPr>
            <p:cNvCxnSpPr>
              <a:cxnSpLocks/>
              <a:stCxn id="37" idx="6"/>
              <a:endCxn id="47" idx="2"/>
            </p:cNvCxnSpPr>
            <p:nvPr/>
          </p:nvCxnSpPr>
          <p:spPr>
            <a:xfrm flipV="1">
              <a:off x="2249909" y="1659360"/>
              <a:ext cx="971833" cy="161225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箭头连接符 79">
              <a:extLst>
                <a:ext uri="{FF2B5EF4-FFF2-40B4-BE49-F238E27FC236}">
                  <a16:creationId xmlns:a16="http://schemas.microsoft.com/office/drawing/2014/main" id="{3A6CF9CD-F045-4214-BE61-5A60CB3CBB7A}"/>
                </a:ext>
              </a:extLst>
            </p:cNvPr>
            <p:cNvCxnSpPr>
              <a:cxnSpLocks/>
              <a:stCxn id="36" idx="6"/>
              <a:endCxn id="47" idx="2"/>
            </p:cNvCxnSpPr>
            <p:nvPr/>
          </p:nvCxnSpPr>
          <p:spPr>
            <a:xfrm flipV="1">
              <a:off x="2249909" y="1659360"/>
              <a:ext cx="971833" cy="3187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箭头连接符 80">
              <a:extLst>
                <a:ext uri="{FF2B5EF4-FFF2-40B4-BE49-F238E27FC236}">
                  <a16:creationId xmlns:a16="http://schemas.microsoft.com/office/drawing/2014/main" id="{04C91AF7-94A9-4A57-94B3-E833216AE671}"/>
                </a:ext>
              </a:extLst>
            </p:cNvPr>
            <p:cNvCxnSpPr>
              <a:cxnSpLocks/>
              <a:stCxn id="36" idx="6"/>
              <a:endCxn id="48" idx="2"/>
            </p:cNvCxnSpPr>
            <p:nvPr/>
          </p:nvCxnSpPr>
          <p:spPr>
            <a:xfrm>
              <a:off x="2249909" y="1978142"/>
              <a:ext cx="971833" cy="12934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箭头连接符 81">
              <a:extLst>
                <a:ext uri="{FF2B5EF4-FFF2-40B4-BE49-F238E27FC236}">
                  <a16:creationId xmlns:a16="http://schemas.microsoft.com/office/drawing/2014/main" id="{E50FC11B-3493-4FFF-99D9-4A7DC7A59364}"/>
                </a:ext>
              </a:extLst>
            </p:cNvPr>
            <p:cNvCxnSpPr>
              <a:cxnSpLocks/>
              <a:stCxn id="36" idx="6"/>
              <a:endCxn id="49" idx="2"/>
            </p:cNvCxnSpPr>
            <p:nvPr/>
          </p:nvCxnSpPr>
          <p:spPr>
            <a:xfrm>
              <a:off x="2249909" y="1978142"/>
              <a:ext cx="971833" cy="290573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箭头连接符 82">
              <a:extLst>
                <a:ext uri="{FF2B5EF4-FFF2-40B4-BE49-F238E27FC236}">
                  <a16:creationId xmlns:a16="http://schemas.microsoft.com/office/drawing/2014/main" id="{0C894E0E-4658-4B16-8FF6-621606D6DB01}"/>
                </a:ext>
              </a:extLst>
            </p:cNvPr>
            <p:cNvCxnSpPr>
              <a:cxnSpLocks/>
              <a:stCxn id="36" idx="6"/>
              <a:endCxn id="50" idx="2"/>
            </p:cNvCxnSpPr>
            <p:nvPr/>
          </p:nvCxnSpPr>
          <p:spPr>
            <a:xfrm>
              <a:off x="2249909" y="1978142"/>
              <a:ext cx="971833" cy="373246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箭头连接符 103">
              <a:extLst>
                <a:ext uri="{FF2B5EF4-FFF2-40B4-BE49-F238E27FC236}">
                  <a16:creationId xmlns:a16="http://schemas.microsoft.com/office/drawing/2014/main" id="{5AB5E10F-EB52-4505-A127-FEA8A201C48E}"/>
                </a:ext>
              </a:extLst>
            </p:cNvPr>
            <p:cNvCxnSpPr>
              <a:cxnSpLocks/>
              <a:stCxn id="42" idx="6"/>
              <a:endCxn id="50" idx="2"/>
            </p:cNvCxnSpPr>
            <p:nvPr/>
          </p:nvCxnSpPr>
          <p:spPr>
            <a:xfrm>
              <a:off x="2249909" y="4565090"/>
              <a:ext cx="971833" cy="114551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箭头连接符 104">
              <a:extLst>
                <a:ext uri="{FF2B5EF4-FFF2-40B4-BE49-F238E27FC236}">
                  <a16:creationId xmlns:a16="http://schemas.microsoft.com/office/drawing/2014/main" id="{7E6DE76E-6ED4-4FCF-B5AD-9694A7D382CB}"/>
                </a:ext>
              </a:extLst>
            </p:cNvPr>
            <p:cNvCxnSpPr>
              <a:cxnSpLocks/>
              <a:stCxn id="43" idx="6"/>
              <a:endCxn id="47" idx="2"/>
            </p:cNvCxnSpPr>
            <p:nvPr/>
          </p:nvCxnSpPr>
          <p:spPr>
            <a:xfrm flipV="1">
              <a:off x="2249909" y="1659360"/>
              <a:ext cx="971833" cy="373246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箭头连接符 105">
              <a:extLst>
                <a:ext uri="{FF2B5EF4-FFF2-40B4-BE49-F238E27FC236}">
                  <a16:creationId xmlns:a16="http://schemas.microsoft.com/office/drawing/2014/main" id="{C30262AD-1F6A-4F24-ADBB-2CD246C52203}"/>
                </a:ext>
              </a:extLst>
            </p:cNvPr>
            <p:cNvCxnSpPr>
              <a:cxnSpLocks/>
              <a:stCxn id="42" idx="6"/>
              <a:endCxn id="48" idx="2"/>
            </p:cNvCxnSpPr>
            <p:nvPr/>
          </p:nvCxnSpPr>
          <p:spPr>
            <a:xfrm flipV="1">
              <a:off x="2249909" y="3271616"/>
              <a:ext cx="971833" cy="12934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箭头连接符 106">
              <a:extLst>
                <a:ext uri="{FF2B5EF4-FFF2-40B4-BE49-F238E27FC236}">
                  <a16:creationId xmlns:a16="http://schemas.microsoft.com/office/drawing/2014/main" id="{1B00B4C2-FC0F-441C-93AA-7FC085CF1136}"/>
                </a:ext>
              </a:extLst>
            </p:cNvPr>
            <p:cNvCxnSpPr>
              <a:cxnSpLocks/>
              <a:stCxn id="42" idx="6"/>
              <a:endCxn id="49" idx="2"/>
            </p:cNvCxnSpPr>
            <p:nvPr/>
          </p:nvCxnSpPr>
          <p:spPr>
            <a:xfrm>
              <a:off x="2249909" y="4565090"/>
              <a:ext cx="971833" cy="3187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箭头连接符 107">
              <a:extLst>
                <a:ext uri="{FF2B5EF4-FFF2-40B4-BE49-F238E27FC236}">
                  <a16:creationId xmlns:a16="http://schemas.microsoft.com/office/drawing/2014/main" id="{FC0DC2CC-5387-42DB-80F6-DB92689CF1DB}"/>
                </a:ext>
              </a:extLst>
            </p:cNvPr>
            <p:cNvCxnSpPr>
              <a:cxnSpLocks/>
              <a:stCxn id="37" idx="6"/>
              <a:endCxn id="50" idx="2"/>
            </p:cNvCxnSpPr>
            <p:nvPr/>
          </p:nvCxnSpPr>
          <p:spPr>
            <a:xfrm>
              <a:off x="2249909" y="3271616"/>
              <a:ext cx="971833" cy="24389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箭头连接符 108">
              <a:extLst>
                <a:ext uri="{FF2B5EF4-FFF2-40B4-BE49-F238E27FC236}">
                  <a16:creationId xmlns:a16="http://schemas.microsoft.com/office/drawing/2014/main" id="{E4E36198-2A2E-4293-B98A-365DF4C993D0}"/>
                </a:ext>
              </a:extLst>
            </p:cNvPr>
            <p:cNvCxnSpPr>
              <a:cxnSpLocks/>
              <a:endCxn id="47" idx="2"/>
            </p:cNvCxnSpPr>
            <p:nvPr/>
          </p:nvCxnSpPr>
          <p:spPr>
            <a:xfrm flipV="1">
              <a:off x="2249909" y="1659360"/>
              <a:ext cx="971833" cy="29822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接箭头连接符 130">
              <a:extLst>
                <a:ext uri="{FF2B5EF4-FFF2-40B4-BE49-F238E27FC236}">
                  <a16:creationId xmlns:a16="http://schemas.microsoft.com/office/drawing/2014/main" id="{026675A9-19C1-4382-A0E5-07C9DAD96AEA}"/>
                </a:ext>
              </a:extLst>
            </p:cNvPr>
            <p:cNvCxnSpPr>
              <a:cxnSpLocks/>
              <a:stCxn id="43" idx="6"/>
              <a:endCxn id="50" idx="2"/>
            </p:cNvCxnSpPr>
            <p:nvPr/>
          </p:nvCxnSpPr>
          <p:spPr>
            <a:xfrm>
              <a:off x="2249909" y="5391822"/>
              <a:ext cx="971833" cy="3187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8" name="椭圆 137">
                  <a:extLst>
                    <a:ext uri="{FF2B5EF4-FFF2-40B4-BE49-F238E27FC236}">
                      <a16:creationId xmlns:a16="http://schemas.microsoft.com/office/drawing/2014/main" id="{E7D41F4E-2788-4C5C-BD75-AA6D83F323E4}"/>
                    </a:ext>
                  </a:extLst>
                </p:cNvPr>
                <p:cNvSpPr/>
                <p:nvPr/>
              </p:nvSpPr>
              <p:spPr>
                <a:xfrm>
                  <a:off x="4839527" y="2688811"/>
                  <a:ext cx="1198451" cy="1182887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Output</m:t>
                        </m:r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38" name="椭圆 137">
                  <a:extLst>
                    <a:ext uri="{FF2B5EF4-FFF2-40B4-BE49-F238E27FC236}">
                      <a16:creationId xmlns:a16="http://schemas.microsoft.com/office/drawing/2014/main" id="{E7D41F4E-2788-4C5C-BD75-AA6D83F323E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39527" y="2688811"/>
                  <a:ext cx="1198451" cy="1182887"/>
                </a:xfrm>
                <a:prstGeom prst="ellipse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9" name="直接箭头连接符 138">
              <a:extLst>
                <a:ext uri="{FF2B5EF4-FFF2-40B4-BE49-F238E27FC236}">
                  <a16:creationId xmlns:a16="http://schemas.microsoft.com/office/drawing/2014/main" id="{56D3D806-51FF-4CD4-85C8-FB6C38A67870}"/>
                </a:ext>
              </a:extLst>
            </p:cNvPr>
            <p:cNvCxnSpPr>
              <a:cxnSpLocks/>
              <a:stCxn id="46" idx="6"/>
              <a:endCxn id="138" idx="2"/>
            </p:cNvCxnSpPr>
            <p:nvPr/>
          </p:nvCxnSpPr>
          <p:spPr>
            <a:xfrm>
              <a:off x="3867694" y="832628"/>
              <a:ext cx="971833" cy="244762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直接箭头连接符 140">
              <a:extLst>
                <a:ext uri="{FF2B5EF4-FFF2-40B4-BE49-F238E27FC236}">
                  <a16:creationId xmlns:a16="http://schemas.microsoft.com/office/drawing/2014/main" id="{F41DB2C4-AD02-4C01-8A4F-4BD8871550EC}"/>
                </a:ext>
              </a:extLst>
            </p:cNvPr>
            <p:cNvCxnSpPr>
              <a:cxnSpLocks/>
              <a:stCxn id="47" idx="6"/>
              <a:endCxn id="138" idx="2"/>
            </p:cNvCxnSpPr>
            <p:nvPr/>
          </p:nvCxnSpPr>
          <p:spPr>
            <a:xfrm>
              <a:off x="3867694" y="1659360"/>
              <a:ext cx="971833" cy="162089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接箭头连接符 141">
              <a:extLst>
                <a:ext uri="{FF2B5EF4-FFF2-40B4-BE49-F238E27FC236}">
                  <a16:creationId xmlns:a16="http://schemas.microsoft.com/office/drawing/2014/main" id="{31CDA546-35F6-4482-8C04-9B43DADCC4F5}"/>
                </a:ext>
              </a:extLst>
            </p:cNvPr>
            <p:cNvCxnSpPr>
              <a:cxnSpLocks/>
              <a:stCxn id="48" idx="6"/>
              <a:endCxn id="138" idx="2"/>
            </p:cNvCxnSpPr>
            <p:nvPr/>
          </p:nvCxnSpPr>
          <p:spPr>
            <a:xfrm>
              <a:off x="3867694" y="3271616"/>
              <a:ext cx="971833" cy="863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直接箭头连接符 142">
              <a:extLst>
                <a:ext uri="{FF2B5EF4-FFF2-40B4-BE49-F238E27FC236}">
                  <a16:creationId xmlns:a16="http://schemas.microsoft.com/office/drawing/2014/main" id="{37DC5857-A092-41BA-AFEF-E6D7177A345A}"/>
                </a:ext>
              </a:extLst>
            </p:cNvPr>
            <p:cNvCxnSpPr>
              <a:cxnSpLocks/>
              <a:stCxn id="49" idx="6"/>
              <a:endCxn id="138" idx="2"/>
            </p:cNvCxnSpPr>
            <p:nvPr/>
          </p:nvCxnSpPr>
          <p:spPr>
            <a:xfrm flipV="1">
              <a:off x="3867694" y="3280255"/>
              <a:ext cx="971833" cy="160361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接箭头连接符 143">
              <a:extLst>
                <a:ext uri="{FF2B5EF4-FFF2-40B4-BE49-F238E27FC236}">
                  <a16:creationId xmlns:a16="http://schemas.microsoft.com/office/drawing/2014/main" id="{B2E3DC1E-21D7-450A-803F-8094D5257FF9}"/>
                </a:ext>
              </a:extLst>
            </p:cNvPr>
            <p:cNvCxnSpPr>
              <a:cxnSpLocks/>
              <a:stCxn id="50" idx="6"/>
              <a:endCxn id="138" idx="2"/>
            </p:cNvCxnSpPr>
            <p:nvPr/>
          </p:nvCxnSpPr>
          <p:spPr>
            <a:xfrm flipV="1">
              <a:off x="3867694" y="3280255"/>
              <a:ext cx="971833" cy="243034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直接箭头连接符 155">
              <a:extLst>
                <a:ext uri="{FF2B5EF4-FFF2-40B4-BE49-F238E27FC236}">
                  <a16:creationId xmlns:a16="http://schemas.microsoft.com/office/drawing/2014/main" id="{004D25B8-F310-4FDD-9D66-832ECBCFB674}"/>
                </a:ext>
              </a:extLst>
            </p:cNvPr>
            <p:cNvCxnSpPr>
              <a:cxnSpLocks/>
              <a:stCxn id="138" idx="6"/>
              <a:endCxn id="163" idx="2"/>
            </p:cNvCxnSpPr>
            <p:nvPr/>
          </p:nvCxnSpPr>
          <p:spPr>
            <a:xfrm flipV="1">
              <a:off x="6037978" y="3271615"/>
              <a:ext cx="648857" cy="864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3" name="椭圆 162">
                  <a:extLst>
                    <a:ext uri="{FF2B5EF4-FFF2-40B4-BE49-F238E27FC236}">
                      <a16:creationId xmlns:a16="http://schemas.microsoft.com/office/drawing/2014/main" id="{38EDF406-FF33-46D2-BE4A-2996ABEDE6D0}"/>
                    </a:ext>
                  </a:extLst>
                </p:cNvPr>
                <p:cNvSpPr/>
                <p:nvPr/>
              </p:nvSpPr>
              <p:spPr>
                <a:xfrm>
                  <a:off x="6686835" y="2952833"/>
                  <a:ext cx="645952" cy="637563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CN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p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63" name="椭圆 162">
                  <a:extLst>
                    <a:ext uri="{FF2B5EF4-FFF2-40B4-BE49-F238E27FC236}">
                      <a16:creationId xmlns:a16="http://schemas.microsoft.com/office/drawing/2014/main" id="{38EDF406-FF33-46D2-BE4A-2996ABEDE6D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86835" y="2952833"/>
                  <a:ext cx="645952" cy="637563"/>
                </a:xfrm>
                <a:prstGeom prst="ellipse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5" name="文本框 174">
              <a:extLst>
                <a:ext uri="{FF2B5EF4-FFF2-40B4-BE49-F238E27FC236}">
                  <a16:creationId xmlns:a16="http://schemas.microsoft.com/office/drawing/2014/main" id="{ECAC1F7A-A57D-48DC-AEC8-A7E79ED590BC}"/>
                </a:ext>
              </a:extLst>
            </p:cNvPr>
            <p:cNvSpPr txBox="1"/>
            <p:nvPr/>
          </p:nvSpPr>
          <p:spPr>
            <a:xfrm>
              <a:off x="1370529" y="5987720"/>
              <a:ext cx="111280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输入层</a:t>
              </a:r>
            </a:p>
          </p:txBody>
        </p:sp>
        <p:sp>
          <p:nvSpPr>
            <p:cNvPr id="176" name="文本框 175">
              <a:extLst>
                <a:ext uri="{FF2B5EF4-FFF2-40B4-BE49-F238E27FC236}">
                  <a16:creationId xmlns:a16="http://schemas.microsoft.com/office/drawing/2014/main" id="{399554F1-6E4D-489A-80A3-6455D081E74F}"/>
                </a:ext>
              </a:extLst>
            </p:cNvPr>
            <p:cNvSpPr txBox="1"/>
            <p:nvPr/>
          </p:nvSpPr>
          <p:spPr>
            <a:xfrm>
              <a:off x="2988313" y="6025372"/>
              <a:ext cx="111280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隐藏层</a:t>
              </a:r>
            </a:p>
          </p:txBody>
        </p:sp>
        <p:sp>
          <p:nvSpPr>
            <p:cNvPr id="185" name="文本框 184">
              <a:extLst>
                <a:ext uri="{FF2B5EF4-FFF2-40B4-BE49-F238E27FC236}">
                  <a16:creationId xmlns:a16="http://schemas.microsoft.com/office/drawing/2014/main" id="{E326BC98-AD4B-4BB5-847A-932E602D4083}"/>
                </a:ext>
              </a:extLst>
            </p:cNvPr>
            <p:cNvSpPr txBox="1"/>
            <p:nvPr/>
          </p:nvSpPr>
          <p:spPr>
            <a:xfrm>
              <a:off x="4882349" y="6021733"/>
              <a:ext cx="111280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输出层</a:t>
              </a:r>
            </a:p>
          </p:txBody>
        </p:sp>
        <p:sp>
          <p:nvSpPr>
            <p:cNvPr id="186" name="文本框 185">
              <a:extLst>
                <a:ext uri="{FF2B5EF4-FFF2-40B4-BE49-F238E27FC236}">
                  <a16:creationId xmlns:a16="http://schemas.microsoft.com/office/drawing/2014/main" id="{4F500B55-78EE-45C3-9931-6799A324CA4B}"/>
                </a:ext>
              </a:extLst>
            </p:cNvPr>
            <p:cNvSpPr txBox="1"/>
            <p:nvPr/>
          </p:nvSpPr>
          <p:spPr>
            <a:xfrm>
              <a:off x="4149216" y="5261013"/>
              <a:ext cx="267252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n: </a:t>
              </a:r>
              <a:r>
                <a:rPr lang="zh-CN" altLang="en-US" sz="16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隐藏层神经元数目 </a:t>
              </a:r>
              <a:r>
                <a:rPr lang="en-US" altLang="zh-CN" sz="16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= 31</a:t>
              </a:r>
              <a:endPara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12590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文本框 66">
            <a:extLst>
              <a:ext uri="{FF2B5EF4-FFF2-40B4-BE49-F238E27FC236}">
                <a16:creationId xmlns:a16="http://schemas.microsoft.com/office/drawing/2014/main" id="{9069872F-EDDE-48E4-A13F-243E18FF9137}"/>
              </a:ext>
            </a:extLst>
          </p:cNvPr>
          <p:cNvSpPr txBox="1"/>
          <p:nvPr/>
        </p:nvSpPr>
        <p:spPr>
          <a:xfrm>
            <a:off x="10904324" y="2933140"/>
            <a:ext cx="9621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Final</a:t>
            </a:r>
            <a:endParaRPr lang="zh-CN" altLang="en-US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AFBDE814-5324-49BE-9143-9F3B52ED1091}"/>
              </a:ext>
            </a:extLst>
          </p:cNvPr>
          <p:cNvGrpSpPr/>
          <p:nvPr/>
        </p:nvGrpSpPr>
        <p:grpSpPr>
          <a:xfrm>
            <a:off x="144244" y="805661"/>
            <a:ext cx="10828556" cy="4895517"/>
            <a:chOff x="144244" y="805661"/>
            <a:chExt cx="10828556" cy="4895517"/>
          </a:xfrm>
        </p:grpSpPr>
        <p:sp>
          <p:nvSpPr>
            <p:cNvPr id="83" name="矩形: 圆角 82">
              <a:extLst>
                <a:ext uri="{FF2B5EF4-FFF2-40B4-BE49-F238E27FC236}">
                  <a16:creationId xmlns:a16="http://schemas.microsoft.com/office/drawing/2014/main" id="{8EDEE953-ED86-4A68-8A16-7C0B790482C0}"/>
                </a:ext>
              </a:extLst>
            </p:cNvPr>
            <p:cNvSpPr/>
            <p:nvPr/>
          </p:nvSpPr>
          <p:spPr>
            <a:xfrm>
              <a:off x="1870668" y="1743388"/>
              <a:ext cx="8752114" cy="2841171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8E199BEB-F0B4-4BEC-9887-F2D7D8250DB1}"/>
                </a:ext>
              </a:extLst>
            </p:cNvPr>
            <p:cNvSpPr/>
            <p:nvPr/>
          </p:nvSpPr>
          <p:spPr>
            <a:xfrm>
              <a:off x="2552280" y="2797209"/>
              <a:ext cx="1125415" cy="73353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LSTM</a:t>
              </a:r>
            </a:p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Cell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4A263167-71F1-4F75-A0B9-4DA022D0D91F}"/>
                </a:ext>
              </a:extLst>
            </p:cNvPr>
            <p:cNvSpPr/>
            <p:nvPr/>
          </p:nvSpPr>
          <p:spPr>
            <a:xfrm>
              <a:off x="4657410" y="2797209"/>
              <a:ext cx="1125415" cy="73353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LSTM</a:t>
              </a:r>
            </a:p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Cell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4E991C06-317D-4C77-9E16-C5F6129E8B15}"/>
                </a:ext>
              </a:extLst>
            </p:cNvPr>
            <p:cNvSpPr/>
            <p:nvPr/>
          </p:nvSpPr>
          <p:spPr>
            <a:xfrm>
              <a:off x="8867670" y="2818560"/>
              <a:ext cx="1125415" cy="73353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LSTM</a:t>
              </a:r>
            </a:p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Cell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48" name="直接箭头连接符 47">
              <a:extLst>
                <a:ext uri="{FF2B5EF4-FFF2-40B4-BE49-F238E27FC236}">
                  <a16:creationId xmlns:a16="http://schemas.microsoft.com/office/drawing/2014/main" id="{6E0BC85A-720F-4153-BAA1-689DC798E57D}"/>
                </a:ext>
              </a:extLst>
            </p:cNvPr>
            <p:cNvCxnSpPr>
              <a:cxnSpLocks/>
            </p:cNvCxnSpPr>
            <p:nvPr/>
          </p:nvCxnSpPr>
          <p:spPr>
            <a:xfrm>
              <a:off x="3677695" y="3001945"/>
              <a:ext cx="97971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箭头连接符 50">
              <a:extLst>
                <a:ext uri="{FF2B5EF4-FFF2-40B4-BE49-F238E27FC236}">
                  <a16:creationId xmlns:a16="http://schemas.microsoft.com/office/drawing/2014/main" id="{4D239AFC-3133-4EBC-91C0-C5037052C044}"/>
                </a:ext>
              </a:extLst>
            </p:cNvPr>
            <p:cNvCxnSpPr>
              <a:cxnSpLocks/>
            </p:cNvCxnSpPr>
            <p:nvPr/>
          </p:nvCxnSpPr>
          <p:spPr>
            <a:xfrm>
              <a:off x="3677695" y="3313444"/>
              <a:ext cx="97971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箭头连接符 51">
              <a:extLst>
                <a:ext uri="{FF2B5EF4-FFF2-40B4-BE49-F238E27FC236}">
                  <a16:creationId xmlns:a16="http://schemas.microsoft.com/office/drawing/2014/main" id="{6A9F858A-6204-4C04-A13D-99A6FF98CC34}"/>
                </a:ext>
              </a:extLst>
            </p:cNvPr>
            <p:cNvCxnSpPr>
              <a:cxnSpLocks/>
            </p:cNvCxnSpPr>
            <p:nvPr/>
          </p:nvCxnSpPr>
          <p:spPr>
            <a:xfrm>
              <a:off x="5782825" y="3011993"/>
              <a:ext cx="97971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箭头连接符 52">
              <a:extLst>
                <a:ext uri="{FF2B5EF4-FFF2-40B4-BE49-F238E27FC236}">
                  <a16:creationId xmlns:a16="http://schemas.microsoft.com/office/drawing/2014/main" id="{13A7D45A-6E5E-47AB-9EF1-90634739A192}"/>
                </a:ext>
              </a:extLst>
            </p:cNvPr>
            <p:cNvCxnSpPr>
              <a:cxnSpLocks/>
            </p:cNvCxnSpPr>
            <p:nvPr/>
          </p:nvCxnSpPr>
          <p:spPr>
            <a:xfrm>
              <a:off x="5782825" y="3323492"/>
              <a:ext cx="97971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箭头连接符 53">
              <a:extLst>
                <a:ext uri="{FF2B5EF4-FFF2-40B4-BE49-F238E27FC236}">
                  <a16:creationId xmlns:a16="http://schemas.microsoft.com/office/drawing/2014/main" id="{72805735-C97E-4E7E-941D-9107CBA473D8}"/>
                </a:ext>
              </a:extLst>
            </p:cNvPr>
            <p:cNvCxnSpPr>
              <a:cxnSpLocks/>
            </p:cNvCxnSpPr>
            <p:nvPr/>
          </p:nvCxnSpPr>
          <p:spPr>
            <a:xfrm>
              <a:off x="7887955" y="3006969"/>
              <a:ext cx="97971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箭头连接符 54">
              <a:extLst>
                <a:ext uri="{FF2B5EF4-FFF2-40B4-BE49-F238E27FC236}">
                  <a16:creationId xmlns:a16="http://schemas.microsoft.com/office/drawing/2014/main" id="{CE39FD98-E566-42C6-9F0B-185FFAF6D75C}"/>
                </a:ext>
              </a:extLst>
            </p:cNvPr>
            <p:cNvCxnSpPr>
              <a:cxnSpLocks/>
            </p:cNvCxnSpPr>
            <p:nvPr/>
          </p:nvCxnSpPr>
          <p:spPr>
            <a:xfrm>
              <a:off x="7887955" y="3318468"/>
              <a:ext cx="97971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箭头连接符 55">
              <a:extLst>
                <a:ext uri="{FF2B5EF4-FFF2-40B4-BE49-F238E27FC236}">
                  <a16:creationId xmlns:a16="http://schemas.microsoft.com/office/drawing/2014/main" id="{23C3694D-693E-4C30-B57B-86D341D77AAB}"/>
                </a:ext>
              </a:extLst>
            </p:cNvPr>
            <p:cNvCxnSpPr>
              <a:cxnSpLocks/>
            </p:cNvCxnSpPr>
            <p:nvPr/>
          </p:nvCxnSpPr>
          <p:spPr>
            <a:xfrm>
              <a:off x="9993085" y="3011993"/>
              <a:ext cx="97971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箭头连接符 58">
              <a:extLst>
                <a:ext uri="{FF2B5EF4-FFF2-40B4-BE49-F238E27FC236}">
                  <a16:creationId xmlns:a16="http://schemas.microsoft.com/office/drawing/2014/main" id="{7CA8427B-6DD8-48A9-9EBA-668E8B678063}"/>
                </a:ext>
              </a:extLst>
            </p:cNvPr>
            <p:cNvCxnSpPr>
              <a:cxnSpLocks/>
            </p:cNvCxnSpPr>
            <p:nvPr/>
          </p:nvCxnSpPr>
          <p:spPr>
            <a:xfrm>
              <a:off x="9993085" y="3323492"/>
              <a:ext cx="97971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箭头连接符 59">
              <a:extLst>
                <a:ext uri="{FF2B5EF4-FFF2-40B4-BE49-F238E27FC236}">
                  <a16:creationId xmlns:a16="http://schemas.microsoft.com/office/drawing/2014/main" id="{D54217C4-79D8-4D5C-89D7-7ACCD235B968}"/>
                </a:ext>
              </a:extLst>
            </p:cNvPr>
            <p:cNvCxnSpPr>
              <a:cxnSpLocks/>
            </p:cNvCxnSpPr>
            <p:nvPr/>
          </p:nvCxnSpPr>
          <p:spPr>
            <a:xfrm>
              <a:off x="1342450" y="3006968"/>
              <a:ext cx="1209830" cy="502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箭头连接符 60">
              <a:extLst>
                <a:ext uri="{FF2B5EF4-FFF2-40B4-BE49-F238E27FC236}">
                  <a16:creationId xmlns:a16="http://schemas.microsoft.com/office/drawing/2014/main" id="{8F31B422-6C6C-4A16-AFF9-FED98100CD2D}"/>
                </a:ext>
              </a:extLst>
            </p:cNvPr>
            <p:cNvCxnSpPr>
              <a:cxnSpLocks/>
            </p:cNvCxnSpPr>
            <p:nvPr/>
          </p:nvCxnSpPr>
          <p:spPr>
            <a:xfrm>
              <a:off x="1342450" y="3313444"/>
              <a:ext cx="1209830" cy="1004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6A6F546F-E9D2-480E-AE37-BBAAF9C75088}"/>
                </a:ext>
              </a:extLst>
            </p:cNvPr>
            <p:cNvSpPr txBox="1"/>
            <p:nvPr/>
          </p:nvSpPr>
          <p:spPr>
            <a:xfrm>
              <a:off x="244969" y="2228781"/>
              <a:ext cx="127310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Initial</a:t>
              </a:r>
              <a:endPara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cxnSp>
          <p:nvCxnSpPr>
            <p:cNvPr id="70" name="直接箭头连接符 69">
              <a:extLst>
                <a:ext uri="{FF2B5EF4-FFF2-40B4-BE49-F238E27FC236}">
                  <a16:creationId xmlns:a16="http://schemas.microsoft.com/office/drawing/2014/main" id="{62D72948-0956-405A-A820-34B381D528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29872" y="1426866"/>
              <a:ext cx="0" cy="158512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箭头连接符 70">
              <a:extLst>
                <a:ext uri="{FF2B5EF4-FFF2-40B4-BE49-F238E27FC236}">
                  <a16:creationId xmlns:a16="http://schemas.microsoft.com/office/drawing/2014/main" id="{6C74586E-618B-44AB-9D35-1E7AF4323F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6725" y="1416817"/>
              <a:ext cx="0" cy="158512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箭头连接符 71">
              <a:extLst>
                <a:ext uri="{FF2B5EF4-FFF2-40B4-BE49-F238E27FC236}">
                  <a16:creationId xmlns:a16="http://schemas.microsoft.com/office/drawing/2014/main" id="{92916A35-5DF6-4C20-98D5-35806A6E6F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56879" y="1426865"/>
              <a:ext cx="0" cy="158512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文本框 72">
              <a:extLst>
                <a:ext uri="{FF2B5EF4-FFF2-40B4-BE49-F238E27FC236}">
                  <a16:creationId xmlns:a16="http://schemas.microsoft.com/office/drawing/2014/main" id="{BAA878A3-7BA1-4FED-8127-A351ABF5E7F3}"/>
                </a:ext>
              </a:extLst>
            </p:cNvPr>
            <p:cNvSpPr txBox="1"/>
            <p:nvPr/>
          </p:nvSpPr>
          <p:spPr>
            <a:xfrm>
              <a:off x="6966888" y="2748473"/>
              <a:ext cx="68480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800" b="1" dirty="0"/>
                <a:t>…</a:t>
              </a:r>
              <a:endParaRPr lang="zh-CN" altLang="en-US" sz="4800" b="1" dirty="0"/>
            </a:p>
          </p:txBody>
        </p:sp>
        <p:cxnSp>
          <p:nvCxnSpPr>
            <p:cNvPr id="75" name="直接箭头连接符 74">
              <a:extLst>
                <a:ext uri="{FF2B5EF4-FFF2-40B4-BE49-F238E27FC236}">
                  <a16:creationId xmlns:a16="http://schemas.microsoft.com/office/drawing/2014/main" id="{9CD291DA-9525-455A-93F8-00B5E52252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45132" y="3552090"/>
              <a:ext cx="0" cy="158512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箭头连接符 75">
              <a:extLst>
                <a:ext uri="{FF2B5EF4-FFF2-40B4-BE49-F238E27FC236}">
                  <a16:creationId xmlns:a16="http://schemas.microsoft.com/office/drawing/2014/main" id="{954C49B3-69B2-4F1A-83F2-6D05AC58B6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05528" y="3530739"/>
              <a:ext cx="0" cy="158512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箭头连接符 76">
              <a:extLst>
                <a:ext uri="{FF2B5EF4-FFF2-40B4-BE49-F238E27FC236}">
                  <a16:creationId xmlns:a16="http://schemas.microsoft.com/office/drawing/2014/main" id="{F206DEF4-C5F8-4476-88BF-1B50317177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25835" y="3579470"/>
              <a:ext cx="0" cy="158512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0" name="文本框 79">
                  <a:extLst>
                    <a:ext uri="{FF2B5EF4-FFF2-40B4-BE49-F238E27FC236}">
                      <a16:creationId xmlns:a16="http://schemas.microsoft.com/office/drawing/2014/main" id="{E6E40EF7-96E5-4929-A62A-D39B0E88DCDA}"/>
                    </a:ext>
                  </a:extLst>
                </p:cNvPr>
                <p:cNvSpPr txBox="1"/>
                <p:nvPr/>
              </p:nvSpPr>
              <p:spPr>
                <a:xfrm>
                  <a:off x="3677694" y="805661"/>
                  <a:ext cx="979715" cy="58477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3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CN" sz="32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3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p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sz="3200" dirty="0"/>
                </a:p>
              </p:txBody>
            </p:sp>
          </mc:Choice>
          <mc:Fallback>
            <p:sp>
              <p:nvSpPr>
                <p:cNvPr id="80" name="文本框 79">
                  <a:extLst>
                    <a:ext uri="{FF2B5EF4-FFF2-40B4-BE49-F238E27FC236}">
                      <a16:creationId xmlns:a16="http://schemas.microsoft.com/office/drawing/2014/main" id="{E6E40EF7-96E5-4929-A62A-D39B0E88DC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77694" y="805661"/>
                  <a:ext cx="979715" cy="584775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1" name="文本框 80">
                  <a:extLst>
                    <a:ext uri="{FF2B5EF4-FFF2-40B4-BE49-F238E27FC236}">
                      <a16:creationId xmlns:a16="http://schemas.microsoft.com/office/drawing/2014/main" id="{4E0CC9EC-735D-4297-9297-CFE789628600}"/>
                    </a:ext>
                  </a:extLst>
                </p:cNvPr>
                <p:cNvSpPr txBox="1"/>
                <p:nvPr/>
              </p:nvSpPr>
              <p:spPr>
                <a:xfrm>
                  <a:off x="5772357" y="842090"/>
                  <a:ext cx="979715" cy="58477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3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CN" sz="32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3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p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CN" altLang="en-US" sz="3200" dirty="0"/>
                </a:p>
              </p:txBody>
            </p:sp>
          </mc:Choice>
          <mc:Fallback>
            <p:sp>
              <p:nvSpPr>
                <p:cNvPr id="81" name="文本框 80">
                  <a:extLst>
                    <a:ext uri="{FF2B5EF4-FFF2-40B4-BE49-F238E27FC236}">
                      <a16:creationId xmlns:a16="http://schemas.microsoft.com/office/drawing/2014/main" id="{4E0CC9EC-735D-4297-9297-CFE7896286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72357" y="842090"/>
                  <a:ext cx="979715" cy="58477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2" name="文本框 81">
                  <a:extLst>
                    <a:ext uri="{FF2B5EF4-FFF2-40B4-BE49-F238E27FC236}">
                      <a16:creationId xmlns:a16="http://schemas.microsoft.com/office/drawing/2014/main" id="{A23DFB9D-C415-48CE-9226-20572B6338E2}"/>
                    </a:ext>
                  </a:extLst>
                </p:cNvPr>
                <p:cNvSpPr txBox="1"/>
                <p:nvPr/>
              </p:nvSpPr>
              <p:spPr>
                <a:xfrm>
                  <a:off x="7867021" y="832042"/>
                  <a:ext cx="979715" cy="58477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3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CN" sz="32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3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p</m:t>
                                </m:r>
                              </m:e>
                            </m:acc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</m:oMath>
                    </m:oMathPara>
                  </a14:m>
                  <a:endParaRPr lang="zh-CN" altLang="en-US" sz="3200" dirty="0"/>
                </a:p>
              </p:txBody>
            </p:sp>
          </mc:Choice>
          <mc:Fallback>
            <p:sp>
              <p:nvSpPr>
                <p:cNvPr id="82" name="文本框 81">
                  <a:extLst>
                    <a:ext uri="{FF2B5EF4-FFF2-40B4-BE49-F238E27FC236}">
                      <a16:creationId xmlns:a16="http://schemas.microsoft.com/office/drawing/2014/main" id="{A23DFB9D-C415-48CE-9226-20572B6338E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67021" y="832042"/>
                  <a:ext cx="979715" cy="58477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2" name="文本框 91">
                  <a:extLst>
                    <a:ext uri="{FF2B5EF4-FFF2-40B4-BE49-F238E27FC236}">
                      <a16:creationId xmlns:a16="http://schemas.microsoft.com/office/drawing/2014/main" id="{BE018B55-95B9-417A-A60E-41D3129587E6}"/>
                    </a:ext>
                  </a:extLst>
                </p:cNvPr>
                <p:cNvSpPr txBox="1"/>
                <p:nvPr/>
              </p:nvSpPr>
              <p:spPr>
                <a:xfrm>
                  <a:off x="2717866" y="5115867"/>
                  <a:ext cx="979715" cy="58477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3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p</m:t>
                            </m:r>
                          </m:e>
                          <m:sub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sz="3200" dirty="0"/>
                </a:p>
              </p:txBody>
            </p:sp>
          </mc:Choice>
          <mc:Fallback>
            <p:sp>
              <p:nvSpPr>
                <p:cNvPr id="92" name="文本框 91">
                  <a:extLst>
                    <a:ext uri="{FF2B5EF4-FFF2-40B4-BE49-F238E27FC236}">
                      <a16:creationId xmlns:a16="http://schemas.microsoft.com/office/drawing/2014/main" id="{BE018B55-95B9-417A-A60E-41D3129587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7866" y="5115867"/>
                  <a:ext cx="979715" cy="58477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3" name="文本框 92">
                  <a:extLst>
                    <a:ext uri="{FF2B5EF4-FFF2-40B4-BE49-F238E27FC236}">
                      <a16:creationId xmlns:a16="http://schemas.microsoft.com/office/drawing/2014/main" id="{75D501EB-F614-4620-A620-5A39DF6D1FD3}"/>
                    </a:ext>
                  </a:extLst>
                </p:cNvPr>
                <p:cNvSpPr txBox="1"/>
                <p:nvPr/>
              </p:nvSpPr>
              <p:spPr>
                <a:xfrm>
                  <a:off x="4815670" y="5115866"/>
                  <a:ext cx="979715" cy="58477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3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p</m:t>
                            </m:r>
                          </m:e>
                          <m:sub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sz="3200" dirty="0"/>
                </a:p>
              </p:txBody>
            </p:sp>
          </mc:Choice>
          <mc:Fallback>
            <p:sp>
              <p:nvSpPr>
                <p:cNvPr id="93" name="文本框 92">
                  <a:extLst>
                    <a:ext uri="{FF2B5EF4-FFF2-40B4-BE49-F238E27FC236}">
                      <a16:creationId xmlns:a16="http://schemas.microsoft.com/office/drawing/2014/main" id="{75D501EB-F614-4620-A620-5A39DF6D1F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15670" y="5115866"/>
                  <a:ext cx="979715" cy="58477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4" name="文本框 93">
                  <a:extLst>
                    <a:ext uri="{FF2B5EF4-FFF2-40B4-BE49-F238E27FC236}">
                      <a16:creationId xmlns:a16="http://schemas.microsoft.com/office/drawing/2014/main" id="{B0F5B2A4-F9CF-439C-9D3E-7E531F8CF096}"/>
                    </a:ext>
                  </a:extLst>
                </p:cNvPr>
                <p:cNvSpPr txBox="1"/>
                <p:nvPr/>
              </p:nvSpPr>
              <p:spPr>
                <a:xfrm>
                  <a:off x="9035977" y="5116403"/>
                  <a:ext cx="979715" cy="58477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3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p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</m:oMath>
                    </m:oMathPara>
                  </a14:m>
                  <a:endParaRPr lang="zh-CN" altLang="en-US" sz="3200" dirty="0"/>
                </a:p>
              </p:txBody>
            </p:sp>
          </mc:Choice>
          <mc:Fallback>
            <p:sp>
              <p:nvSpPr>
                <p:cNvPr id="94" name="文本框 93">
                  <a:extLst>
                    <a:ext uri="{FF2B5EF4-FFF2-40B4-BE49-F238E27FC236}">
                      <a16:creationId xmlns:a16="http://schemas.microsoft.com/office/drawing/2014/main" id="{B0F5B2A4-F9CF-439C-9D3E-7E531F8CF0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35977" y="5116403"/>
                  <a:ext cx="979715" cy="58477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5" name="直接箭头连接符 94">
              <a:extLst>
                <a:ext uri="{FF2B5EF4-FFF2-40B4-BE49-F238E27FC236}">
                  <a16:creationId xmlns:a16="http://schemas.microsoft.com/office/drawing/2014/main" id="{ECA3CAD6-252A-4F85-925D-BEAA9C703A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256017" y="1426865"/>
              <a:ext cx="0" cy="158512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6" name="文本框 95">
                  <a:extLst>
                    <a:ext uri="{FF2B5EF4-FFF2-40B4-BE49-F238E27FC236}">
                      <a16:creationId xmlns:a16="http://schemas.microsoft.com/office/drawing/2014/main" id="{179FA6AE-D641-4A5D-A04D-25B2DF662392}"/>
                    </a:ext>
                  </a:extLst>
                </p:cNvPr>
                <p:cNvSpPr txBox="1"/>
                <p:nvPr/>
              </p:nvSpPr>
              <p:spPr>
                <a:xfrm>
                  <a:off x="9766159" y="832042"/>
                  <a:ext cx="979715" cy="58477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3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CN" sz="32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3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p</m:t>
                                </m:r>
                              </m:e>
                            </m:acc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i</m:t>
                            </m:r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sz="3200" dirty="0"/>
                </a:p>
              </p:txBody>
            </p:sp>
          </mc:Choice>
          <mc:Fallback>
            <p:sp>
              <p:nvSpPr>
                <p:cNvPr id="96" name="文本框 95">
                  <a:extLst>
                    <a:ext uri="{FF2B5EF4-FFF2-40B4-BE49-F238E27FC236}">
                      <a16:creationId xmlns:a16="http://schemas.microsoft.com/office/drawing/2014/main" id="{179FA6AE-D641-4A5D-A04D-25B2DF6623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66159" y="832042"/>
                  <a:ext cx="979715" cy="58477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7" name="矩形: 圆角 96">
              <a:extLst>
                <a:ext uri="{FF2B5EF4-FFF2-40B4-BE49-F238E27FC236}">
                  <a16:creationId xmlns:a16="http://schemas.microsoft.com/office/drawing/2014/main" id="{C7B4C990-07AD-4939-A885-09DFB2C53C4D}"/>
                </a:ext>
              </a:extLst>
            </p:cNvPr>
            <p:cNvSpPr/>
            <p:nvPr/>
          </p:nvSpPr>
          <p:spPr>
            <a:xfrm>
              <a:off x="144244" y="2650248"/>
              <a:ext cx="1428415" cy="1027445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文本框 97">
              <a:extLst>
                <a:ext uri="{FF2B5EF4-FFF2-40B4-BE49-F238E27FC236}">
                  <a16:creationId xmlns:a16="http://schemas.microsoft.com/office/drawing/2014/main" id="{69DE4B35-4953-4543-A3A8-5069F8EF1947}"/>
                </a:ext>
              </a:extLst>
            </p:cNvPr>
            <p:cNvSpPr txBox="1"/>
            <p:nvPr/>
          </p:nvSpPr>
          <p:spPr>
            <a:xfrm>
              <a:off x="515039" y="2687581"/>
              <a:ext cx="72327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Hidden</a:t>
              </a:r>
            </a:p>
            <a:p>
              <a:r>
                <a:rPr lang="en-US" altLang="zh-CN" sz="14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State</a:t>
              </a:r>
              <a:endParaRPr lang="zh-CN" altLang="en-US" sz="1400" b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99" name="文本框 98">
              <a:extLst>
                <a:ext uri="{FF2B5EF4-FFF2-40B4-BE49-F238E27FC236}">
                  <a16:creationId xmlns:a16="http://schemas.microsoft.com/office/drawing/2014/main" id="{ED90096B-7927-49D3-A465-2D00965D581F}"/>
                </a:ext>
              </a:extLst>
            </p:cNvPr>
            <p:cNvSpPr txBox="1"/>
            <p:nvPr/>
          </p:nvSpPr>
          <p:spPr>
            <a:xfrm>
              <a:off x="515039" y="3133195"/>
              <a:ext cx="63350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Cell</a:t>
              </a:r>
            </a:p>
            <a:p>
              <a:r>
                <a:rPr lang="en-US" altLang="zh-CN" sz="14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State</a:t>
              </a:r>
              <a:endParaRPr lang="zh-CN" altLang="en-US" sz="1400" b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00" name="矩形 99">
              <a:extLst>
                <a:ext uri="{FF2B5EF4-FFF2-40B4-BE49-F238E27FC236}">
                  <a16:creationId xmlns:a16="http://schemas.microsoft.com/office/drawing/2014/main" id="{FFC30D14-709A-40C5-B39C-4F756B09E841}"/>
                </a:ext>
              </a:extLst>
            </p:cNvPr>
            <p:cNvSpPr/>
            <p:nvPr/>
          </p:nvSpPr>
          <p:spPr>
            <a:xfrm>
              <a:off x="242208" y="2727779"/>
              <a:ext cx="1094093" cy="43737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1" name="矩形 100">
              <a:extLst>
                <a:ext uri="{FF2B5EF4-FFF2-40B4-BE49-F238E27FC236}">
                  <a16:creationId xmlns:a16="http://schemas.microsoft.com/office/drawing/2014/main" id="{D5C833EE-65CE-4097-8EEC-1C8D3DDC7852}"/>
                </a:ext>
              </a:extLst>
            </p:cNvPr>
            <p:cNvSpPr/>
            <p:nvPr/>
          </p:nvSpPr>
          <p:spPr>
            <a:xfrm>
              <a:off x="245242" y="3179393"/>
              <a:ext cx="1094093" cy="43737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186078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109</Words>
  <Application>Microsoft Office PowerPoint</Application>
  <PresentationFormat>宽屏</PresentationFormat>
  <Paragraphs>93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等线</vt:lpstr>
      <vt:lpstr>等线 Light</vt:lpstr>
      <vt:lpstr>宋体</vt:lpstr>
      <vt:lpstr>Arial</vt:lpstr>
      <vt:lpstr>Cambria Math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FAN KAI</dc:creator>
  <cp:lastModifiedBy>FAN KAI</cp:lastModifiedBy>
  <cp:revision>22</cp:revision>
  <dcterms:created xsi:type="dcterms:W3CDTF">2021-05-07T14:57:57Z</dcterms:created>
  <dcterms:modified xsi:type="dcterms:W3CDTF">2021-05-09T09:29:24Z</dcterms:modified>
</cp:coreProperties>
</file>