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6" r:id="rId3"/>
    <p:sldId id="316" r:id="rId4"/>
    <p:sldId id="270" r:id="rId5"/>
    <p:sldId id="291" r:id="rId6"/>
    <p:sldId id="294" r:id="rId7"/>
    <p:sldId id="293" r:id="rId8"/>
    <p:sldId id="278" r:id="rId9"/>
    <p:sldId id="292" r:id="rId10"/>
    <p:sldId id="295" r:id="rId11"/>
    <p:sldId id="322" r:id="rId12"/>
    <p:sldId id="305" r:id="rId13"/>
    <p:sldId id="297" r:id="rId14"/>
    <p:sldId id="298" r:id="rId15"/>
    <p:sldId id="300" r:id="rId16"/>
    <p:sldId id="299" r:id="rId17"/>
    <p:sldId id="301" r:id="rId18"/>
    <p:sldId id="304" r:id="rId19"/>
    <p:sldId id="306" r:id="rId20"/>
    <p:sldId id="308" r:id="rId21"/>
    <p:sldId id="314" r:id="rId22"/>
    <p:sldId id="309" r:id="rId23"/>
    <p:sldId id="310" r:id="rId24"/>
    <p:sldId id="311" r:id="rId25"/>
    <p:sldId id="315" r:id="rId26"/>
    <p:sldId id="320" r:id="rId27"/>
    <p:sldId id="313" r:id="rId28"/>
    <p:sldId id="321" r:id="rId29"/>
    <p:sldId id="318" r:id="rId30"/>
    <p:sldId id="287" r:id="rId3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ssd"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808080"/>
    <a:srgbClr val="5F5F5F"/>
    <a:srgbClr val="D5D5D5"/>
    <a:srgbClr val="EAEAEA"/>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998"/>
    <p:restoredTop sz="94660"/>
  </p:normalViewPr>
  <p:slideViewPr>
    <p:cSldViewPr snapToGrid="0">
      <p:cViewPr>
        <p:scale>
          <a:sx n="50" d="100"/>
          <a:sy n="50" d="100"/>
        </p:scale>
        <p:origin x="1908" y="1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ea typeface="Arial Unicode MS" panose="020B060402020202020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204E4932-DEB1-47F0-9C24-E08B6EA0E1A4}" type="datetimeFigureOut">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Arial Unicode MS" panose="020B0604020202020204"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Arial Unicode MS" panose="020B0604020202020204"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smtClean="0">
                <a:ea typeface="Arial Unicode MS" panose="020B060402020202020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454DF89D-DCEF-4713-88D5-EEF5810C93AB}"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Arial Unicode MS" panose="020B0604020202020204"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Arial Unicode MS" panose="020B060402020202020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Calibri" panose="020F0502020204030204" pitchFamily="34" charset="0"/>
        <a:cs typeface="+mn-cs"/>
      </a:defRPr>
    </a:lvl1pPr>
    <a:lvl2pPr marL="457200" algn="l" rtl="0" fontAlgn="base">
      <a:spcBef>
        <a:spcPct val="30000"/>
      </a:spcBef>
      <a:spcAft>
        <a:spcPct val="0"/>
      </a:spcAft>
      <a:defRPr sz="1200" kern="1200">
        <a:solidFill>
          <a:schemeClr val="tx1"/>
        </a:solidFill>
        <a:latin typeface="+mn-lt"/>
        <a:ea typeface="Calibri" panose="020F0502020204030204" pitchFamily="34" charset="0"/>
        <a:cs typeface="+mn-cs"/>
      </a:defRPr>
    </a:lvl2pPr>
    <a:lvl3pPr marL="914400" algn="l" rtl="0" fontAlgn="base">
      <a:spcBef>
        <a:spcPct val="30000"/>
      </a:spcBef>
      <a:spcAft>
        <a:spcPct val="0"/>
      </a:spcAft>
      <a:defRPr sz="1200" kern="1200">
        <a:solidFill>
          <a:schemeClr val="tx1"/>
        </a:solidFill>
        <a:latin typeface="+mn-lt"/>
        <a:ea typeface="Calibri" panose="020F0502020204030204" pitchFamily="34" charset="0"/>
        <a:cs typeface="+mn-cs"/>
      </a:defRPr>
    </a:lvl3pPr>
    <a:lvl4pPr marL="1371600" algn="l" rtl="0" fontAlgn="base">
      <a:spcBef>
        <a:spcPct val="30000"/>
      </a:spcBef>
      <a:spcAft>
        <a:spcPct val="0"/>
      </a:spcAft>
      <a:defRPr sz="1200" kern="1200">
        <a:solidFill>
          <a:schemeClr val="tx1"/>
        </a:solidFill>
        <a:latin typeface="+mn-lt"/>
        <a:ea typeface="Calibri" panose="020F0502020204030204" pitchFamily="34" charset="0"/>
        <a:cs typeface="+mn-cs"/>
      </a:defRPr>
    </a:lvl4pPr>
    <a:lvl5pPr marL="1828800" algn="l" rtl="0" fontAlgn="base">
      <a:spcBef>
        <a:spcPct val="30000"/>
      </a:spcBef>
      <a:spcAft>
        <a:spcPct val="0"/>
      </a:spcAft>
      <a:defRPr sz="1200" kern="1200">
        <a:solidFill>
          <a:schemeClr val="tx1"/>
        </a:solidFill>
        <a:latin typeface="+mn-lt"/>
        <a:ea typeface="Calibri" panose="020F050202020403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a:ln>
            <a:solidFill>
              <a:srgbClr val="000000">
                <a:alpha val="100000"/>
              </a:srgbClr>
            </a:solidFill>
            <a:miter lim="800000"/>
          </a:ln>
        </p:spPr>
      </p:sp>
      <p:sp>
        <p:nvSpPr>
          <p:cNvPr id="20483" name="备注占位符 2"/>
          <p:cNvSpPr>
            <a:spLocks noGrp="1"/>
          </p:cNvSpPr>
          <p:nvPr>
            <p:ph type="body" idx="1"/>
          </p:nvPr>
        </p:nvSpPr>
        <p:spPr>
          <a:noFill/>
          <a:ln>
            <a:noFill/>
          </a:ln>
        </p:spPr>
        <p:txBody>
          <a:bodyPr wrap="square" lIns="91440" tIns="45720" rIns="91440" bIns="45720" anchor="t"/>
          <a:p>
            <a:pPr lvl="0" eaLnBrk="1" hangingPunct="1">
              <a:spcBef>
                <a:spcPct val="0"/>
              </a:spcBef>
            </a:pPr>
            <a:r>
              <a:rPr lang="zh-CN" altLang="en-US" dirty="0"/>
              <a:t>模板来自于 </a:t>
            </a:r>
            <a:r>
              <a:rPr lang="en-US" altLang="zh-CN" dirty="0"/>
              <a:t>http://docer.wps.cn</a:t>
            </a:r>
            <a:endParaRPr lang="zh-CN" altLang="en-US" dirty="0"/>
          </a:p>
        </p:txBody>
      </p:sp>
      <p:sp>
        <p:nvSpPr>
          <p:cNvPr id="2048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ea typeface="SimSun" panose="02010600030101010101" pitchFamily="2" charset="-122"/>
              </a:rPr>
            </a:fld>
            <a:endParaRPr lang="zh-CN" altLang="en-US" sz="1200" dirty="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9" name="矩形 8"/>
          <p:cNvSpPr/>
          <p:nvPr/>
        </p:nvSpPr>
        <p:spPr>
          <a:xfrm>
            <a:off x="1209675" y="2914650"/>
            <a:ext cx="10982325" cy="3943350"/>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pic>
        <p:nvPicPr>
          <p:cNvPr id="2053" name="图片 9"/>
          <p:cNvPicPr>
            <a:picLocks noChangeAspect="1"/>
          </p:cNvPicPr>
          <p:nvPr userDrawn="1"/>
        </p:nvPicPr>
        <p:blipFill>
          <a:blip r:embed="rId2"/>
          <a:stretch>
            <a:fillRect/>
          </a:stretch>
        </p:blipFill>
        <p:spPr>
          <a:xfrm>
            <a:off x="1352550" y="0"/>
            <a:ext cx="1987550" cy="2616200"/>
          </a:xfrm>
          <a:prstGeom prst="rect">
            <a:avLst/>
          </a:prstGeom>
          <a:noFill/>
          <a:ln w="9525">
            <a:noFill/>
          </a:ln>
        </p:spPr>
      </p:pic>
      <p:sp>
        <p:nvSpPr>
          <p:cNvPr id="2" name="标题 1"/>
          <p:cNvSpPr>
            <a:spLocks noGrp="1"/>
          </p:cNvSpPr>
          <p:nvPr>
            <p:ph type="ctrTitle"/>
          </p:nvPr>
        </p:nvSpPr>
        <p:spPr>
          <a:xfrm>
            <a:off x="2263775" y="2944813"/>
            <a:ext cx="9144000" cy="2237683"/>
          </a:xfrm>
        </p:spPr>
        <p:txBody>
          <a:bodyPr anchor="b"/>
          <a:lstStyle>
            <a:lvl1pPr algn="ctr">
              <a:defRPr sz="6000">
                <a:solidFill>
                  <a:srgbClr val="FFFFFF"/>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263775" y="5352358"/>
            <a:ext cx="9144000" cy="748406"/>
          </a:xfrm>
        </p:spPr>
        <p:txBody>
          <a:bodyPr>
            <a:normAutofit/>
          </a:bodyPr>
          <a:lstStyle>
            <a:lvl1pPr marL="0" indent="0" algn="ctr">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D96B76B-4908-415D-B4BD-08F21967F16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ea typeface="Arial Unicode MS" panose="020B0604020202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4CE8EC7-F4B7-4222-AA2A-EF25AE9785A0}"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3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userDrawn="1">
            <p:ph type="title"/>
          </p:nvPr>
        </p:nvSpPr>
        <p:spPr>
          <a:xfrm>
            <a:off x="1619250" y="611188"/>
            <a:ext cx="9810750" cy="833437"/>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userDrawn="1">
            <p:ph type="body" idx="1"/>
          </p:nvPr>
        </p:nvSpPr>
        <p:spPr>
          <a:xfrm>
            <a:off x="838200" y="1987550"/>
            <a:ext cx="10515600" cy="41894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BD2793F-AF8E-4A3D-BF82-9802B7DF098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Arial Unicode MS" panose="020B0604020202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1E8D5B0-CB37-42E8-83DA-9B7D90A35A99}"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Unicode MS" panose="020B0604020202020204" charset="-122"/>
              <a:cs typeface="+mn-cs"/>
            </a:endParaRPr>
          </a:p>
        </p:txBody>
      </p:sp>
      <p:pic>
        <p:nvPicPr>
          <p:cNvPr id="1031" name="图片 24"/>
          <p:cNvPicPr>
            <a:picLocks noChangeAspect="1"/>
          </p:cNvPicPr>
          <p:nvPr userDrawn="1"/>
        </p:nvPicPr>
        <p:blipFill>
          <a:blip r:embed="rId13"/>
          <a:srcRect t="21069"/>
          <a:stretch>
            <a:fillRect/>
          </a:stretch>
        </p:blipFill>
        <p:spPr>
          <a:xfrm>
            <a:off x="303213" y="0"/>
            <a:ext cx="1201737" cy="12509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lnSpc>
          <a:spcPct val="90000"/>
        </a:lnSpc>
        <a:spcBef>
          <a:spcPct val="0"/>
        </a:spcBef>
        <a:spcAft>
          <a:spcPct val="0"/>
        </a:spcAft>
        <a:defRPr sz="3200" b="1" kern="1200">
          <a:solidFill>
            <a:schemeClr val="tx1"/>
          </a:solidFill>
          <a:latin typeface="+mj-lt"/>
          <a:ea typeface="Arial Unicode MS" panose="020B0604020202020204" charset="-122"/>
          <a:cs typeface="+mj-cs"/>
        </a:defRPr>
      </a:lvl1pPr>
      <a:lvl2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2pPr>
      <a:lvl3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3pPr>
      <a:lvl4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4pPr>
      <a:lvl5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5pPr>
      <a:lvl6pPr marL="4572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6pPr>
      <a:lvl7pPr marL="9144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7pPr>
      <a:lvl8pPr marL="13716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8pPr>
      <a:lvl9pPr marL="18288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9pPr>
    </p:titleStyle>
    <p:body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Arial Unicode MS" panose="020B0604020202020204" charset="-122"/>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Arial Unicode MS" panose="020B0604020202020204" charset="-122"/>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Arial Unicode MS" panose="020B0604020202020204" charset="-122"/>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Arial Unicode MS" panose="020B0604020202020204" charset="-122"/>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Arial Unicode MS"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24"/>
          <p:cNvSpPr>
            <a:spLocks noGrp="1"/>
          </p:cNvSpPr>
          <p:nvPr userDrawn="1">
            <p:ph type="ctrTitle"/>
          </p:nvPr>
        </p:nvSpPr>
        <p:spPr>
          <a:xfrm>
            <a:off x="2263775" y="2944813"/>
            <a:ext cx="9144000" cy="2238375"/>
          </a:xfrm>
        </p:spPr>
        <p:txBody>
          <a:bodyPr vert="horz" wrap="square" lIns="91440" tIns="45720" rIns="91440" bIns="45720" anchor="b"/>
          <a:p>
            <a:pPr eaLnBrk="1" hangingPunct="1">
              <a:buClrTx/>
              <a:buSzTx/>
              <a:buFontTx/>
            </a:pPr>
            <a:r>
              <a:rPr lang="en-US" altLang="zh-CN" kern="1200" dirty="0">
                <a:solidFill>
                  <a:schemeClr val="bg1"/>
                </a:solidFill>
                <a:latin typeface="+mj-lt"/>
                <a:cs typeface="+mj-cs"/>
              </a:rPr>
              <a:t>Youtube Data Analysis</a:t>
            </a:r>
            <a:endParaRPr lang="en-US" altLang="zh-CN" kern="1200" dirty="0">
              <a:solidFill>
                <a:schemeClr val="bg1"/>
              </a:solidFill>
              <a:latin typeface="+mj-lt"/>
              <a:cs typeface="+mj-cs"/>
            </a:endParaRPr>
          </a:p>
        </p:txBody>
      </p:sp>
      <p:sp>
        <p:nvSpPr>
          <p:cNvPr id="4099" name="副标题 25"/>
          <p:cNvSpPr>
            <a:spLocks noGrp="1"/>
          </p:cNvSpPr>
          <p:nvPr userDrawn="1">
            <p:ph type="subTitle" idx="1"/>
          </p:nvPr>
        </p:nvSpPr>
        <p:spPr>
          <a:xfrm>
            <a:off x="2263775" y="5353050"/>
            <a:ext cx="9144000" cy="747713"/>
          </a:xfrm>
        </p:spPr>
        <p:txBody>
          <a:bodyPr vert="horz" wrap="square" lIns="91440" tIns="45720" rIns="91440" bIns="45720" anchor="t"/>
          <a:p>
            <a:pPr eaLnBrk="1" hangingPunct="1">
              <a:buClrTx/>
              <a:buSzTx/>
            </a:pPr>
            <a:r>
              <a:rPr lang="en-US" altLang="zh-CN" kern="1200" dirty="0">
                <a:solidFill>
                  <a:srgbClr val="FFFFFF"/>
                </a:solidFill>
                <a:latin typeface="+mn-lt"/>
                <a:cs typeface="+mn-cs"/>
              </a:rPr>
              <a:t>                                                                  By  - Akash Chandel</a:t>
            </a:r>
            <a:endParaRPr lang="zh-CN" altLang="en-US" kern="1200" dirty="0">
              <a:solidFill>
                <a:srgbClr val="FFFFFF"/>
              </a:solidFill>
              <a:latin typeface="+mn-lt"/>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p:txBody>
          <a:bodyPr vert="horz" wrap="square" lIns="91440" tIns="45720" rIns="91440" bIns="45720" anchor="ctr"/>
          <a:p>
            <a:pPr eaLnBrk="1" hangingPunct="1"/>
            <a:r>
              <a:rPr lang="en-US" altLang="zh-CN" dirty="0"/>
              <a:t>Storing Data in MySQL Database using SQL Alchamey</a:t>
            </a:r>
            <a:endParaRPr lang="en-US" altLang="zh-CN" dirty="0"/>
          </a:p>
        </p:txBody>
      </p:sp>
      <p:sp>
        <p:nvSpPr>
          <p:cNvPr id="2" name="Text Box 1"/>
          <p:cNvSpPr txBox="1"/>
          <p:nvPr/>
        </p:nvSpPr>
        <p:spPr>
          <a:xfrm>
            <a:off x="1609725" y="1318260"/>
            <a:ext cx="8733790" cy="1198880"/>
          </a:xfrm>
          <a:prstGeom prst="rect">
            <a:avLst/>
          </a:prstGeom>
          <a:noFill/>
        </p:spPr>
        <p:txBody>
          <a:bodyPr wrap="square" rtlCol="0">
            <a:spAutoFit/>
          </a:bodyPr>
          <a:p>
            <a:pPr>
              <a:buFont typeface="Arial" panose="020B0604020202020204" pitchFamily="34" charset="0"/>
            </a:pPr>
            <a:r>
              <a:rPr lang="en-US" u="sng"/>
              <a:t>SQL Alchamey</a:t>
            </a:r>
            <a:r>
              <a:rPr lang="en-US"/>
              <a:t>: It is an open-source Python library that provides a SQL toolkit for interacting with databases. It simplifies database operations by abstracting away the underlying database-specific details and providing a unified API for working with different database systems.</a:t>
            </a:r>
            <a:endParaRPr lang="en-US"/>
          </a:p>
        </p:txBody>
      </p:sp>
      <p:pic>
        <p:nvPicPr>
          <p:cNvPr id="3" name="Content Placeholder 2" descr="sql"/>
          <p:cNvPicPr>
            <a:picLocks noChangeAspect="1"/>
          </p:cNvPicPr>
          <p:nvPr>
            <p:ph idx="1"/>
          </p:nvPr>
        </p:nvPicPr>
        <p:blipFill>
          <a:blip r:embed="rId1"/>
          <a:stretch>
            <a:fillRect/>
          </a:stretch>
        </p:blipFill>
        <p:spPr>
          <a:xfrm>
            <a:off x="2764790" y="2391410"/>
            <a:ext cx="6661785" cy="4213860"/>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Time Series Analysis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19250" y="350838"/>
            <a:ext cx="9810750" cy="833437"/>
          </a:xfrm>
        </p:spPr>
        <p:txBody>
          <a:bodyPr vert="horz" wrap="square" lIns="91440" tIns="45720" rIns="91440" bIns="45720" anchor="ctr"/>
          <a:p>
            <a:pPr eaLnBrk="1" hangingPunct="1"/>
            <a:r>
              <a:rPr lang="en-US" altLang="zh-CN" dirty="0"/>
              <a:t>Time Series Analysis</a:t>
            </a:r>
            <a:endParaRPr lang="en-US" altLang="zh-CN" dirty="0"/>
          </a:p>
        </p:txBody>
      </p:sp>
      <p:sp>
        <p:nvSpPr>
          <p:cNvPr id="2" name="Text Box 1"/>
          <p:cNvSpPr txBox="1"/>
          <p:nvPr/>
        </p:nvSpPr>
        <p:spPr>
          <a:xfrm>
            <a:off x="1619250" y="1551940"/>
            <a:ext cx="8733790" cy="4799965"/>
          </a:xfrm>
          <a:prstGeom prst="rect">
            <a:avLst/>
          </a:prstGeom>
          <a:noFill/>
        </p:spPr>
        <p:txBody>
          <a:bodyPr wrap="square" rtlCol="0">
            <a:spAutoFit/>
          </a:bodyPr>
          <a:p>
            <a:pPr>
              <a:buFont typeface="Arial" panose="020B0604020202020204" pitchFamily="34" charset="0"/>
            </a:pPr>
            <a:r>
              <a:rPr lang="en-US"/>
              <a:t>Time Series Analysis of the views has been performend in respect to the trend and seasonality.</a:t>
            </a:r>
            <a:endParaRPr lang="en-US"/>
          </a:p>
          <a:p>
            <a:pPr>
              <a:buFont typeface="Arial" panose="020B0604020202020204" pitchFamily="34" charset="0"/>
            </a:pPr>
            <a:endParaRPr lang="en-US"/>
          </a:p>
          <a:p>
            <a:pPr>
              <a:buFont typeface="Arial" panose="020B0604020202020204" pitchFamily="34" charset="0"/>
            </a:pPr>
            <a:r>
              <a:rPr lang="en-US"/>
              <a:t>Time series analysis is a specific way of analyzing a sequence of data points collected over an interval of time. In time series analysis, analysts record data points at consistent intervals over a set period of time rather than just recording the data points intermittently or randomly. However, this type of analysis is not merely the act of collecting data over time. </a:t>
            </a:r>
            <a:endParaRPr lang="en-US"/>
          </a:p>
          <a:p>
            <a:pPr>
              <a:buFont typeface="Arial" panose="020B0604020202020204" pitchFamily="34" charset="0"/>
            </a:pPr>
            <a:endParaRPr lang="en-US"/>
          </a:p>
          <a:p>
            <a:pPr>
              <a:buFont typeface="Arial" panose="020B0604020202020204" pitchFamily="34" charset="0"/>
            </a:pPr>
            <a:r>
              <a:rPr lang="en-US"/>
              <a:t>What sets time series data apart from other data is that the analysis can show how variables change over time. In other words, time is a crucial variable because it shows how the data adjusts over the course of the data points as well as the final results. It provides an additional source of information and a set order of dependencies between the data. </a:t>
            </a:r>
            <a:endParaRPr lang="en-US"/>
          </a:p>
          <a:p>
            <a:pPr>
              <a:buFont typeface="Arial" panose="020B0604020202020204" pitchFamily="34" charset="0"/>
            </a:pPr>
            <a:endParaRPr lang="en-US"/>
          </a:p>
          <a:p>
            <a:pPr>
              <a:buFont typeface="Arial" panose="020B0604020202020204" pitchFamily="34" charset="0"/>
            </a:pPr>
            <a:r>
              <a:rPr lang="en-US"/>
              <a:t>Time series analysis helps organizations understand the underlying causes of trends or systemic patterns over time. Using data visualizations, business users can see seasonal trends and dig deeper into why these trends occur. With modern analytics platforms, these visualizations can go far beyond line graphs. </a:t>
            </a:r>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19250" y="350838"/>
            <a:ext cx="9810750" cy="833437"/>
          </a:xfrm>
        </p:spPr>
        <p:txBody>
          <a:bodyPr vert="horz" wrap="square" lIns="91440" tIns="45720" rIns="91440" bIns="45720" anchor="ctr"/>
          <a:p>
            <a:pPr eaLnBrk="1" hangingPunct="1"/>
            <a:r>
              <a:rPr lang="en-US" altLang="zh-CN" dirty="0"/>
              <a:t>Time Series Analysis</a:t>
            </a:r>
            <a:endParaRPr lang="en-US" altLang="zh-CN" dirty="0"/>
          </a:p>
        </p:txBody>
      </p:sp>
      <p:pic>
        <p:nvPicPr>
          <p:cNvPr id="104" name="Content Placeholder 103"/>
          <p:cNvPicPr>
            <a:picLocks noChangeAspect="1"/>
          </p:cNvPicPr>
          <p:nvPr>
            <p:ph sz="half" idx="1"/>
          </p:nvPr>
        </p:nvPicPr>
        <p:blipFill>
          <a:blip r:embed="rId1"/>
          <a:stretch>
            <a:fillRect/>
          </a:stretch>
        </p:blipFill>
        <p:spPr>
          <a:xfrm>
            <a:off x="1619250" y="1444625"/>
            <a:ext cx="8543290" cy="3850005"/>
          </a:xfrm>
          <a:prstGeom prst="rect">
            <a:avLst/>
          </a:prstGeom>
          <a:noFill/>
          <a:ln w="9525">
            <a:noFill/>
          </a:ln>
        </p:spPr>
      </p:pic>
      <p:sp>
        <p:nvSpPr>
          <p:cNvPr id="4" name="Text Box 3"/>
          <p:cNvSpPr txBox="1"/>
          <p:nvPr/>
        </p:nvSpPr>
        <p:spPr>
          <a:xfrm>
            <a:off x="1875790" y="5578475"/>
            <a:ext cx="8286750" cy="368300"/>
          </a:xfrm>
          <a:prstGeom prst="rect">
            <a:avLst/>
          </a:prstGeom>
          <a:noFill/>
        </p:spPr>
        <p:txBody>
          <a:bodyPr wrap="square" rtlCol="0">
            <a:spAutoFit/>
          </a:bodyPr>
          <a:p>
            <a:r>
              <a:rPr lang="en-US"/>
              <a:t>                         </a:t>
            </a:r>
            <a:r>
              <a:rPr lang="en-US" u="sng">
                <a:solidFill>
                  <a:schemeClr val="tx1"/>
                </a:solidFill>
              </a:rPr>
              <a:t>Boxplot of Views gained on the  channel videos in each year </a:t>
            </a:r>
            <a:endParaRPr lang="en-US" u="sng">
              <a:solidFill>
                <a:schemeClr val="tx1"/>
              </a:solidFill>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19250" y="344488"/>
            <a:ext cx="9810750" cy="833437"/>
          </a:xfrm>
        </p:spPr>
        <p:txBody>
          <a:bodyPr vert="horz" wrap="square" lIns="91440" tIns="45720" rIns="91440" bIns="45720" anchor="ctr"/>
          <a:p>
            <a:pPr eaLnBrk="1" hangingPunct="1"/>
            <a:r>
              <a:rPr lang="en-US" altLang="zh-CN" dirty="0"/>
              <a:t>Time Series Analysis</a:t>
            </a:r>
            <a:endParaRPr lang="en-US" altLang="zh-CN" dirty="0"/>
          </a:p>
        </p:txBody>
      </p:sp>
      <p:sp>
        <p:nvSpPr>
          <p:cNvPr id="4" name="Text Box 3"/>
          <p:cNvSpPr txBox="1"/>
          <p:nvPr/>
        </p:nvSpPr>
        <p:spPr>
          <a:xfrm>
            <a:off x="1875155" y="5558155"/>
            <a:ext cx="8286750" cy="368300"/>
          </a:xfrm>
          <a:prstGeom prst="rect">
            <a:avLst/>
          </a:prstGeom>
          <a:noFill/>
        </p:spPr>
        <p:txBody>
          <a:bodyPr wrap="square" rtlCol="0">
            <a:spAutoFit/>
          </a:bodyPr>
          <a:p>
            <a:r>
              <a:rPr lang="en-US"/>
              <a:t>           </a:t>
            </a:r>
            <a:r>
              <a:rPr lang="en-US" u="sng"/>
              <a:t>Boxplot of Views gained on the  channel videos in each month in all years </a:t>
            </a:r>
            <a:endParaRPr lang="en-US" u="sng"/>
          </a:p>
        </p:txBody>
      </p:sp>
      <p:pic>
        <p:nvPicPr>
          <p:cNvPr id="106" name="Content Placeholder 105"/>
          <p:cNvPicPr>
            <a:picLocks noChangeAspect="1"/>
          </p:cNvPicPr>
          <p:nvPr>
            <p:ph idx="1"/>
          </p:nvPr>
        </p:nvPicPr>
        <p:blipFill>
          <a:blip r:embed="rId1"/>
          <a:stretch>
            <a:fillRect/>
          </a:stretch>
        </p:blipFill>
        <p:spPr>
          <a:xfrm>
            <a:off x="1618615" y="1444625"/>
            <a:ext cx="8543290" cy="3849370"/>
          </a:xfrm>
          <a:prstGeom prst="rect">
            <a:avLst/>
          </a:prstGeom>
          <a:noFill/>
          <a:ln w="9525">
            <a:noFill/>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19250" y="334963"/>
            <a:ext cx="9810750" cy="833437"/>
          </a:xfrm>
        </p:spPr>
        <p:txBody>
          <a:bodyPr/>
          <a:p>
            <a:r>
              <a:rPr lang="en-US"/>
              <a:t>Decomposition of the Time Series</a:t>
            </a:r>
            <a:endParaRPr lang="en-US"/>
          </a:p>
        </p:txBody>
      </p:sp>
      <p:pic>
        <p:nvPicPr>
          <p:cNvPr id="107" name="Content Placeholder 106"/>
          <p:cNvPicPr>
            <a:picLocks noChangeAspect="1"/>
          </p:cNvPicPr>
          <p:nvPr>
            <p:ph sz="half" idx="1"/>
          </p:nvPr>
        </p:nvPicPr>
        <p:blipFill>
          <a:blip r:embed="rId1"/>
          <a:stretch>
            <a:fillRect/>
          </a:stretch>
        </p:blipFill>
        <p:spPr>
          <a:xfrm>
            <a:off x="564515" y="1490345"/>
            <a:ext cx="5181600" cy="3877945"/>
          </a:xfrm>
          <a:prstGeom prst="rect">
            <a:avLst/>
          </a:prstGeom>
          <a:noFill/>
          <a:ln w="9525">
            <a:noFill/>
          </a:ln>
        </p:spPr>
      </p:pic>
      <p:pic>
        <p:nvPicPr>
          <p:cNvPr id="108" name="Content Placeholder 107"/>
          <p:cNvPicPr>
            <a:picLocks noChangeAspect="1"/>
          </p:cNvPicPr>
          <p:nvPr>
            <p:ph sz="half" idx="2"/>
          </p:nvPr>
        </p:nvPicPr>
        <p:blipFill>
          <a:blip r:embed="rId2"/>
          <a:stretch>
            <a:fillRect/>
          </a:stretch>
        </p:blipFill>
        <p:spPr>
          <a:xfrm>
            <a:off x="6090920" y="1489710"/>
            <a:ext cx="5181600" cy="3877945"/>
          </a:xfrm>
          <a:prstGeom prst="rect">
            <a:avLst/>
          </a:prstGeom>
          <a:noFill/>
          <a:ln w="9525">
            <a:noFill/>
          </a:ln>
        </p:spPr>
      </p:pic>
      <p:sp>
        <p:nvSpPr>
          <p:cNvPr id="6" name="Text Box 5"/>
          <p:cNvSpPr txBox="1"/>
          <p:nvPr/>
        </p:nvSpPr>
        <p:spPr>
          <a:xfrm>
            <a:off x="564515" y="5812155"/>
            <a:ext cx="10707370" cy="368300"/>
          </a:xfrm>
          <a:prstGeom prst="rect">
            <a:avLst/>
          </a:prstGeom>
          <a:noFill/>
        </p:spPr>
        <p:txBody>
          <a:bodyPr wrap="square" rtlCol="0">
            <a:spAutoFit/>
          </a:bodyPr>
          <a:p>
            <a:r>
              <a:rPr lang="en-US"/>
              <a:t>                 </a:t>
            </a:r>
            <a:r>
              <a:rPr lang="en-US" u="sng"/>
              <a:t>Additive Time Series Decomposition</a:t>
            </a:r>
            <a:r>
              <a:rPr lang="en-US"/>
              <a:t>                                      </a:t>
            </a:r>
            <a:r>
              <a:rPr lang="en-US" u="sng"/>
              <a:t>Mult</a:t>
            </a:r>
            <a:r>
              <a:rPr lang="en-US" u="sng">
                <a:sym typeface="+mn-ea"/>
              </a:rPr>
              <a:t>iplicative Time Series Decomposition</a:t>
            </a:r>
            <a:endParaRPr lang="en-US" u="sn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19250" y="363538"/>
            <a:ext cx="9810750" cy="833437"/>
          </a:xfrm>
        </p:spPr>
        <p:txBody>
          <a:bodyPr vert="horz" wrap="square" lIns="91440" tIns="45720" rIns="91440" bIns="45720" anchor="ctr"/>
          <a:p>
            <a:pPr eaLnBrk="1" hangingPunct="1"/>
            <a:r>
              <a:rPr lang="en-US" altLang="zh-CN" dirty="0"/>
              <a:t>Triple Exponential Smoothing - Holt Winters</a:t>
            </a:r>
            <a:endParaRPr lang="en-US" altLang="zh-CN" dirty="0"/>
          </a:p>
        </p:txBody>
      </p:sp>
      <p:sp>
        <p:nvSpPr>
          <p:cNvPr id="2" name="Text Box 1"/>
          <p:cNvSpPr txBox="1"/>
          <p:nvPr/>
        </p:nvSpPr>
        <p:spPr>
          <a:xfrm>
            <a:off x="1619250" y="1551940"/>
            <a:ext cx="8733790" cy="2584450"/>
          </a:xfrm>
          <a:prstGeom prst="rect">
            <a:avLst/>
          </a:prstGeom>
          <a:noFill/>
        </p:spPr>
        <p:txBody>
          <a:bodyPr wrap="square" rtlCol="0">
            <a:spAutoFit/>
          </a:bodyPr>
          <a:p>
            <a:pPr>
              <a:buFont typeface="Arial" panose="020B0604020202020204" pitchFamily="34" charset="0"/>
            </a:pPr>
            <a:r>
              <a:rPr lang="en-US"/>
              <a:t>Triple exponential smoothing applies exponential smoothing three times, which is commonly used when there are three high frequency signals to be removed from a time series under study. There are different types of seasonality: 'multiplicative' and 'additive' in nature, much like addition and multiplication are basic operations in mathematics.</a:t>
            </a:r>
            <a:endParaRPr lang="en-US"/>
          </a:p>
          <a:p>
            <a:pPr>
              <a:buFont typeface="Arial" panose="020B0604020202020204" pitchFamily="34" charset="0"/>
            </a:pPr>
            <a:endParaRPr lang="en-US"/>
          </a:p>
          <a:p>
            <a:pPr>
              <a:buFont typeface="Arial" panose="020B0604020202020204" pitchFamily="34" charset="0"/>
            </a:pPr>
            <a:r>
              <a:rPr lang="en-US"/>
              <a:t>The holtwinters module of the statsmodels package allow for simple, double and triple exponential smoothing.</a:t>
            </a:r>
            <a:endParaRPr lang="en-US"/>
          </a:p>
          <a:p>
            <a:pPr>
              <a:buFont typeface="Arial" panose="020B0604020202020204" pitchFamily="34" charset="0"/>
            </a:pPr>
            <a:r>
              <a:rPr lang="en-US"/>
              <a:t> </a:t>
            </a:r>
            <a:endParaRPr lang="en-US"/>
          </a:p>
          <a:p>
            <a:pPr>
              <a:buFont typeface="Arial" panose="020B0604020202020204" pitchFamily="34" charset="0"/>
            </a:pPr>
            <a:endParaRPr lang="en-US"/>
          </a:p>
        </p:txBody>
      </p:sp>
      <p:pic>
        <p:nvPicPr>
          <p:cNvPr id="109" name="Content Placeholder 108"/>
          <p:cNvPicPr>
            <a:picLocks noChangeAspect="1"/>
          </p:cNvPicPr>
          <p:nvPr>
            <p:ph idx="1"/>
          </p:nvPr>
        </p:nvPicPr>
        <p:blipFill>
          <a:blip r:embed="rId1"/>
          <a:stretch>
            <a:fillRect/>
          </a:stretch>
        </p:blipFill>
        <p:spPr>
          <a:xfrm>
            <a:off x="1619250" y="3570605"/>
            <a:ext cx="8734425" cy="2927350"/>
          </a:xfrm>
          <a:prstGeom prst="rect">
            <a:avLst/>
          </a:prstGeom>
          <a:noFill/>
          <a:ln w="9525">
            <a:noFill/>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661160" y="188595"/>
            <a:ext cx="8670290" cy="1162685"/>
          </a:xfrm>
        </p:spPr>
        <p:txBody>
          <a:bodyPr/>
          <a:p>
            <a:r>
              <a:rPr lang="en-US"/>
              <a:t>Model Evaluation Metrics</a:t>
            </a:r>
            <a:endParaRPr lang="en-US"/>
          </a:p>
        </p:txBody>
      </p:sp>
      <p:sp>
        <p:nvSpPr>
          <p:cNvPr id="5" name="Text Placeholder 4"/>
          <p:cNvSpPr>
            <a:spLocks noGrp="1"/>
          </p:cNvSpPr>
          <p:nvPr>
            <p:ph type="body" idx="1"/>
          </p:nvPr>
        </p:nvSpPr>
        <p:spPr>
          <a:xfrm>
            <a:off x="839788" y="1481138"/>
            <a:ext cx="5157787" cy="823912"/>
          </a:xfrm>
        </p:spPr>
        <p:txBody>
          <a:bodyPr/>
          <a:p>
            <a:r>
              <a:rPr lang="en-US"/>
              <a:t>MAPE: Mean Abs Percentage Error</a:t>
            </a:r>
            <a:endParaRPr lang="en-US"/>
          </a:p>
        </p:txBody>
      </p:sp>
      <p:sp>
        <p:nvSpPr>
          <p:cNvPr id="6" name="Content Placeholder 5"/>
          <p:cNvSpPr>
            <a:spLocks noGrp="1"/>
          </p:cNvSpPr>
          <p:nvPr>
            <p:ph sz="half" idx="2"/>
          </p:nvPr>
        </p:nvSpPr>
        <p:spPr/>
        <p:txBody>
          <a:bodyPr/>
          <a:p>
            <a:pPr marL="0" indent="0">
              <a:buNone/>
            </a:pPr>
            <a:r>
              <a:rPr lang="en-US" sz="1800"/>
              <a:t>MAPE measures the average percentage deviation between the predicted values of a model and the actual observed values. It provides a way to quantify how well a model's predictions match the true values, taking into account the relative magnitude of the errors.</a:t>
            </a:r>
            <a:endParaRPr lang="en-US" sz="1800"/>
          </a:p>
          <a:p>
            <a:pPr marL="0" indent="0">
              <a:buNone/>
            </a:pPr>
            <a:r>
              <a:rPr lang="en-US" sz="1800"/>
              <a:t>MAPE is expressed as a percentage, making it easier to interpret the error. A lower MAPE indicates a better fit between the model's predictions and the actual data.</a:t>
            </a:r>
            <a:endParaRPr lang="en-US" sz="1800"/>
          </a:p>
        </p:txBody>
      </p:sp>
      <p:sp>
        <p:nvSpPr>
          <p:cNvPr id="7" name="Text Placeholder 6"/>
          <p:cNvSpPr>
            <a:spLocks noGrp="1"/>
          </p:cNvSpPr>
          <p:nvPr>
            <p:ph type="body" sz="quarter" idx="3"/>
          </p:nvPr>
        </p:nvSpPr>
        <p:spPr>
          <a:xfrm>
            <a:off x="6172200" y="1481138"/>
            <a:ext cx="5183188" cy="823912"/>
          </a:xfrm>
        </p:spPr>
        <p:txBody>
          <a:bodyPr/>
          <a:p>
            <a:r>
              <a:rPr lang="en-US"/>
              <a:t>RMSE: Root Mean Squared Error</a:t>
            </a:r>
            <a:endParaRPr lang="en-US"/>
          </a:p>
        </p:txBody>
      </p:sp>
      <p:sp>
        <p:nvSpPr>
          <p:cNvPr id="8" name="Content Placeholder 7"/>
          <p:cNvSpPr>
            <a:spLocks noGrp="1"/>
          </p:cNvSpPr>
          <p:nvPr>
            <p:ph sz="quarter" idx="4"/>
          </p:nvPr>
        </p:nvSpPr>
        <p:spPr/>
        <p:txBody>
          <a:bodyPr/>
          <a:p>
            <a:pPr marL="0" indent="0">
              <a:buNone/>
            </a:pPr>
            <a:r>
              <a:rPr lang="en-US" sz="1800"/>
              <a:t>It is a commonly used metric for evaluating the accuracy of a predictive model, particularly in the field of regression analysis.</a:t>
            </a:r>
            <a:endParaRPr lang="en-US" sz="1800"/>
          </a:p>
          <a:p>
            <a:pPr marL="0" indent="0">
              <a:buNone/>
            </a:pPr>
            <a:endParaRPr lang="en-US" sz="1800"/>
          </a:p>
          <a:p>
            <a:pPr marL="0" indent="0">
              <a:buNone/>
            </a:pPr>
            <a:r>
              <a:rPr lang="en-US" sz="1800"/>
              <a:t>RMSE measures the average deviation between the predicted values of a model and the actual observed values. It provides a way to quantify how well a model's predictions match the true values.</a:t>
            </a:r>
            <a:endParaRPr 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2263775" y="2935288"/>
            <a:ext cx="9144000" cy="2237683"/>
          </a:xfrm>
        </p:spPr>
        <p:txBody>
          <a:bodyPr/>
          <a:p>
            <a:r>
              <a:rPr lang="en-US"/>
              <a:t>Random Forest Regressor</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19250" y="350838"/>
            <a:ext cx="9810750" cy="833437"/>
          </a:xfrm>
        </p:spPr>
        <p:txBody>
          <a:bodyPr vert="horz" wrap="square" lIns="91440" tIns="45720" rIns="91440" bIns="45720" anchor="ctr"/>
          <a:p>
            <a:pPr eaLnBrk="1" hangingPunct="1"/>
            <a:r>
              <a:rPr lang="en-US" altLang="zh-CN" dirty="0"/>
              <a:t>Random Forest Regressor</a:t>
            </a:r>
            <a:endParaRPr lang="en-US" altLang="zh-CN" dirty="0"/>
          </a:p>
        </p:txBody>
      </p:sp>
      <p:sp>
        <p:nvSpPr>
          <p:cNvPr id="2" name="Text Box 1"/>
          <p:cNvSpPr txBox="1"/>
          <p:nvPr/>
        </p:nvSpPr>
        <p:spPr>
          <a:xfrm>
            <a:off x="1619250" y="1551940"/>
            <a:ext cx="8733790" cy="4799965"/>
          </a:xfrm>
          <a:prstGeom prst="rect">
            <a:avLst/>
          </a:prstGeom>
          <a:noFill/>
        </p:spPr>
        <p:txBody>
          <a:bodyPr wrap="square" rtlCol="0">
            <a:spAutoFit/>
          </a:bodyPr>
          <a:p>
            <a:pPr>
              <a:buFont typeface="Arial" panose="020B0604020202020204" pitchFamily="34" charset="0"/>
            </a:pPr>
            <a:r>
              <a:rPr lang="en-US"/>
              <a:t>Random Forest Regressor is an ensemble learning algorithm that combines multiple decision tree regressors to create a more accurate and robust predictive model.</a:t>
            </a:r>
            <a:endParaRPr lang="en-US"/>
          </a:p>
          <a:p>
            <a:pPr>
              <a:buFont typeface="Arial" panose="020B0604020202020204" pitchFamily="34" charset="0"/>
            </a:pPr>
            <a:endParaRPr lang="en-US"/>
          </a:p>
          <a:p>
            <a:pPr>
              <a:buFont typeface="Arial" panose="020B0604020202020204" pitchFamily="34" charset="0"/>
            </a:pPr>
            <a:r>
              <a:rPr lang="en-US"/>
              <a:t>Ensemble Learning: It combines the predictions of multiple decision tree regressors, each decision tree is trained on a random subset of the training data and uses a random subset of features. By averaging the predictions of these trees, It improves its accuracy and reduces overfitting.</a:t>
            </a:r>
            <a:endParaRPr lang="en-US"/>
          </a:p>
          <a:p>
            <a:pPr>
              <a:buFont typeface="Arial" panose="020B0604020202020204" pitchFamily="34" charset="0"/>
            </a:pPr>
            <a:endParaRPr lang="en-US"/>
          </a:p>
          <a:p>
            <a:pPr>
              <a:buFont typeface="Arial" panose="020B0604020202020204" pitchFamily="34" charset="0"/>
            </a:pPr>
            <a:r>
              <a:rPr lang="en-US"/>
              <a:t>Decision Tree Regression: Each tree in the random forest regressor is built using a variant of the decision tree algorithm specifically designed for the regression tasks. Decision trees splits on the feature space based on the values of features and creating a tree-like structure of decisions and predictions.</a:t>
            </a:r>
            <a:endParaRPr lang="en-US"/>
          </a:p>
          <a:p>
            <a:pPr>
              <a:buFont typeface="Arial" panose="020B0604020202020204" pitchFamily="34" charset="0"/>
            </a:pPr>
            <a:endParaRPr lang="en-US"/>
          </a:p>
          <a:p>
            <a:pPr>
              <a:buFont typeface="Arial" panose="020B0604020202020204" pitchFamily="34" charset="0"/>
            </a:pPr>
            <a:r>
              <a:rPr lang="en-US"/>
              <a:t>Bagging Technique: Random Forest Regressor employs a technique called bootstrap aggregating or bagging. It randomly selects a part of the original training data with replacement to create multiple training sets for each decision tree. This sampling strategy ensures diversity among the trees and reduces the variance of the predictions.</a:t>
            </a:r>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635" y="0"/>
            <a:ext cx="12192000" cy="6858000"/>
          </a:xfrm>
          <a:prstGeom prst="rect">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5125" name="文本框 33"/>
          <p:cNvSpPr txBox="1"/>
          <p:nvPr/>
        </p:nvSpPr>
        <p:spPr>
          <a:xfrm>
            <a:off x="957898" y="2038985"/>
            <a:ext cx="3038475" cy="711200"/>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dirty="0">
                <a:solidFill>
                  <a:srgbClr val="FFFFFF"/>
                </a:solidFill>
                <a:ea typeface="Arial Unicode MS" panose="020B0604020202020204" charset="-122"/>
              </a:rPr>
              <a:t>
</a:t>
            </a:r>
            <a:endParaRPr lang="zh-CN" altLang="en-US" dirty="0">
              <a:solidFill>
                <a:srgbClr val="FFFFFF"/>
              </a:solidFill>
              <a:ea typeface="Arial Unicode MS" panose="020B0604020202020204" charset="-122"/>
            </a:endParaRPr>
          </a:p>
        </p:txBody>
      </p:sp>
      <p:sp>
        <p:nvSpPr>
          <p:cNvPr id="5126" name="文本框 42"/>
          <p:cNvSpPr txBox="1"/>
          <p:nvPr/>
        </p:nvSpPr>
        <p:spPr>
          <a:xfrm>
            <a:off x="956310" y="1418590"/>
            <a:ext cx="4696460" cy="711200"/>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lvl="0" eaLnBrk="1" hangingPunct="1">
              <a:lnSpc>
                <a:spcPct val="100000"/>
              </a:lnSpc>
              <a:spcBef>
                <a:spcPct val="0"/>
              </a:spcBef>
              <a:buFont typeface="Wingdings" panose="05000000000000000000" charset="0"/>
              <a:buChar char="Ø"/>
            </a:pPr>
            <a:r>
              <a:rPr lang="en-US" altLang="zh-CN" dirty="0">
                <a:solidFill>
                  <a:srgbClr val="FFFFFF"/>
                </a:solidFill>
                <a:ea typeface="Arial Unicode MS" panose="020B0604020202020204" charset="-122"/>
              </a:rPr>
              <a:t> Youtube Data Analytics</a:t>
            </a:r>
            <a:r>
              <a:rPr lang="zh-CN" altLang="en-US" dirty="0">
                <a:solidFill>
                  <a:srgbClr val="FFFFFF"/>
                </a:solidFill>
                <a:ea typeface="Arial Unicode MS" panose="020B0604020202020204" charset="-122"/>
              </a:rPr>
              <a:t>
</a:t>
            </a:r>
            <a:endParaRPr lang="zh-CN" altLang="en-US" dirty="0">
              <a:solidFill>
                <a:srgbClr val="FFFFFF"/>
              </a:solidFill>
              <a:ea typeface="Arial Unicode MS" panose="020B0604020202020204" charset="-122"/>
            </a:endParaRPr>
          </a:p>
        </p:txBody>
      </p:sp>
      <p:sp>
        <p:nvSpPr>
          <p:cNvPr id="5127" name="文本框 43"/>
          <p:cNvSpPr txBox="1"/>
          <p:nvPr/>
        </p:nvSpPr>
        <p:spPr>
          <a:xfrm>
            <a:off x="4095433" y="356235"/>
            <a:ext cx="4001135" cy="874395"/>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6000" b="1" dirty="0">
                <a:solidFill>
                  <a:schemeClr val="bg1"/>
                </a:solidFill>
                <a:latin typeface="Calibri" panose="020F0502020204030204" pitchFamily="34" charset="0"/>
                <a:ea typeface="Calibri" panose="020F0502020204030204" pitchFamily="34" charset="0"/>
              </a:rPr>
              <a:t>CONTENTS</a:t>
            </a:r>
            <a:endParaRPr lang="zh-CN" altLang="en-US" sz="6000" b="1" dirty="0">
              <a:solidFill>
                <a:schemeClr val="bg1"/>
              </a:solidFill>
              <a:latin typeface="Calibri" panose="020F0502020204030204" pitchFamily="34" charset="0"/>
              <a:ea typeface="Calibri" panose="020F0502020204030204" pitchFamily="34" charset="0"/>
            </a:endParaRPr>
          </a:p>
        </p:txBody>
      </p:sp>
      <p:sp>
        <p:nvSpPr>
          <p:cNvPr id="5129" name="AutoShape 42"/>
          <p:cNvSpPr>
            <a:spLocks noChangeAspect="1" noTextEdit="1"/>
          </p:cNvSpPr>
          <p:nvPr/>
        </p:nvSpPr>
        <p:spPr>
          <a:xfrm>
            <a:off x="5843588" y="3225800"/>
            <a:ext cx="504825" cy="406400"/>
          </a:xfrm>
          <a:prstGeom prst="rect">
            <a:avLst/>
          </a:prstGeom>
          <a:noFill/>
          <a:ln w="9525">
            <a:noFill/>
          </a:ln>
        </p:spPr>
        <p:txBody>
          <a:bodyPr/>
          <a:p>
            <a:endParaRPr lang="zh-CN" altLang="en-US">
              <a:ea typeface="Arial Unicode MS" panose="020B0604020202020204" charset="-122"/>
            </a:endParaRPr>
          </a:p>
        </p:txBody>
      </p:sp>
      <p:sp>
        <p:nvSpPr>
          <p:cNvPr id="2" name="文本框 33"/>
          <p:cNvSpPr txBox="1"/>
          <p:nvPr/>
        </p:nvSpPr>
        <p:spPr>
          <a:xfrm>
            <a:off x="8096568" y="4061460"/>
            <a:ext cx="3038475" cy="711200"/>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dirty="0">
              <a:solidFill>
                <a:srgbClr val="FFFFFF"/>
              </a:solidFill>
              <a:ea typeface="Arial Unicode MS" panose="020B0604020202020204" charset="-122"/>
            </a:endParaRPr>
          </a:p>
        </p:txBody>
      </p:sp>
      <p:sp>
        <p:nvSpPr>
          <p:cNvPr id="4" name="4-Point Star 3"/>
          <p:cNvSpPr/>
          <p:nvPr/>
        </p:nvSpPr>
        <p:spPr>
          <a:xfrm>
            <a:off x="2088515" y="4361815"/>
            <a:ext cx="446405" cy="111125"/>
          </a:xfrm>
          <a:prstGeom prst="star4">
            <a:avLst/>
          </a:prstGeom>
          <a:solidFill>
            <a:srgbClr val="080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文本框 42"/>
          <p:cNvSpPr txBox="1"/>
          <p:nvPr/>
        </p:nvSpPr>
        <p:spPr>
          <a:xfrm>
            <a:off x="958215" y="1925320"/>
            <a:ext cx="6558915" cy="711200"/>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lvl="0" eaLnBrk="1" hangingPunct="1">
              <a:lnSpc>
                <a:spcPct val="100000"/>
              </a:lnSpc>
              <a:spcBef>
                <a:spcPct val="0"/>
              </a:spcBef>
              <a:buFont typeface="Wingdings" panose="05000000000000000000" charset="0"/>
              <a:buChar char="Ø"/>
            </a:pPr>
            <a:r>
              <a:rPr lang="en-US" altLang="zh-CN" dirty="0">
                <a:solidFill>
                  <a:srgbClr val="FFFFFF"/>
                </a:solidFill>
                <a:ea typeface="Arial Unicode MS" panose="020B0604020202020204" charset="-122"/>
              </a:rPr>
              <a:t> Youtube ashboard for Data</a:t>
            </a:r>
            <a:r>
              <a:rPr lang="en-US" altLang="zh-CN" dirty="0">
                <a:solidFill>
                  <a:srgbClr val="FFFFFF"/>
                </a:solidFill>
                <a:ea typeface="Arial Unicode MS" panose="020B0604020202020204" charset="-122"/>
                <a:sym typeface="+mn-ea"/>
              </a:rPr>
              <a:t> Analytics</a:t>
            </a:r>
            <a:r>
              <a:rPr lang="en-US" altLang="zh-CN" dirty="0">
                <a:solidFill>
                  <a:srgbClr val="FFFFFF"/>
                </a:solidFill>
                <a:ea typeface="Arial Unicode MS" panose="020B0604020202020204" charset="-122"/>
              </a:rPr>
              <a:t> by Google</a:t>
            </a:r>
            <a:r>
              <a:rPr lang="zh-CN" altLang="en-US" dirty="0">
                <a:solidFill>
                  <a:srgbClr val="FFFFFF"/>
                </a:solidFill>
                <a:ea typeface="Arial Unicode MS" panose="020B0604020202020204" charset="-122"/>
              </a:rPr>
              <a:t>
</a:t>
            </a:r>
            <a:endParaRPr lang="zh-CN" altLang="en-US" dirty="0">
              <a:solidFill>
                <a:srgbClr val="FFFFFF"/>
              </a:solidFill>
              <a:ea typeface="Arial Unicode MS" panose="020B0604020202020204" charset="-122"/>
            </a:endParaRPr>
          </a:p>
        </p:txBody>
      </p:sp>
      <p:sp>
        <p:nvSpPr>
          <p:cNvPr id="6" name="文本框 42"/>
          <p:cNvSpPr txBox="1"/>
          <p:nvPr/>
        </p:nvSpPr>
        <p:spPr>
          <a:xfrm>
            <a:off x="958215" y="2406650"/>
            <a:ext cx="4693920" cy="711200"/>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lvl="0" eaLnBrk="1" hangingPunct="1">
              <a:lnSpc>
                <a:spcPct val="100000"/>
              </a:lnSpc>
              <a:spcBef>
                <a:spcPct val="0"/>
              </a:spcBef>
              <a:buFont typeface="Wingdings" panose="05000000000000000000" charset="0"/>
              <a:buChar char="Ø"/>
            </a:pPr>
            <a:r>
              <a:rPr lang="en-US" altLang="zh-CN" dirty="0">
                <a:solidFill>
                  <a:srgbClr val="FFFFFF"/>
                </a:solidFill>
                <a:ea typeface="Arial Unicode MS" panose="020B0604020202020204" charset="-122"/>
              </a:rPr>
              <a:t> Purpose - Scope - Objective</a:t>
            </a:r>
            <a:r>
              <a:rPr lang="zh-CN" altLang="en-US" dirty="0">
                <a:solidFill>
                  <a:srgbClr val="FFFFFF"/>
                </a:solidFill>
                <a:ea typeface="Arial Unicode MS" panose="020B0604020202020204" charset="-122"/>
              </a:rPr>
              <a:t>
</a:t>
            </a:r>
            <a:endParaRPr lang="zh-CN" altLang="en-US" dirty="0">
              <a:solidFill>
                <a:srgbClr val="FFFFFF"/>
              </a:solidFill>
              <a:ea typeface="Arial Unicode MS" panose="020B0604020202020204" charset="-122"/>
            </a:endParaRPr>
          </a:p>
        </p:txBody>
      </p:sp>
      <p:sp>
        <p:nvSpPr>
          <p:cNvPr id="7" name="文本框 42"/>
          <p:cNvSpPr txBox="1"/>
          <p:nvPr/>
        </p:nvSpPr>
        <p:spPr>
          <a:xfrm>
            <a:off x="958215" y="4309110"/>
            <a:ext cx="3780155" cy="711200"/>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lvl="0" eaLnBrk="1" hangingPunct="1">
              <a:lnSpc>
                <a:spcPct val="100000"/>
              </a:lnSpc>
              <a:spcBef>
                <a:spcPct val="0"/>
              </a:spcBef>
              <a:buFont typeface="Wingdings" panose="05000000000000000000" charset="0"/>
              <a:buChar char="Ø"/>
            </a:pPr>
            <a:r>
              <a:rPr lang="en-US" altLang="zh-CN" dirty="0">
                <a:solidFill>
                  <a:srgbClr val="FFFFFF"/>
                </a:solidFill>
                <a:ea typeface="Arial Unicode MS" panose="020B0604020202020204" charset="-122"/>
              </a:rPr>
              <a:t> </a:t>
            </a:r>
            <a:r>
              <a:rPr lang="en-US" altLang="zh-CN" dirty="0">
                <a:solidFill>
                  <a:srgbClr val="FFFFFF"/>
                </a:solidFill>
                <a:ea typeface="Arial Unicode MS" panose="020B0604020202020204" charset="-122"/>
                <a:sym typeface="+mn-ea"/>
              </a:rPr>
              <a:t>Time Series Analysis</a:t>
            </a:r>
            <a:r>
              <a:rPr lang="en-US" altLang="zh-CN" dirty="0">
                <a:solidFill>
                  <a:srgbClr val="FFFFFF"/>
                </a:solidFill>
                <a:ea typeface="Arial Unicode MS" panose="020B0604020202020204" charset="-122"/>
              </a:rPr>
              <a:t> </a:t>
            </a:r>
            <a:r>
              <a:rPr lang="zh-CN" altLang="en-US" dirty="0">
                <a:solidFill>
                  <a:srgbClr val="FFFFFF"/>
                </a:solidFill>
                <a:ea typeface="Arial Unicode MS" panose="020B0604020202020204" charset="-122"/>
              </a:rPr>
              <a:t>
</a:t>
            </a:r>
            <a:endParaRPr lang="zh-CN" altLang="en-US" dirty="0">
              <a:solidFill>
                <a:srgbClr val="FFFFFF"/>
              </a:solidFill>
              <a:ea typeface="Arial Unicode MS" panose="020B0604020202020204" charset="-122"/>
            </a:endParaRPr>
          </a:p>
        </p:txBody>
      </p:sp>
      <p:sp>
        <p:nvSpPr>
          <p:cNvPr id="8" name="文本框 42"/>
          <p:cNvSpPr txBox="1"/>
          <p:nvPr/>
        </p:nvSpPr>
        <p:spPr>
          <a:xfrm>
            <a:off x="958215" y="2863850"/>
            <a:ext cx="5870575" cy="711200"/>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lvl="0" eaLnBrk="1" hangingPunct="1">
              <a:lnSpc>
                <a:spcPct val="100000"/>
              </a:lnSpc>
              <a:spcBef>
                <a:spcPct val="0"/>
              </a:spcBef>
              <a:buFont typeface="Wingdings" panose="05000000000000000000" charset="0"/>
              <a:buChar char="Ø"/>
            </a:pPr>
            <a:r>
              <a:rPr lang="en-US" altLang="zh-CN" dirty="0">
                <a:solidFill>
                  <a:srgbClr val="FFFFFF"/>
                </a:solidFill>
                <a:ea typeface="Arial Unicode MS" panose="020B0604020202020204" charset="-122"/>
              </a:rPr>
              <a:t> Youtube API v3 </a:t>
            </a:r>
            <a:r>
              <a:rPr lang="zh-CN" altLang="en-US" dirty="0">
                <a:solidFill>
                  <a:srgbClr val="FFFFFF"/>
                </a:solidFill>
                <a:ea typeface="Arial Unicode MS" panose="020B0604020202020204" charset="-122"/>
              </a:rPr>
              <a:t>
</a:t>
            </a:r>
            <a:endParaRPr lang="zh-CN" altLang="en-US" dirty="0">
              <a:solidFill>
                <a:srgbClr val="FFFFFF"/>
              </a:solidFill>
              <a:ea typeface="Arial Unicode MS" panose="020B0604020202020204" charset="-122"/>
            </a:endParaRPr>
          </a:p>
        </p:txBody>
      </p:sp>
      <p:sp>
        <p:nvSpPr>
          <p:cNvPr id="9" name="文本框 42"/>
          <p:cNvSpPr txBox="1"/>
          <p:nvPr/>
        </p:nvSpPr>
        <p:spPr>
          <a:xfrm>
            <a:off x="958215" y="4792345"/>
            <a:ext cx="6042025" cy="711200"/>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lvl="0" eaLnBrk="1" hangingPunct="1">
              <a:lnSpc>
                <a:spcPct val="100000"/>
              </a:lnSpc>
              <a:spcBef>
                <a:spcPct val="0"/>
              </a:spcBef>
              <a:buFont typeface="Wingdings" panose="05000000000000000000" charset="0"/>
              <a:buChar char="Ø"/>
            </a:pPr>
            <a:r>
              <a:rPr lang="en-US" altLang="zh-CN" dirty="0">
                <a:solidFill>
                  <a:srgbClr val="FFFFFF"/>
                </a:solidFill>
                <a:ea typeface="Arial Unicode MS" panose="020B0604020202020204" charset="-122"/>
              </a:rPr>
              <a:t> </a:t>
            </a:r>
            <a:r>
              <a:rPr lang="en-US" altLang="zh-CN" dirty="0">
                <a:solidFill>
                  <a:srgbClr val="FFFFFF"/>
                </a:solidFill>
                <a:ea typeface="Arial Unicode MS" panose="020B0604020202020204" charset="-122"/>
                <a:sym typeface="+mn-ea"/>
              </a:rPr>
              <a:t>Random Forest Regressor</a:t>
            </a:r>
            <a:r>
              <a:rPr lang="zh-CN" altLang="en-US" dirty="0">
                <a:solidFill>
                  <a:srgbClr val="FFFFFF"/>
                </a:solidFill>
                <a:ea typeface="Arial Unicode MS" panose="020B0604020202020204" charset="-122"/>
              </a:rPr>
              <a:t>
</a:t>
            </a:r>
            <a:endParaRPr lang="zh-CN" altLang="en-US" dirty="0">
              <a:solidFill>
                <a:srgbClr val="FFFFFF"/>
              </a:solidFill>
              <a:ea typeface="Arial Unicode MS" panose="020B0604020202020204" charset="-122"/>
            </a:endParaRPr>
          </a:p>
        </p:txBody>
      </p:sp>
      <p:sp>
        <p:nvSpPr>
          <p:cNvPr id="11" name="文本框 42"/>
          <p:cNvSpPr txBox="1"/>
          <p:nvPr/>
        </p:nvSpPr>
        <p:spPr>
          <a:xfrm>
            <a:off x="958215" y="5287010"/>
            <a:ext cx="3040063" cy="711200"/>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lvl="0" eaLnBrk="1" hangingPunct="1">
              <a:lnSpc>
                <a:spcPct val="100000"/>
              </a:lnSpc>
              <a:spcBef>
                <a:spcPct val="0"/>
              </a:spcBef>
              <a:buFont typeface="Wingdings" panose="05000000000000000000" charset="0"/>
              <a:buChar char="Ø"/>
            </a:pPr>
            <a:r>
              <a:rPr lang="en-US" altLang="zh-CN" dirty="0">
                <a:solidFill>
                  <a:srgbClr val="FFFFFF"/>
                </a:solidFill>
                <a:ea typeface="Arial Unicode MS" panose="020B0604020202020204" charset="-122"/>
              </a:rPr>
              <a:t> NLTK Library</a:t>
            </a:r>
            <a:r>
              <a:rPr lang="zh-CN" altLang="en-US" dirty="0">
                <a:solidFill>
                  <a:srgbClr val="FFFFFF"/>
                </a:solidFill>
                <a:ea typeface="Arial Unicode MS" panose="020B0604020202020204" charset="-122"/>
              </a:rPr>
              <a:t>
</a:t>
            </a:r>
            <a:endParaRPr lang="zh-CN" altLang="en-US" dirty="0">
              <a:solidFill>
                <a:srgbClr val="FFFFFF"/>
              </a:solidFill>
              <a:ea typeface="Arial Unicode MS" panose="020B0604020202020204" charset="-122"/>
            </a:endParaRPr>
          </a:p>
        </p:txBody>
      </p:sp>
      <p:sp>
        <p:nvSpPr>
          <p:cNvPr id="3" name="文本框 42"/>
          <p:cNvSpPr txBox="1"/>
          <p:nvPr/>
        </p:nvSpPr>
        <p:spPr>
          <a:xfrm>
            <a:off x="958215" y="3331210"/>
            <a:ext cx="3547745" cy="711200"/>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lvl="0" eaLnBrk="1" hangingPunct="1">
              <a:lnSpc>
                <a:spcPct val="100000"/>
              </a:lnSpc>
              <a:spcBef>
                <a:spcPct val="0"/>
              </a:spcBef>
              <a:buFont typeface="Wingdings" panose="05000000000000000000" charset="0"/>
              <a:buChar char="Ø"/>
            </a:pPr>
            <a:r>
              <a:rPr lang="en-US" altLang="zh-CN" dirty="0">
                <a:solidFill>
                  <a:srgbClr val="FFFFFF"/>
                </a:solidFill>
                <a:ea typeface="Arial Unicode MS" panose="020B0604020202020204" charset="-122"/>
              </a:rPr>
              <a:t> About Dataset</a:t>
            </a:r>
            <a:r>
              <a:rPr lang="zh-CN" altLang="en-US" dirty="0">
                <a:solidFill>
                  <a:srgbClr val="FFFFFF"/>
                </a:solidFill>
                <a:ea typeface="Arial Unicode MS" panose="020B0604020202020204" charset="-122"/>
              </a:rPr>
              <a:t>
</a:t>
            </a:r>
            <a:endParaRPr lang="zh-CN" altLang="en-US" dirty="0">
              <a:solidFill>
                <a:srgbClr val="FFFFFF"/>
              </a:solidFill>
              <a:ea typeface="Arial Unicode MS" panose="020B0604020202020204" charset="-122"/>
            </a:endParaRPr>
          </a:p>
        </p:txBody>
      </p:sp>
      <p:sp>
        <p:nvSpPr>
          <p:cNvPr id="10" name="文本框 42"/>
          <p:cNvSpPr txBox="1"/>
          <p:nvPr/>
        </p:nvSpPr>
        <p:spPr>
          <a:xfrm>
            <a:off x="956310" y="3803015"/>
            <a:ext cx="5473700" cy="711200"/>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lvl="0" eaLnBrk="1" hangingPunct="1">
              <a:lnSpc>
                <a:spcPct val="100000"/>
              </a:lnSpc>
              <a:spcBef>
                <a:spcPct val="0"/>
              </a:spcBef>
              <a:buFont typeface="Wingdings" panose="05000000000000000000" charset="0"/>
              <a:buChar char="Ø"/>
            </a:pPr>
            <a:r>
              <a:rPr lang="en-US" altLang="zh-CN" dirty="0">
                <a:solidFill>
                  <a:srgbClr val="FFFFFF"/>
                </a:solidFill>
                <a:ea typeface="Arial Unicode MS" panose="020B0604020202020204" charset="-122"/>
              </a:rPr>
              <a:t> Storing Data in Database </a:t>
            </a:r>
            <a:r>
              <a:rPr lang="en-US" altLang="zh-CN" dirty="0">
                <a:solidFill>
                  <a:srgbClr val="FFFFFF"/>
                </a:solidFill>
                <a:ea typeface="Arial Unicode MS" panose="020B0604020202020204" charset="-122"/>
                <a:sym typeface="+mn-ea"/>
              </a:rPr>
              <a:t> </a:t>
            </a:r>
            <a:r>
              <a:rPr lang="zh-CN" altLang="en-US" dirty="0">
                <a:solidFill>
                  <a:srgbClr val="FFFFFF"/>
                </a:solidFill>
                <a:ea typeface="Arial Unicode MS" panose="020B0604020202020204" charset="-122"/>
              </a:rPr>
              <a:t>
</a:t>
            </a:r>
            <a:endParaRPr lang="en-US" altLang="zh-CN" dirty="0">
              <a:solidFill>
                <a:srgbClr val="FFFFFF"/>
              </a:solidFill>
              <a:ea typeface="Arial Unicode MS" panose="020B0604020202020204" charset="-122"/>
            </a:endParaRPr>
          </a:p>
        </p:txBody>
      </p:sp>
      <p:sp>
        <p:nvSpPr>
          <p:cNvPr id="12" name="文本框 42"/>
          <p:cNvSpPr txBox="1"/>
          <p:nvPr/>
        </p:nvSpPr>
        <p:spPr>
          <a:xfrm>
            <a:off x="956310" y="5825490"/>
            <a:ext cx="3040063" cy="711200"/>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lvl="0" eaLnBrk="1" hangingPunct="1">
              <a:lnSpc>
                <a:spcPct val="100000"/>
              </a:lnSpc>
              <a:spcBef>
                <a:spcPct val="0"/>
              </a:spcBef>
              <a:buFont typeface="Wingdings" panose="05000000000000000000" charset="0"/>
              <a:buChar char="Ø"/>
            </a:pPr>
            <a:r>
              <a:rPr lang="en-US" altLang="zh-CN" dirty="0">
                <a:solidFill>
                  <a:srgbClr val="FFFFFF"/>
                </a:solidFill>
                <a:ea typeface="Arial Unicode MS" panose="020B0604020202020204" charset="-122"/>
              </a:rPr>
              <a:t> Conclusion</a:t>
            </a:r>
            <a:r>
              <a:rPr lang="zh-CN" altLang="en-US" dirty="0">
                <a:solidFill>
                  <a:srgbClr val="FFFFFF"/>
                </a:solidFill>
                <a:ea typeface="Arial Unicode MS" panose="020B0604020202020204" charset="-122"/>
              </a:rPr>
              <a:t>
</a:t>
            </a:r>
            <a:endParaRPr lang="zh-CN" altLang="en-US" dirty="0">
              <a:solidFill>
                <a:srgbClr val="FFFFFF"/>
              </a:solidFill>
              <a:ea typeface="Arial Unicode MS" panose="020B0604020202020204"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19250" y="344488"/>
            <a:ext cx="9810750" cy="833437"/>
          </a:xfrm>
        </p:spPr>
        <p:txBody>
          <a:bodyPr vert="horz" wrap="square" lIns="91440" tIns="45720" rIns="91440" bIns="45720" anchor="ctr"/>
          <a:p>
            <a:pPr eaLnBrk="1" hangingPunct="1"/>
            <a:r>
              <a:rPr lang="en-US" altLang="zh-CN" dirty="0"/>
              <a:t>Random Forest Regressor</a:t>
            </a:r>
            <a:endParaRPr lang="en-US" altLang="zh-CN" dirty="0"/>
          </a:p>
        </p:txBody>
      </p:sp>
      <p:sp>
        <p:nvSpPr>
          <p:cNvPr id="2" name="Text Box 1"/>
          <p:cNvSpPr txBox="1"/>
          <p:nvPr/>
        </p:nvSpPr>
        <p:spPr>
          <a:xfrm>
            <a:off x="1619250" y="1247140"/>
            <a:ext cx="8733790" cy="2306955"/>
          </a:xfrm>
          <a:prstGeom prst="rect">
            <a:avLst/>
          </a:prstGeom>
          <a:noFill/>
        </p:spPr>
        <p:txBody>
          <a:bodyPr wrap="square" rtlCol="0">
            <a:spAutoFit/>
          </a:bodyPr>
          <a:p>
            <a:pPr>
              <a:buFont typeface="Arial" panose="020B0604020202020204" pitchFamily="34" charset="0"/>
            </a:pPr>
            <a:r>
              <a:rPr lang="en-US"/>
              <a:t>Robustness: Random Forest Regressor is known for its robustness against overfitting, noise, and outliers. By averaging predictions from multiple trees, it reduces the impact of individual trees that might be biased or overfit to the training data.</a:t>
            </a:r>
            <a:endParaRPr lang="en-US"/>
          </a:p>
          <a:p>
            <a:pPr>
              <a:buFont typeface="Arial" panose="020B0604020202020204" pitchFamily="34" charset="0"/>
            </a:pPr>
            <a:endParaRPr lang="en-US"/>
          </a:p>
          <a:p>
            <a:pPr>
              <a:buFont typeface="Arial" panose="020B0604020202020204" pitchFamily="34" charset="0"/>
            </a:pPr>
            <a:r>
              <a:rPr lang="en-US"/>
              <a:t>Hyperparameters: Random Forest Regressor has several hyperparameters that can be tuned to optimize its performance. Some commonly tuned hyperparameters include the number of trees in the forest, the maximum depth of each tree, the number of features considered at each split, and the criterion for splitting nodes.</a:t>
            </a:r>
            <a:endParaRPr lang="en-US"/>
          </a:p>
        </p:txBody>
      </p:sp>
      <p:pic>
        <p:nvPicPr>
          <p:cNvPr id="111" name="Content Placeholder 110"/>
          <p:cNvPicPr/>
          <p:nvPr>
            <p:ph idx="1"/>
          </p:nvPr>
        </p:nvPicPr>
        <p:blipFill>
          <a:blip r:embed="rId1"/>
          <a:stretch>
            <a:fillRect/>
          </a:stretch>
        </p:blipFill>
        <p:spPr>
          <a:xfrm>
            <a:off x="3337560" y="3689350"/>
            <a:ext cx="5516880" cy="2618740"/>
          </a:xfrm>
          <a:prstGeom prst="rect">
            <a:avLst/>
          </a:prstGeom>
          <a:noFill/>
          <a:ln w="9525">
            <a:noFill/>
          </a:ln>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19250" y="337503"/>
            <a:ext cx="9810750" cy="833437"/>
          </a:xfrm>
        </p:spPr>
        <p:txBody>
          <a:bodyPr vert="horz" wrap="square" lIns="91440" tIns="45720" rIns="91440" bIns="45720" anchor="ctr"/>
          <a:p>
            <a:pPr eaLnBrk="1" hangingPunct="1"/>
            <a:r>
              <a:rPr lang="en-US" altLang="zh-CN" dirty="0"/>
              <a:t>NLTK : Nat</a:t>
            </a:r>
            <a:r>
              <a:rPr lang="en-US">
                <a:sym typeface="+mn-ea"/>
              </a:rPr>
              <a:t>ural Language Toolkit</a:t>
            </a:r>
            <a:endParaRPr lang="en-US" altLang="zh-CN" dirty="0"/>
          </a:p>
        </p:txBody>
      </p:sp>
      <p:sp>
        <p:nvSpPr>
          <p:cNvPr id="2" name="Text Box 1"/>
          <p:cNvSpPr txBox="1"/>
          <p:nvPr/>
        </p:nvSpPr>
        <p:spPr>
          <a:xfrm>
            <a:off x="1619250" y="1551940"/>
            <a:ext cx="8733790" cy="2584450"/>
          </a:xfrm>
          <a:prstGeom prst="rect">
            <a:avLst/>
          </a:prstGeom>
          <a:noFill/>
        </p:spPr>
        <p:txBody>
          <a:bodyPr wrap="square" rtlCol="0">
            <a:spAutoFit/>
          </a:bodyPr>
          <a:p>
            <a:pPr>
              <a:buFont typeface="Arial" panose="020B0604020202020204" pitchFamily="34" charset="0"/>
            </a:pPr>
            <a:r>
              <a:rPr lang="en-US"/>
              <a:t>NLTK (Natural Language Toolkit) is a powerful Python library widely used for natural language processing (NLP) tasks. It provides a comprehensive set of tools and resources for processing and analyzing text data. NLTK offers a wide range of functionalities, including tokenization, stemming, lemmatization, part-of-speech tagging, parsing, semantic reasoning.</a:t>
            </a:r>
            <a:endParaRPr lang="en-US"/>
          </a:p>
          <a:p>
            <a:pPr>
              <a:buFont typeface="Arial" panose="020B0604020202020204" pitchFamily="34" charset="0"/>
            </a:pPr>
            <a:endParaRPr lang="en-US"/>
          </a:p>
          <a:p>
            <a:pPr>
              <a:buFont typeface="Arial" panose="020B0604020202020204" pitchFamily="34" charset="0"/>
            </a:pPr>
            <a:r>
              <a:rPr lang="en-US"/>
              <a:t>It involves the process of Tokenization, Stemming and Lemitiation etc to convert wonds into vectors for a machine to analyze and understand it and is able to perform any specific tasks.</a:t>
            </a:r>
            <a:endParaRPr lang="en-US"/>
          </a:p>
          <a:p>
            <a:pPr>
              <a:buFont typeface="Arial" panose="020B0604020202020204" pitchFamily="34" charset="0"/>
            </a:pPr>
            <a:r>
              <a:rPr lang="en-US"/>
              <a:t> </a:t>
            </a:r>
            <a:endParaRPr lang="en-US"/>
          </a:p>
        </p:txBody>
      </p:sp>
      <p:pic>
        <p:nvPicPr>
          <p:cNvPr id="110" name="Content Placeholder 109"/>
          <p:cNvPicPr/>
          <p:nvPr>
            <p:ph idx="1"/>
          </p:nvPr>
        </p:nvPicPr>
        <p:blipFill>
          <a:blip r:embed="rId1"/>
          <a:stretch>
            <a:fillRect/>
          </a:stretch>
        </p:blipFill>
        <p:spPr>
          <a:xfrm>
            <a:off x="1619250" y="4136390"/>
            <a:ext cx="8851900" cy="2445385"/>
          </a:xfrm>
          <a:prstGeom prst="rect">
            <a:avLst/>
          </a:prstGeom>
          <a:noFill/>
          <a:ln w="9525">
            <a:noFill/>
          </a:ln>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19250" y="404178"/>
            <a:ext cx="9810750" cy="833437"/>
          </a:xfrm>
        </p:spPr>
        <p:txBody>
          <a:bodyPr vert="horz" wrap="square" lIns="91440" tIns="45720" rIns="91440" bIns="45720" anchor="ctr"/>
          <a:p>
            <a:pPr eaLnBrk="1" hangingPunct="1"/>
            <a:r>
              <a:rPr lang="en-US" altLang="zh-CN" dirty="0">
                <a:sym typeface="+mn-ea"/>
              </a:rPr>
              <a:t>Text Processing using NLTK</a:t>
            </a:r>
            <a:endParaRPr lang="en-US" altLang="zh-CN" dirty="0"/>
          </a:p>
        </p:txBody>
      </p:sp>
      <p:sp>
        <p:nvSpPr>
          <p:cNvPr id="3" name="Content Placeholder 2"/>
          <p:cNvSpPr/>
          <p:nvPr>
            <p:ph idx="1"/>
          </p:nvPr>
        </p:nvSpPr>
        <p:spPr>
          <a:xfrm>
            <a:off x="838200" y="1703705"/>
            <a:ext cx="10515600" cy="4189413"/>
          </a:xfrm>
        </p:spPr>
        <p:txBody>
          <a:bodyPr/>
          <a:p>
            <a:r>
              <a:rPr lang="en-US" sz="1800" u="sng"/>
              <a:t>Tokenization</a:t>
            </a:r>
            <a:r>
              <a:rPr lang="en-US" sz="1800"/>
              <a:t>: Tokenization is the process of dividing a text or document into smaller units called tokens. These tokens can be words, sentences, or even smaller subword units, depending on the specific tokenization technique used. Tokenization is an essential step in natural language processing (NLP) as it forms the basis for further analysis and processing of text data.</a:t>
            </a:r>
            <a:endParaRPr lang="en-US" sz="1800"/>
          </a:p>
          <a:p>
            <a:r>
              <a:rPr lang="en-US" sz="1800" u="sng"/>
              <a:t>Stopwords Removal</a:t>
            </a:r>
            <a:r>
              <a:rPr lang="en-US" sz="1800"/>
              <a:t>: Stopwords are words that are often considered to be insignificant or less informative in natural language processing tasks. These words are typically removed from text data during preprocessing to improve the efficiency and accuracy of NLP algorithms and models.</a:t>
            </a:r>
            <a:endParaRPr lang="en-US" sz="1800"/>
          </a:p>
          <a:p>
            <a:r>
              <a:rPr lang="en-US" sz="1800" u="sng"/>
              <a:t>Stemming</a:t>
            </a:r>
            <a:r>
              <a:rPr lang="en-US" sz="1800"/>
              <a:t>: Stemming is a technique used in natural language processing to reduce words to their base or root form, known as the stem. It helps to normalize words and group together variations of a word that share the same core meaning. Stemming is particularly useful in tasks such as information retrieval, search engines, text mining, and sentiment analysis.</a:t>
            </a:r>
            <a:endParaRPr lang="en-US" sz="1800"/>
          </a:p>
          <a:p>
            <a:pPr marL="0" indent="0">
              <a:buNone/>
            </a:pPr>
            <a:endParaRPr lang="en-US" sz="1800"/>
          </a:p>
          <a:p>
            <a:endParaRPr lang="en-US" sz="180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19250" y="404178"/>
            <a:ext cx="9810750" cy="833437"/>
          </a:xfrm>
        </p:spPr>
        <p:txBody>
          <a:bodyPr vert="horz" wrap="square" lIns="91440" tIns="45720" rIns="91440" bIns="45720" anchor="ctr"/>
          <a:p>
            <a:pPr eaLnBrk="1" hangingPunct="1"/>
            <a:r>
              <a:rPr lang="en-US" altLang="zh-CN" dirty="0">
                <a:sym typeface="+mn-ea"/>
              </a:rPr>
              <a:t>Text Processing using NLTK</a:t>
            </a:r>
            <a:endParaRPr lang="en-US" altLang="zh-CN" dirty="0"/>
          </a:p>
        </p:txBody>
      </p:sp>
      <p:sp>
        <p:nvSpPr>
          <p:cNvPr id="3" name="Content Placeholder 2"/>
          <p:cNvSpPr/>
          <p:nvPr>
            <p:ph idx="1"/>
          </p:nvPr>
        </p:nvSpPr>
        <p:spPr>
          <a:xfrm>
            <a:off x="838200" y="1703705"/>
            <a:ext cx="10515600" cy="4189413"/>
          </a:xfrm>
        </p:spPr>
        <p:txBody>
          <a:bodyPr/>
          <a:p>
            <a:r>
              <a:rPr lang="en-US" sz="1800" u="sng">
                <a:sym typeface="+mn-ea"/>
              </a:rPr>
              <a:t>Lemmatization</a:t>
            </a:r>
            <a:r>
              <a:rPr lang="en-US" sz="1800"/>
              <a:t>: Lemmatization is the process of reducing words to their base or dictionary form, known as the lemma. Unlike stemming, which applies simple rules to remove affixes from words, lemmatization takes into account the context and part of speech (POS) of a word to determine its lemma.</a:t>
            </a:r>
            <a:endParaRPr lang="en-US" sz="1800"/>
          </a:p>
          <a:p>
            <a:r>
              <a:rPr lang="en-US" sz="1800" u="sng"/>
              <a:t>Padding</a:t>
            </a:r>
            <a:r>
              <a:rPr lang="en-US" sz="1800"/>
              <a:t>: Padding is a technique used in natural language processing and machine learning to ensure that all input sequences in a dataset have the same length. It involves adding additional elements, often with a specific value, to the sequences to make them equal in length.</a:t>
            </a:r>
            <a:endParaRPr lang="en-US" sz="180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19250" y="404178"/>
            <a:ext cx="9810750" cy="833437"/>
          </a:xfrm>
        </p:spPr>
        <p:txBody>
          <a:bodyPr vert="horz" wrap="square" lIns="91440" tIns="45720" rIns="91440" bIns="45720" anchor="ctr"/>
          <a:p>
            <a:pPr eaLnBrk="1" hangingPunct="1"/>
            <a:r>
              <a:rPr lang="en-US" altLang="zh-CN" dirty="0">
                <a:sym typeface="+mn-ea"/>
              </a:rPr>
              <a:t>Optimizing Model Parameters using GSCV</a:t>
            </a:r>
            <a:endParaRPr lang="en-US" altLang="zh-CN" dirty="0"/>
          </a:p>
        </p:txBody>
      </p:sp>
      <p:sp>
        <p:nvSpPr>
          <p:cNvPr id="3" name="Content Placeholder 2"/>
          <p:cNvSpPr/>
          <p:nvPr>
            <p:ph idx="1"/>
          </p:nvPr>
        </p:nvSpPr>
        <p:spPr>
          <a:xfrm>
            <a:off x="838200" y="1703705"/>
            <a:ext cx="10515600" cy="4189413"/>
          </a:xfrm>
        </p:spPr>
        <p:txBody>
          <a:bodyPr/>
          <a:p>
            <a:pPr marL="0" indent="0">
              <a:buNone/>
            </a:pPr>
            <a:r>
              <a:rPr lang="en-US" sz="1800"/>
              <a:t>Grid Search CV (Cross-Validation) is a technique used to systematically search for the optimal combination of hyperparameters for a machine learning model. It is particularly useful when there are multiple hyperparameters to tune and their interactions need to be evaluated.</a:t>
            </a:r>
            <a:endParaRPr lang="en-US" sz="1800"/>
          </a:p>
          <a:p>
            <a:pPr marL="0" indent="0">
              <a:buNone/>
            </a:pPr>
            <a:r>
              <a:rPr lang="en-US" sz="1800"/>
              <a:t>Grid Search CV automates the process of hyperparameter tuning, saving time and effort compared to manually testing different combinations. It helps to find the best hyperparameters that optimize the model's performance and generalization ability.</a:t>
            </a:r>
            <a:endParaRPr lang="en-US" sz="1800"/>
          </a:p>
          <a:p>
            <a:pPr marL="0" indent="0">
              <a:buNone/>
            </a:pPr>
            <a:r>
              <a:rPr lang="en-US" sz="1800"/>
              <a:t>Grid Search CV is a powerful tool for hyperparameter tuning and model optimization, ensuring that the chosen hyperparameters are fine-tuned to maximize the model's performance on the given dataset. </a:t>
            </a:r>
            <a:endParaRPr lang="en-US" sz="180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19250" y="404178"/>
            <a:ext cx="9810750" cy="833437"/>
          </a:xfrm>
        </p:spPr>
        <p:txBody>
          <a:bodyPr vert="horz" wrap="square" lIns="91440" tIns="45720" rIns="91440" bIns="45720" anchor="ctr"/>
          <a:p>
            <a:pPr eaLnBrk="1" hangingPunct="1"/>
            <a:r>
              <a:rPr lang="en-US" altLang="zh-CN" dirty="0">
                <a:sym typeface="+mn-ea"/>
              </a:rPr>
              <a:t>Optimizing Model Parameters using GSCV</a:t>
            </a:r>
            <a:endParaRPr lang="en-US" altLang="zh-CN" dirty="0"/>
          </a:p>
        </p:txBody>
      </p:sp>
      <p:pic>
        <p:nvPicPr>
          <p:cNvPr id="2" name="Content Placeholder 1" descr="Capture22"/>
          <p:cNvPicPr>
            <a:picLocks noChangeAspect="1"/>
          </p:cNvPicPr>
          <p:nvPr>
            <p:ph idx="1"/>
          </p:nvPr>
        </p:nvPicPr>
        <p:blipFill>
          <a:blip r:embed="rId1"/>
          <a:stretch>
            <a:fillRect/>
          </a:stretch>
        </p:blipFill>
        <p:spPr>
          <a:xfrm>
            <a:off x="1619885" y="1653540"/>
            <a:ext cx="9041765" cy="3741420"/>
          </a:xfrm>
          <a:prstGeom prst="rect">
            <a:avLst/>
          </a:prstGeom>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661160" y="245745"/>
            <a:ext cx="8670290" cy="1162685"/>
          </a:xfrm>
        </p:spPr>
        <p:txBody>
          <a:bodyPr/>
          <a:p>
            <a:r>
              <a:rPr lang="en-US"/>
              <a:t>Model Evaluation Metrics</a:t>
            </a:r>
            <a:endParaRPr lang="en-US"/>
          </a:p>
        </p:txBody>
      </p:sp>
      <p:sp>
        <p:nvSpPr>
          <p:cNvPr id="5" name="Text Placeholder 4"/>
          <p:cNvSpPr>
            <a:spLocks noGrp="1"/>
          </p:cNvSpPr>
          <p:nvPr>
            <p:ph type="body" idx="1"/>
          </p:nvPr>
        </p:nvSpPr>
        <p:spPr>
          <a:xfrm>
            <a:off x="839788" y="1481138"/>
            <a:ext cx="5157787" cy="823912"/>
          </a:xfrm>
        </p:spPr>
        <p:txBody>
          <a:bodyPr/>
          <a:p>
            <a:r>
              <a:rPr lang="en-US"/>
              <a:t>R2 Score: R squared value</a:t>
            </a:r>
            <a:endParaRPr lang="en-US"/>
          </a:p>
        </p:txBody>
      </p:sp>
      <p:sp>
        <p:nvSpPr>
          <p:cNvPr id="6" name="Content Placeholder 5"/>
          <p:cNvSpPr>
            <a:spLocks noGrp="1"/>
          </p:cNvSpPr>
          <p:nvPr>
            <p:ph sz="half" idx="2"/>
          </p:nvPr>
        </p:nvSpPr>
        <p:spPr/>
        <p:txBody>
          <a:bodyPr/>
          <a:p>
            <a:pPr marL="0" indent="0">
              <a:buNone/>
            </a:pPr>
            <a:r>
              <a:rPr lang="en-US" sz="1800"/>
              <a:t>R2 score, also known as the coefficient of determination, is a statistical measure used to evaluate the performance of regression models. </a:t>
            </a:r>
            <a:endParaRPr lang="en-US" sz="1800"/>
          </a:p>
          <a:p>
            <a:pPr marL="0" indent="0">
              <a:buNone/>
            </a:pPr>
            <a:r>
              <a:rPr lang="en-US" sz="1800"/>
              <a:t>It indicates the proportion of the variance in the dependent variable that can be explained by the independent variables in the model. The R2 score ranges from 0 to 1, with higher values indicating a better fit of the model to the data.</a:t>
            </a:r>
            <a:endParaRPr lang="en-US" sz="1800"/>
          </a:p>
        </p:txBody>
      </p:sp>
      <p:sp>
        <p:nvSpPr>
          <p:cNvPr id="7" name="Text Placeholder 6"/>
          <p:cNvSpPr>
            <a:spLocks noGrp="1"/>
          </p:cNvSpPr>
          <p:nvPr>
            <p:ph type="body" sz="quarter" idx="3"/>
          </p:nvPr>
        </p:nvSpPr>
        <p:spPr>
          <a:xfrm>
            <a:off x="6172200" y="1481138"/>
            <a:ext cx="5183188" cy="823912"/>
          </a:xfrm>
        </p:spPr>
        <p:txBody>
          <a:bodyPr/>
          <a:p>
            <a:r>
              <a:rPr lang="en-US"/>
              <a:t>Adj R2 Score: Adjusted R squared value</a:t>
            </a:r>
            <a:endParaRPr lang="en-US"/>
          </a:p>
        </p:txBody>
      </p:sp>
      <p:sp>
        <p:nvSpPr>
          <p:cNvPr id="8" name="Content Placeholder 7"/>
          <p:cNvSpPr>
            <a:spLocks noGrp="1"/>
          </p:cNvSpPr>
          <p:nvPr>
            <p:ph sz="quarter" idx="4"/>
          </p:nvPr>
        </p:nvSpPr>
        <p:spPr/>
        <p:txBody>
          <a:bodyPr/>
          <a:p>
            <a:pPr marL="0" indent="0">
              <a:buNone/>
            </a:pPr>
            <a:r>
              <a:rPr lang="en-US" sz="1800"/>
              <a:t>The adjusted R2 score is a variation of the R2 score that takes into account the number of independent variables in a regression model.</a:t>
            </a:r>
            <a:endParaRPr lang="en-US" sz="1800"/>
          </a:p>
          <a:p>
            <a:pPr marL="0" indent="0">
              <a:buNone/>
            </a:pPr>
            <a:r>
              <a:rPr lang="en-US" sz="1800"/>
              <a:t>It addresses a limitation of the R2 score by penalizing the addition of irrelevant variables to the model, providing a more reliable measure of the model's explanatory power.</a:t>
            </a:r>
            <a:endParaRPr lang="en-US"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19250" y="404178"/>
            <a:ext cx="9810750" cy="833437"/>
          </a:xfrm>
        </p:spPr>
        <p:txBody>
          <a:bodyPr vert="horz" wrap="square" lIns="91440" tIns="45720" rIns="91440" bIns="45720" anchor="ctr"/>
          <a:p>
            <a:pPr eaLnBrk="1" hangingPunct="1"/>
            <a:r>
              <a:rPr lang="en-US" altLang="zh-CN" dirty="0"/>
              <a:t>Model Evaluation Metrics</a:t>
            </a:r>
            <a:endParaRPr lang="en-US" altLang="zh-CN" dirty="0"/>
          </a:p>
        </p:txBody>
      </p:sp>
      <p:pic>
        <p:nvPicPr>
          <p:cNvPr id="4" name="Content Placeholder 3" descr="Capture21"/>
          <p:cNvPicPr>
            <a:picLocks noChangeAspect="1"/>
          </p:cNvPicPr>
          <p:nvPr>
            <p:ph idx="1"/>
          </p:nvPr>
        </p:nvPicPr>
        <p:blipFill>
          <a:blip r:embed="rId1"/>
          <a:stretch>
            <a:fillRect/>
          </a:stretch>
        </p:blipFill>
        <p:spPr>
          <a:xfrm>
            <a:off x="1623060" y="1485900"/>
            <a:ext cx="8945880" cy="3886200"/>
          </a:xfrm>
          <a:prstGeom prst="rect">
            <a:avLst/>
          </a:prstGeom>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661160" y="245745"/>
            <a:ext cx="8670290" cy="1162685"/>
          </a:xfrm>
        </p:spPr>
        <p:txBody>
          <a:bodyPr/>
          <a:p>
            <a:r>
              <a:rPr lang="en-US"/>
              <a:t>Conclusion</a:t>
            </a:r>
            <a:endParaRPr lang="en-US"/>
          </a:p>
        </p:txBody>
      </p:sp>
      <p:sp>
        <p:nvSpPr>
          <p:cNvPr id="8" name="Content Placeholder 7"/>
          <p:cNvSpPr>
            <a:spLocks noGrp="1"/>
          </p:cNvSpPr>
          <p:nvPr>
            <p:ph sz="quarter" idx="4"/>
          </p:nvPr>
        </p:nvSpPr>
        <p:spPr>
          <a:xfrm>
            <a:off x="1600835" y="1408430"/>
            <a:ext cx="9694545" cy="3926840"/>
          </a:xfrm>
        </p:spPr>
        <p:txBody>
          <a:bodyPr/>
          <a:p>
            <a:pPr marL="0" indent="0">
              <a:buNone/>
            </a:pPr>
            <a:r>
              <a:rPr lang="en-US" sz="1800"/>
              <a:t>This presentation on YouTube Data Analysis using Time Series and Random Forest model highlighted the power and applicability of these techniques in understanding and predicting views on basis of the title and channels dependance on time, I have ideas to further this project by adding CNN model to classify each the image of the video and understanding the impact it can have on the number of views and i also am looking towards into techniques to combine learnings of all these models into one holistic model that can enable us to uncover patterns, make predictions, and derive actionable insights that can drive the success of YouTube channels and content creators. By leveraging these techniques, we can make informed decisions and optimize our strategies for reaching and engaging the YouTube audience effectively.</a:t>
            </a:r>
            <a:endParaRPr lang="en-US" sz="1800"/>
          </a:p>
          <a:p>
            <a:pPr marL="0" indent="0">
              <a:buNone/>
            </a:pPr>
            <a:endParaRPr 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custDataLst>
              <p:tags r:id="rId1"/>
            </p:custData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Arial Unicode MS" panose="020B0604020202020204" charset="-122"/>
              <a:cs typeface="+mn-cs"/>
            </a:endParaRPr>
          </a:p>
        </p:txBody>
      </p:sp>
      <p:sp>
        <p:nvSpPr>
          <p:cNvPr id="19459" name="文本框 4"/>
          <p:cNvSpPr txBox="1"/>
          <p:nvPr>
            <p:custDataLst>
              <p:tags r:id="rId2"/>
            </p:custDataLst>
          </p:nvPr>
        </p:nvSpPr>
        <p:spPr>
          <a:xfrm>
            <a:off x="2014538" y="2168525"/>
            <a:ext cx="8166100" cy="2441575"/>
          </a:xfrm>
          <a:prstGeom prst="rect">
            <a:avLst/>
          </a:prstGeom>
          <a:noFill/>
          <a:ln w="9525">
            <a:noFill/>
          </a:ln>
        </p:spPr>
        <p:txBody>
          <a:bodyPr anchor="ctr"/>
          <a:lstStyle>
            <a:lvl1pPr marL="228600" indent="-228600" algn="l" rtl="0" eaLnBrk="0" fontAlgn="base" hangingPunct="0">
              <a:lnSpc>
                <a:spcPct val="13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3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3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3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9600" dirty="0">
                <a:solidFill>
                  <a:srgbClr val="FBFBFB"/>
                </a:solidFill>
                <a:latin typeface="Calibri" panose="020F0502020204030204" pitchFamily="34" charset="0"/>
                <a:ea typeface="Calibri" panose="020F0502020204030204" pitchFamily="34" charset="0"/>
              </a:rPr>
              <a:t>THANK YOU</a:t>
            </a:r>
            <a:endParaRPr lang="zh-CN" altLang="en-US" sz="9600" dirty="0">
              <a:solidFill>
                <a:srgbClr val="FBFBFB"/>
              </a:solidFill>
              <a:latin typeface="Calibri" panose="020F0502020204030204" pitchFamily="34" charset="0"/>
              <a:ea typeface="Calibri" panose="020F0502020204030204" pitchFamily="34" charset="0"/>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p:txBody>
          <a:bodyPr vert="horz" wrap="square" lIns="91440" tIns="45720" rIns="91440" bIns="45720" anchor="ctr"/>
          <a:p>
            <a:pPr eaLnBrk="1" hangingPunct="1"/>
            <a:r>
              <a:rPr lang="en-US" altLang="zh-CN" dirty="0"/>
              <a:t>Youtube Data Analytics</a:t>
            </a:r>
            <a:r>
              <a:rPr lang="zh-CN" altLang="en-US" dirty="0"/>
              <a:t>
</a:t>
            </a:r>
            <a:endParaRPr lang="zh-CN" altLang="en-US" dirty="0"/>
          </a:p>
        </p:txBody>
      </p:sp>
      <p:sp>
        <p:nvSpPr>
          <p:cNvPr id="2" name="Text Box 1"/>
          <p:cNvSpPr txBox="1"/>
          <p:nvPr/>
        </p:nvSpPr>
        <p:spPr>
          <a:xfrm>
            <a:off x="1619250" y="1551940"/>
            <a:ext cx="8733790" cy="4799965"/>
          </a:xfrm>
          <a:prstGeom prst="rect">
            <a:avLst/>
          </a:prstGeom>
          <a:noFill/>
        </p:spPr>
        <p:txBody>
          <a:bodyPr wrap="square" rtlCol="0">
            <a:spAutoFit/>
          </a:bodyPr>
          <a:p>
            <a:pPr marL="285750" indent="-285750">
              <a:buFont typeface="Arial" panose="020B0604020202020204" pitchFamily="34" charset="0"/>
              <a:buChar char="•"/>
            </a:pPr>
            <a:r>
              <a:rPr lang="en-US"/>
              <a:t>YouTube is one of the most popular and premier video-sharing platforms by Google that allows content creators, be it individuals or companies to create a channel and upload videos of all different kinds. With YouTube in place, you can create content and share it with the world for entertainment, business, or welfare purposes as well.</a:t>
            </a:r>
            <a:endParaRPr lang="en-US"/>
          </a:p>
          <a:p>
            <a:endParaRPr lang="en-US"/>
          </a:p>
          <a:p>
            <a:pPr marL="285750" indent="-285750">
              <a:buFont typeface="Arial" panose="020B0604020202020204" pitchFamily="34" charset="0"/>
              <a:buChar char="•"/>
            </a:pPr>
            <a:r>
              <a:rPr lang="en-US"/>
              <a:t>YouTube Analytics Data can be used to draw informative &amp; data-driven insights about your channel’s performance &amp; viewers.</a:t>
            </a:r>
            <a:endParaRPr lang="en-US"/>
          </a:p>
          <a:p>
            <a:endParaRPr lang="en-US"/>
          </a:p>
          <a:p>
            <a:pPr marL="285750" indent="-285750">
              <a:buFont typeface="Arial" panose="020B0604020202020204" pitchFamily="34" charset="0"/>
              <a:buChar char="•"/>
            </a:pPr>
            <a:r>
              <a:rPr lang="en-US"/>
              <a:t> YouTube Analytics and its numerous functionalities are used to optimize and refine your content, promotion, and viewer engagements strategies.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 model that can help analyze the channel data using Machine Learning Techniques can be useful to gain insights and have a data backed approach towards the content and can help you garner more views by developing more engaing content.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09725" y="371158"/>
            <a:ext cx="9810750" cy="833437"/>
          </a:xfrm>
        </p:spPr>
        <p:txBody>
          <a:bodyPr vert="horz" wrap="square" lIns="91440" tIns="45720" rIns="91440" bIns="45720" anchor="ctr"/>
          <a:p>
            <a:pPr eaLnBrk="1" hangingPunct="1"/>
            <a:r>
              <a:rPr lang="en-US" altLang="zh-CN" dirty="0"/>
              <a:t>YouTube Dashboard for </a:t>
            </a:r>
            <a:r>
              <a:rPr lang="en-US" altLang="zh-CN" dirty="0">
                <a:sym typeface="+mn-ea"/>
              </a:rPr>
              <a:t>Data </a:t>
            </a:r>
            <a:r>
              <a:rPr lang="en-US" altLang="zh-CN" dirty="0"/>
              <a:t>Analytics by Google</a:t>
            </a:r>
            <a:endParaRPr lang="zh-CN" altLang="en-US" dirty="0"/>
          </a:p>
        </p:txBody>
      </p:sp>
      <p:sp>
        <p:nvSpPr>
          <p:cNvPr id="2" name="Text Box 1"/>
          <p:cNvSpPr txBox="1"/>
          <p:nvPr/>
        </p:nvSpPr>
        <p:spPr>
          <a:xfrm>
            <a:off x="1619250" y="1551940"/>
            <a:ext cx="8733790" cy="5077460"/>
          </a:xfrm>
          <a:prstGeom prst="rect">
            <a:avLst/>
          </a:prstGeom>
          <a:noFill/>
        </p:spPr>
        <p:txBody>
          <a:bodyPr wrap="square" rtlCol="0">
            <a:spAutoFit/>
          </a:bodyPr>
          <a:p>
            <a:pPr marL="285750" indent="-285750">
              <a:buFont typeface="Arial" panose="020B0604020202020204" pitchFamily="34" charset="0"/>
              <a:buChar char="•"/>
            </a:pPr>
            <a:r>
              <a:rPr lang="en-US"/>
              <a:t>We can use channel’s dashboard to keep track of YouTube Analytics Data such as the performance of your latest video using metrics such as the number of likes, views, view duration, watch time, etc. With the dashboard in place, you can also keep track of the overall channel analytics data such as subscribers, most popular videos, total views in the last 28 days, watch time, etc.</a:t>
            </a:r>
            <a:endParaRPr lang="en-US"/>
          </a:p>
          <a:p>
            <a:pPr>
              <a:buFont typeface="Arial" panose="020B0604020202020204" pitchFamily="34" charset="0"/>
            </a:pPr>
            <a:endParaRPr lang="en-US"/>
          </a:p>
          <a:p>
            <a:pPr marL="285750" indent="-285750">
              <a:buFont typeface="Arial" panose="020B0604020202020204" pitchFamily="34" charset="0"/>
              <a:buChar char="•"/>
            </a:pPr>
            <a:r>
              <a:rPr lang="en-US"/>
              <a:t>It divides the YouTube Analytics Data across three different sections:</a:t>
            </a:r>
            <a:endParaRPr lang="en-US"/>
          </a:p>
          <a:p>
            <a:pPr>
              <a:buFont typeface="Arial" panose="020B0604020202020204" pitchFamily="34" charset="0"/>
            </a:pPr>
            <a:endParaRPr lang="en-US"/>
          </a:p>
          <a:p>
            <a:pPr marL="285750" indent="-285750">
              <a:buFont typeface="Arial" panose="020B0604020202020204" pitchFamily="34" charset="0"/>
              <a:buChar char="•"/>
            </a:pPr>
            <a:r>
              <a:rPr lang="en-US"/>
              <a:t>Views: It shows the total number of channel &amp; videos-based views.</a:t>
            </a:r>
            <a:endParaRPr lang="en-US"/>
          </a:p>
          <a:p>
            <a:pPr marL="285750" indent="-285750">
              <a:buFont typeface="Arial" panose="020B0604020202020204" pitchFamily="34" charset="0"/>
              <a:buChar char="•"/>
            </a:pPr>
            <a:r>
              <a:rPr lang="en-US"/>
              <a:t>Watch Time: It represents the watch time of your channel.</a:t>
            </a:r>
            <a:endParaRPr lang="en-US"/>
          </a:p>
          <a:p>
            <a:pPr marL="285750" indent="-285750">
              <a:buFont typeface="Arial" panose="020B0604020202020204" pitchFamily="34" charset="0"/>
              <a:buChar char="•"/>
            </a:pPr>
            <a:r>
              <a:rPr lang="en-US"/>
              <a:t>Subscribers: It shows the total number of subscribers across all your channels.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a:buFont typeface="Arial" panose="020B0604020202020204" pitchFamily="34" charset="0"/>
            </a:pPr>
            <a:r>
              <a:rPr lang="en-US"/>
              <a:t>But Youtube Dashboard is personal for every person and cannot be accessed by only one’s id also google only provides limited insights and has tracking avialable for last 28 days, for a budding content creator Data and Analysing data can help a very long way by knowing the correct path and statergies rather than Hit and Miss Opportunities.</a:t>
            </a:r>
            <a:endParaRPr lang="en-US"/>
          </a:p>
          <a:p>
            <a:pPr marL="285750" indent="-285750">
              <a:buFont typeface="Arial" panose="020B0604020202020204" pitchFamily="34" charset="0"/>
              <a:buChar char="•"/>
            </a:pPr>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p:txBody>
          <a:bodyPr vert="horz" wrap="square" lIns="91440" tIns="45720" rIns="91440" bIns="45720" anchor="ctr"/>
          <a:p>
            <a:pPr eaLnBrk="1" hangingPunct="1"/>
            <a:r>
              <a:rPr lang="en-US" altLang="zh-CN" dirty="0"/>
              <a:t>YouTube Dashboard for </a:t>
            </a:r>
            <a:r>
              <a:rPr lang="en-US" altLang="zh-CN" dirty="0">
                <a:sym typeface="+mn-ea"/>
              </a:rPr>
              <a:t>Data </a:t>
            </a:r>
            <a:r>
              <a:rPr lang="en-US" altLang="zh-CN" dirty="0"/>
              <a:t>Analytics by Google</a:t>
            </a:r>
            <a:endParaRPr lang="zh-CN" altLang="en-US" dirty="0"/>
          </a:p>
        </p:txBody>
      </p:sp>
      <p:pic>
        <p:nvPicPr>
          <p:cNvPr id="100" name="Content Placeholder 99"/>
          <p:cNvPicPr>
            <a:picLocks noChangeAspect="1"/>
          </p:cNvPicPr>
          <p:nvPr>
            <p:ph sz="half" idx="1"/>
          </p:nvPr>
        </p:nvPicPr>
        <p:blipFill>
          <a:blip r:embed="rId1"/>
          <a:stretch>
            <a:fillRect/>
          </a:stretch>
        </p:blipFill>
        <p:spPr>
          <a:xfrm>
            <a:off x="6410960" y="1284605"/>
            <a:ext cx="4451350" cy="3100070"/>
          </a:xfrm>
          <a:prstGeom prst="rect">
            <a:avLst/>
          </a:prstGeom>
          <a:noFill/>
          <a:ln w="9525">
            <a:noFill/>
          </a:ln>
        </p:spPr>
      </p:pic>
      <p:pic>
        <p:nvPicPr>
          <p:cNvPr id="101" name="Content Placeholder 100"/>
          <p:cNvPicPr/>
          <p:nvPr>
            <p:ph sz="half" idx="2"/>
          </p:nvPr>
        </p:nvPicPr>
        <p:blipFill>
          <a:blip r:embed="rId2"/>
          <a:stretch>
            <a:fillRect/>
          </a:stretch>
        </p:blipFill>
        <p:spPr>
          <a:xfrm>
            <a:off x="1143635" y="1284605"/>
            <a:ext cx="4633595" cy="3098800"/>
          </a:xfrm>
          <a:prstGeom prst="rect">
            <a:avLst/>
          </a:prstGeom>
          <a:noFill/>
          <a:ln w="9525">
            <a:noFill/>
          </a:ln>
        </p:spPr>
      </p:pic>
      <p:pic>
        <p:nvPicPr>
          <p:cNvPr id="103" name="Picture 102"/>
          <p:cNvPicPr/>
          <p:nvPr/>
        </p:nvPicPr>
        <p:blipFill>
          <a:blip r:embed="rId3"/>
          <a:stretch>
            <a:fillRect/>
          </a:stretch>
        </p:blipFill>
        <p:spPr>
          <a:xfrm>
            <a:off x="1290955" y="4610735"/>
            <a:ext cx="8554720" cy="2049145"/>
          </a:xfrm>
          <a:prstGeom prst="rect">
            <a:avLst/>
          </a:prstGeom>
          <a:noFill/>
          <a:ln w="9525">
            <a:noFill/>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p:txBody>
          <a:bodyPr vert="horz" wrap="square" lIns="91440" tIns="45720" rIns="91440" bIns="45720" anchor="ctr"/>
          <a:p>
            <a:pPr eaLnBrk="1" hangingPunct="1"/>
            <a:r>
              <a:rPr lang="en-US" altLang="zh-CN" dirty="0"/>
              <a:t>YouTube Dashboard for </a:t>
            </a:r>
            <a:r>
              <a:rPr lang="en-US" altLang="zh-CN" dirty="0">
                <a:sym typeface="+mn-ea"/>
              </a:rPr>
              <a:t>Data </a:t>
            </a:r>
            <a:r>
              <a:rPr lang="en-US" altLang="zh-CN" dirty="0"/>
              <a:t>Analytics by Google</a:t>
            </a:r>
            <a:endParaRPr lang="zh-CN" altLang="en-US" dirty="0"/>
          </a:p>
        </p:txBody>
      </p:sp>
      <p:pic>
        <p:nvPicPr>
          <p:cNvPr id="102" name="Content Placeholder 101"/>
          <p:cNvPicPr/>
          <p:nvPr>
            <p:ph idx="1"/>
          </p:nvPr>
        </p:nvPicPr>
        <p:blipFill>
          <a:blip r:embed="rId1"/>
          <a:stretch>
            <a:fillRect/>
          </a:stretch>
        </p:blipFill>
        <p:spPr>
          <a:xfrm>
            <a:off x="838200" y="1673225"/>
            <a:ext cx="10515600" cy="4189730"/>
          </a:xfrm>
          <a:prstGeom prst="rect">
            <a:avLst/>
          </a:prstGeom>
          <a:noFill/>
          <a:ln w="9525">
            <a:noFill/>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userDrawn="1">
            <p:ph type="title"/>
          </p:nvPr>
        </p:nvSpPr>
        <p:spPr/>
        <p:txBody>
          <a:bodyPr vert="horz" wrap="square" lIns="91440" tIns="45720" rIns="91440" bIns="45720" anchor="ctr"/>
          <a:p>
            <a:pPr eaLnBrk="1" hangingPunct="1"/>
            <a:r>
              <a:rPr lang="en-US" altLang="zh-CN" dirty="0"/>
              <a:t>Purpose Scope and Objective</a:t>
            </a:r>
            <a:r>
              <a:rPr lang="zh-CN" altLang="en-US" dirty="0"/>
              <a:t>
</a:t>
            </a:r>
            <a:endParaRPr lang="zh-CN" altLang="en-US" dirty="0"/>
          </a:p>
        </p:txBody>
      </p:sp>
      <p:cxnSp>
        <p:nvCxnSpPr>
          <p:cNvPr id="3" name="直接连接符 2"/>
          <p:cNvCxnSpPr/>
          <p:nvPr/>
        </p:nvCxnSpPr>
        <p:spPr>
          <a:xfrm>
            <a:off x="911225" y="4059238"/>
            <a:ext cx="10247313" cy="0"/>
          </a:xfrm>
          <a:prstGeom prst="line">
            <a:avLst/>
          </a:prstGeom>
          <a:ln w="25400">
            <a:solidFill>
              <a:srgbClr val="000000">
                <a:alpha val="52549"/>
              </a:srgbClr>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377180" y="1628775"/>
            <a:ext cx="2019300" cy="592455"/>
          </a:xfrm>
          <a:prstGeom prst="rect">
            <a:avLst/>
          </a:prstGeom>
          <a:noFill/>
        </p:spPr>
        <p:txBody>
          <a:bodyPr anchor="ctr"/>
          <a:lstStyle/>
          <a:p>
            <a:pPr marR="0" defTabSz="914400">
              <a:buClrTx/>
              <a:buSzTx/>
              <a:buFontTx/>
              <a:defRPr/>
            </a:pPr>
            <a:r>
              <a:rPr kumimoji="0" lang="en-US" altLang="zh-CN" sz="2400" b="1" kern="1200" cap="none" spc="0" normalizeH="0" baseline="0" noProof="0">
                <a:latin typeface="+mn-lt"/>
                <a:ea typeface="Arial Unicode MS" panose="020B0604020202020204" charset="-122"/>
                <a:cs typeface="+mn-cs"/>
              </a:rPr>
              <a:t>Good Content</a:t>
            </a:r>
            <a:endParaRPr kumimoji="0" lang="en-US" altLang="zh-CN" sz="2400" b="1" kern="1200" cap="none" spc="0" normalizeH="0" baseline="0" noProof="0">
              <a:latin typeface="+mn-lt"/>
              <a:ea typeface="Arial Unicode MS" panose="020B0604020202020204" charset="-122"/>
              <a:cs typeface="+mn-cs"/>
            </a:endParaRPr>
          </a:p>
        </p:txBody>
      </p:sp>
      <p:sp>
        <p:nvSpPr>
          <p:cNvPr id="5" name="文本框 4"/>
          <p:cNvSpPr txBox="1"/>
          <p:nvPr/>
        </p:nvSpPr>
        <p:spPr>
          <a:xfrm>
            <a:off x="2824480" y="5981700"/>
            <a:ext cx="2079625" cy="517525"/>
          </a:xfrm>
          <a:prstGeom prst="rect">
            <a:avLst/>
          </a:prstGeom>
          <a:noFill/>
        </p:spPr>
        <p:txBody>
          <a:bodyPr anchor="ctr"/>
          <a:lstStyle/>
          <a:p>
            <a:pPr marR="0" defTabSz="914400">
              <a:buClrTx/>
              <a:buSzTx/>
              <a:buFontTx/>
              <a:defRPr/>
            </a:pPr>
            <a:r>
              <a:rPr kumimoji="0" lang="en-US" altLang="zh-CN" sz="2400" b="1" kern="1200" cap="none" spc="0" normalizeH="0" baseline="0" noProof="0">
                <a:latin typeface="+mn-lt"/>
                <a:ea typeface="Arial Unicode MS" panose="020B0604020202020204" charset="-122"/>
                <a:cs typeface="+mn-cs"/>
              </a:rPr>
              <a:t>month 1-3</a:t>
            </a:r>
            <a:endParaRPr kumimoji="0" lang="en-US" altLang="zh-CN" sz="2400" b="1" kern="1200" cap="none" spc="0" normalizeH="0" baseline="0" noProof="0">
              <a:latin typeface="+mn-lt"/>
              <a:ea typeface="Arial Unicode MS" panose="020B0604020202020204" charset="-122"/>
              <a:cs typeface="+mn-cs"/>
            </a:endParaRPr>
          </a:p>
        </p:txBody>
      </p:sp>
      <p:sp>
        <p:nvSpPr>
          <p:cNvPr id="6" name="文本框 5"/>
          <p:cNvSpPr txBox="1"/>
          <p:nvPr/>
        </p:nvSpPr>
        <p:spPr>
          <a:xfrm>
            <a:off x="5432425" y="2173288"/>
            <a:ext cx="2152650" cy="1457325"/>
          </a:xfrm>
          <a:prstGeom prst="rect">
            <a:avLst/>
          </a:prstGeom>
          <a:noFill/>
        </p:spPr>
        <p:txBody>
          <a:bodyPr anchor="ctr">
            <a:normAutofit/>
          </a:bodyPr>
          <a:lstStyle/>
          <a:p>
            <a:pPr marR="0" defTabSz="914400">
              <a:buClrTx/>
              <a:buSzTx/>
              <a:buFontTx/>
              <a:defRPr/>
            </a:pPr>
            <a:r>
              <a:rPr kumimoji="0" lang="en-US" altLang="zh-CN" kern="1200" cap="none" spc="0" normalizeH="0" baseline="0" noProof="0">
                <a:solidFill>
                  <a:schemeClr val="tx1">
                    <a:lumMod val="65000"/>
                    <a:lumOff val="35000"/>
                  </a:schemeClr>
                </a:solidFill>
                <a:latin typeface="+mn-lt"/>
                <a:ea typeface="Arial Unicode MS" panose="020B0604020202020204" charset="-122"/>
                <a:cs typeface="+mn-cs"/>
              </a:rPr>
              <a:t>Good engaging content to retain already gained subs and viewers.</a:t>
            </a:r>
            <a:endParaRPr kumimoji="0" lang="en-US" altLang="zh-CN" kern="1200" cap="none" spc="0" normalizeH="0" baseline="0" noProof="0">
              <a:solidFill>
                <a:schemeClr val="tx1">
                  <a:lumMod val="65000"/>
                  <a:lumOff val="35000"/>
                </a:schemeClr>
              </a:solidFill>
              <a:latin typeface="+mn-lt"/>
              <a:ea typeface="Arial Unicode MS" panose="020B0604020202020204" charset="-122"/>
              <a:cs typeface="+mn-cs"/>
            </a:endParaRPr>
          </a:p>
        </p:txBody>
      </p:sp>
      <p:sp>
        <p:nvSpPr>
          <p:cNvPr id="7" name="任意多边形 6"/>
          <p:cNvSpPr/>
          <p:nvPr/>
        </p:nvSpPr>
        <p:spPr>
          <a:xfrm flipV="1">
            <a:off x="4787900" y="1933575"/>
            <a:ext cx="541338" cy="2057400"/>
          </a:xfrm>
          <a:custGeom>
            <a:avLst/>
            <a:gdLst>
              <a:gd name="connsiteX0" fmla="*/ 0 w 476250"/>
              <a:gd name="connsiteY0" fmla="*/ 0 h 1809750"/>
              <a:gd name="connsiteX1" fmla="*/ 0 w 476250"/>
              <a:gd name="connsiteY1" fmla="*/ 1809750 h 1809750"/>
              <a:gd name="connsiteX2" fmla="*/ 476250 w 476250"/>
              <a:gd name="connsiteY2" fmla="*/ 1809750 h 1809750"/>
            </a:gdLst>
            <a:ahLst/>
            <a:cxnLst>
              <a:cxn ang="0">
                <a:pos x="connsiteX0" y="connsiteY0"/>
              </a:cxn>
              <a:cxn ang="0">
                <a:pos x="connsiteX1" y="connsiteY1"/>
              </a:cxn>
              <a:cxn ang="0">
                <a:pos x="connsiteX2" y="connsiteY2"/>
              </a:cxn>
            </a:cxnLst>
            <a:rect l="l" t="t" r="r" b="b"/>
            <a:pathLst>
              <a:path w="476250" h="1809750">
                <a:moveTo>
                  <a:pt x="0" y="0"/>
                </a:moveTo>
                <a:lnTo>
                  <a:pt x="0" y="1809750"/>
                </a:lnTo>
                <a:lnTo>
                  <a:pt x="476250" y="1809750"/>
                </a:lnTo>
              </a:path>
            </a:pathLst>
          </a:custGeom>
          <a:ln w="25400">
            <a:solidFill>
              <a:srgbClr val="000000">
                <a:alpha val="52549"/>
              </a:srgb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Arial Unicode MS" panose="020B0604020202020204" charset="-122"/>
              <a:cs typeface="+mn-cs"/>
            </a:endParaRPr>
          </a:p>
        </p:txBody>
      </p:sp>
      <p:sp>
        <p:nvSpPr>
          <p:cNvPr id="8" name="椭圆 7"/>
          <p:cNvSpPr/>
          <p:nvPr/>
        </p:nvSpPr>
        <p:spPr>
          <a:xfrm flipV="1">
            <a:off x="4689475" y="3992563"/>
            <a:ext cx="173038" cy="173038"/>
          </a:xfrm>
          <a:prstGeom prst="ellipse">
            <a:avLst/>
          </a:prstGeom>
          <a:solidFill>
            <a:srgbClr val="000000"/>
          </a:solidFill>
          <a:ln w="38100">
            <a:solidFill>
              <a:srgbClr val="000000">
                <a:alpha val="52549"/>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Arial Unicode MS" panose="020B0604020202020204" charset="-122"/>
              <a:cs typeface="+mn-cs"/>
            </a:endParaRPr>
          </a:p>
        </p:txBody>
      </p:sp>
      <p:sp>
        <p:nvSpPr>
          <p:cNvPr id="10" name="任意多边形 9"/>
          <p:cNvSpPr/>
          <p:nvPr/>
        </p:nvSpPr>
        <p:spPr>
          <a:xfrm>
            <a:off x="2174875" y="4167188"/>
            <a:ext cx="541338" cy="2057400"/>
          </a:xfrm>
          <a:custGeom>
            <a:avLst/>
            <a:gdLst>
              <a:gd name="connsiteX0" fmla="*/ 0 w 476250"/>
              <a:gd name="connsiteY0" fmla="*/ 0 h 1809750"/>
              <a:gd name="connsiteX1" fmla="*/ 0 w 476250"/>
              <a:gd name="connsiteY1" fmla="*/ 1809750 h 1809750"/>
              <a:gd name="connsiteX2" fmla="*/ 476250 w 476250"/>
              <a:gd name="connsiteY2" fmla="*/ 1809750 h 1809750"/>
            </a:gdLst>
            <a:ahLst/>
            <a:cxnLst>
              <a:cxn ang="0">
                <a:pos x="connsiteX0" y="connsiteY0"/>
              </a:cxn>
              <a:cxn ang="0">
                <a:pos x="connsiteX1" y="connsiteY1"/>
              </a:cxn>
              <a:cxn ang="0">
                <a:pos x="connsiteX2" y="connsiteY2"/>
              </a:cxn>
            </a:cxnLst>
            <a:rect l="l" t="t" r="r" b="b"/>
            <a:pathLst>
              <a:path w="476250" h="1809750">
                <a:moveTo>
                  <a:pt x="0" y="0"/>
                </a:moveTo>
                <a:lnTo>
                  <a:pt x="0" y="1809750"/>
                </a:lnTo>
                <a:lnTo>
                  <a:pt x="476250" y="1809750"/>
                </a:lnTo>
              </a:path>
            </a:pathLst>
          </a:custGeom>
          <a:ln w="25400">
            <a:solidFill>
              <a:srgbClr val="000000">
                <a:alpha val="52549"/>
              </a:srgb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Arial Unicode MS" panose="020B0604020202020204" charset="-122"/>
              <a:cs typeface="+mn-cs"/>
            </a:endParaRPr>
          </a:p>
        </p:txBody>
      </p:sp>
      <p:sp>
        <p:nvSpPr>
          <p:cNvPr id="11" name="椭圆 10"/>
          <p:cNvSpPr/>
          <p:nvPr/>
        </p:nvSpPr>
        <p:spPr>
          <a:xfrm>
            <a:off x="2078038" y="3992563"/>
            <a:ext cx="173038" cy="173038"/>
          </a:xfrm>
          <a:prstGeom prst="ellipse">
            <a:avLst/>
          </a:prstGeom>
          <a:solidFill>
            <a:srgbClr val="000000"/>
          </a:solidFill>
          <a:ln w="38100">
            <a:solidFill>
              <a:srgbClr val="000000">
                <a:alpha val="52549"/>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Arial Unicode MS" panose="020B0604020202020204" charset="-122"/>
              <a:cs typeface="+mn-cs"/>
            </a:endParaRPr>
          </a:p>
        </p:txBody>
      </p:sp>
      <p:sp>
        <p:nvSpPr>
          <p:cNvPr id="13" name="文本框 12"/>
          <p:cNvSpPr txBox="1"/>
          <p:nvPr/>
        </p:nvSpPr>
        <p:spPr>
          <a:xfrm>
            <a:off x="2813050" y="4467225"/>
            <a:ext cx="2152650" cy="1458913"/>
          </a:xfrm>
          <a:prstGeom prst="rect">
            <a:avLst/>
          </a:prstGeom>
          <a:noFill/>
        </p:spPr>
        <p:txBody>
          <a:bodyPr anchor="ctr">
            <a:normAutofit lnSpcReduction="10000"/>
          </a:bodyPr>
          <a:lstStyle>
            <a:defPPr>
              <a:defRPr lang="zh-CN"/>
            </a:defPPr>
            <a:lvl1pPr>
              <a:defRPr>
                <a:solidFill>
                  <a:schemeClr val="bg1">
                    <a:alpha val="61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Investing in the eqipment and content creation for  the audience.</a:t>
            </a:r>
            <a:r>
              <a:rPr kumimoji="0" lang="zh-CN" altLang="en-US" sz="18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
</a:t>
            </a:r>
            <a:endParaRPr kumimoji="0" lang="en-US" altLang="zh-CN" sz="18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endParaRPr>
          </a:p>
        </p:txBody>
      </p:sp>
      <p:sp>
        <p:nvSpPr>
          <p:cNvPr id="14" name="任意多边形 13"/>
          <p:cNvSpPr/>
          <p:nvPr/>
        </p:nvSpPr>
        <p:spPr>
          <a:xfrm>
            <a:off x="5726113" y="4167188"/>
            <a:ext cx="541338" cy="2057400"/>
          </a:xfrm>
          <a:custGeom>
            <a:avLst/>
            <a:gdLst>
              <a:gd name="connsiteX0" fmla="*/ 0 w 476250"/>
              <a:gd name="connsiteY0" fmla="*/ 0 h 1809750"/>
              <a:gd name="connsiteX1" fmla="*/ 0 w 476250"/>
              <a:gd name="connsiteY1" fmla="*/ 1809750 h 1809750"/>
              <a:gd name="connsiteX2" fmla="*/ 476250 w 476250"/>
              <a:gd name="connsiteY2" fmla="*/ 1809750 h 1809750"/>
            </a:gdLst>
            <a:ahLst/>
            <a:cxnLst>
              <a:cxn ang="0">
                <a:pos x="connsiteX0" y="connsiteY0"/>
              </a:cxn>
              <a:cxn ang="0">
                <a:pos x="connsiteX1" y="connsiteY1"/>
              </a:cxn>
              <a:cxn ang="0">
                <a:pos x="connsiteX2" y="connsiteY2"/>
              </a:cxn>
            </a:cxnLst>
            <a:rect l="l" t="t" r="r" b="b"/>
            <a:pathLst>
              <a:path w="476250" h="1809750">
                <a:moveTo>
                  <a:pt x="0" y="0"/>
                </a:moveTo>
                <a:lnTo>
                  <a:pt x="0" y="1809750"/>
                </a:lnTo>
                <a:lnTo>
                  <a:pt x="476250" y="1809750"/>
                </a:lnTo>
              </a:path>
            </a:pathLst>
          </a:custGeom>
          <a:ln w="25400">
            <a:solidFill>
              <a:srgbClr val="000000">
                <a:alpha val="52549"/>
              </a:srgb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Arial Unicode MS" panose="020B0604020202020204" charset="-122"/>
              <a:cs typeface="+mn-cs"/>
            </a:endParaRPr>
          </a:p>
        </p:txBody>
      </p:sp>
      <p:sp>
        <p:nvSpPr>
          <p:cNvPr id="15" name="椭圆 14"/>
          <p:cNvSpPr/>
          <p:nvPr/>
        </p:nvSpPr>
        <p:spPr>
          <a:xfrm>
            <a:off x="5627688" y="3992563"/>
            <a:ext cx="173038" cy="173038"/>
          </a:xfrm>
          <a:prstGeom prst="ellipse">
            <a:avLst/>
          </a:prstGeom>
          <a:solidFill>
            <a:srgbClr val="000000"/>
          </a:solidFill>
          <a:ln w="38100">
            <a:solidFill>
              <a:srgbClr val="000000">
                <a:alpha val="52549"/>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Arial Unicode MS" panose="020B0604020202020204" charset="-122"/>
              <a:cs typeface="+mn-cs"/>
            </a:endParaRPr>
          </a:p>
        </p:txBody>
      </p:sp>
      <p:sp>
        <p:nvSpPr>
          <p:cNvPr id="18" name="文本框 17"/>
          <p:cNvSpPr txBox="1"/>
          <p:nvPr/>
        </p:nvSpPr>
        <p:spPr>
          <a:xfrm>
            <a:off x="6330950" y="4467225"/>
            <a:ext cx="2152650" cy="1458913"/>
          </a:xfrm>
          <a:prstGeom prst="rect">
            <a:avLst/>
          </a:prstGeom>
          <a:noFill/>
        </p:spPr>
        <p:txBody>
          <a:bodyPr anchor="ctr">
            <a:normAutofit lnSpcReduction="10000"/>
          </a:bodyPr>
          <a:lstStyle>
            <a:defPPr>
              <a:defRPr lang="zh-CN"/>
            </a:defPPr>
            <a:lvl1pPr>
              <a:defRPr>
                <a:solidFill>
                  <a:schemeClr val="bg1">
                    <a:alpha val="61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Doctoring title and clickbait titles to gain newer audience and retaining watch time.</a:t>
            </a:r>
            <a:r>
              <a:rPr kumimoji="0" lang="zh-CN" altLang="en-US" sz="18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 
</a:t>
            </a:r>
            <a:endParaRPr kumimoji="0" lang="en-US" altLang="zh-CN" sz="18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endParaRPr>
          </a:p>
        </p:txBody>
      </p:sp>
      <p:sp>
        <p:nvSpPr>
          <p:cNvPr id="19" name="任意多边形 18"/>
          <p:cNvSpPr/>
          <p:nvPr/>
        </p:nvSpPr>
        <p:spPr>
          <a:xfrm flipV="1">
            <a:off x="8375650" y="1933575"/>
            <a:ext cx="541338" cy="2057400"/>
          </a:xfrm>
          <a:custGeom>
            <a:avLst/>
            <a:gdLst>
              <a:gd name="connsiteX0" fmla="*/ 0 w 476250"/>
              <a:gd name="connsiteY0" fmla="*/ 0 h 1809750"/>
              <a:gd name="connsiteX1" fmla="*/ 0 w 476250"/>
              <a:gd name="connsiteY1" fmla="*/ 1809750 h 1809750"/>
              <a:gd name="connsiteX2" fmla="*/ 476250 w 476250"/>
              <a:gd name="connsiteY2" fmla="*/ 1809750 h 1809750"/>
            </a:gdLst>
            <a:ahLst/>
            <a:cxnLst>
              <a:cxn ang="0">
                <a:pos x="connsiteX0" y="connsiteY0"/>
              </a:cxn>
              <a:cxn ang="0">
                <a:pos x="connsiteX1" y="connsiteY1"/>
              </a:cxn>
              <a:cxn ang="0">
                <a:pos x="connsiteX2" y="connsiteY2"/>
              </a:cxn>
            </a:cxnLst>
            <a:rect l="l" t="t" r="r" b="b"/>
            <a:pathLst>
              <a:path w="476250" h="1809750">
                <a:moveTo>
                  <a:pt x="0" y="0"/>
                </a:moveTo>
                <a:lnTo>
                  <a:pt x="0" y="1809750"/>
                </a:lnTo>
                <a:lnTo>
                  <a:pt x="476250" y="1809750"/>
                </a:lnTo>
              </a:path>
            </a:pathLst>
          </a:custGeom>
          <a:ln w="25400">
            <a:solidFill>
              <a:srgbClr val="000000">
                <a:alpha val="52549"/>
              </a:srgb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Arial Unicode MS" panose="020B0604020202020204" charset="-122"/>
              <a:cs typeface="+mn-cs"/>
            </a:endParaRPr>
          </a:p>
        </p:txBody>
      </p:sp>
      <p:sp>
        <p:nvSpPr>
          <p:cNvPr id="20" name="椭圆 19"/>
          <p:cNvSpPr/>
          <p:nvPr/>
        </p:nvSpPr>
        <p:spPr>
          <a:xfrm flipV="1">
            <a:off x="8278813" y="3992563"/>
            <a:ext cx="173038" cy="173038"/>
          </a:xfrm>
          <a:prstGeom prst="ellipse">
            <a:avLst/>
          </a:prstGeom>
          <a:solidFill>
            <a:srgbClr val="000000"/>
          </a:solidFill>
          <a:ln w="38100">
            <a:solidFill>
              <a:srgbClr val="000000">
                <a:alpha val="52549"/>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Arial Unicode MS" panose="020B0604020202020204" charset="-122"/>
              <a:cs typeface="+mn-cs"/>
            </a:endParaRPr>
          </a:p>
        </p:txBody>
      </p:sp>
      <p:sp>
        <p:nvSpPr>
          <p:cNvPr id="22" name="文本框 21"/>
          <p:cNvSpPr txBox="1"/>
          <p:nvPr/>
        </p:nvSpPr>
        <p:spPr>
          <a:xfrm>
            <a:off x="8905875" y="1628775"/>
            <a:ext cx="1889125" cy="592455"/>
          </a:xfrm>
          <a:prstGeom prst="rect">
            <a:avLst/>
          </a:prstGeom>
          <a:noFill/>
        </p:spPr>
        <p:txBody>
          <a:bodyPr anchor="ctr"/>
          <a:lstStyle/>
          <a:p>
            <a:pPr marR="0" defTabSz="914400">
              <a:buClrTx/>
              <a:buSzTx/>
              <a:buFontTx/>
              <a:defRPr/>
            </a:pPr>
            <a:r>
              <a:rPr kumimoji="0" lang="en-US" altLang="zh-CN" sz="2400" b="1" kern="1200" cap="none" spc="0" normalizeH="0" baseline="0" noProof="0">
                <a:latin typeface="+mn-lt"/>
                <a:ea typeface="Arial Unicode MS" panose="020B0604020202020204" charset="-122"/>
                <a:cs typeface="+mn-cs"/>
              </a:rPr>
              <a:t>Revenue</a:t>
            </a:r>
            <a:endParaRPr kumimoji="0" lang="en-US" altLang="zh-CN" sz="2400" b="1" kern="1200" cap="none" spc="0" normalizeH="0" baseline="0" noProof="0">
              <a:latin typeface="+mn-lt"/>
              <a:ea typeface="Arial Unicode MS" panose="020B0604020202020204" charset="-122"/>
              <a:cs typeface="+mn-cs"/>
            </a:endParaRPr>
          </a:p>
        </p:txBody>
      </p:sp>
      <p:sp>
        <p:nvSpPr>
          <p:cNvPr id="23" name="文本框 22"/>
          <p:cNvSpPr txBox="1"/>
          <p:nvPr/>
        </p:nvSpPr>
        <p:spPr>
          <a:xfrm>
            <a:off x="9005888" y="2173288"/>
            <a:ext cx="2152650" cy="1457325"/>
          </a:xfrm>
          <a:prstGeom prst="rect">
            <a:avLst/>
          </a:prstGeom>
          <a:noFill/>
        </p:spPr>
        <p:txBody>
          <a:bodyPr anchor="ctr">
            <a:normAutofit lnSpcReduction="10000"/>
          </a:bodyPr>
          <a:lstStyle>
            <a:defPPr>
              <a:defRPr lang="zh-CN"/>
            </a:defPPr>
            <a:lvl1pPr>
              <a:defRPr>
                <a:solidFill>
                  <a:schemeClr val="bg1">
                    <a:alpha val="61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rPr>
              <a:t>To gain more revenue by creating a very precise content for the audience.</a:t>
            </a:r>
            <a:endParaRPr kumimoji="0" lang="en-US" altLang="zh-CN" sz="1800" b="0" i="0" u="none" strike="noStrike" kern="1200" cap="none" spc="0" normalizeH="0" baseline="0" noProof="0">
              <a:ln>
                <a:noFill/>
              </a:ln>
              <a:solidFill>
                <a:schemeClr val="tx1">
                  <a:lumMod val="65000"/>
                  <a:lumOff val="35000"/>
                </a:schemeClr>
              </a:solidFill>
              <a:effectLst/>
              <a:uLnTx/>
              <a:uFillTx/>
              <a:latin typeface="+mn-lt"/>
              <a:ea typeface="Arial Unicode MS" panose="020B0604020202020204" charset="-122"/>
              <a:cs typeface="+mn-cs"/>
            </a:endParaRPr>
          </a:p>
        </p:txBody>
      </p:sp>
      <p:sp>
        <p:nvSpPr>
          <p:cNvPr id="12" name="椭圆 11"/>
          <p:cNvSpPr/>
          <p:nvPr/>
        </p:nvSpPr>
        <p:spPr bwMode="auto">
          <a:xfrm>
            <a:off x="1666875" y="4752975"/>
            <a:ext cx="995363" cy="995363"/>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Arial Unicode MS" panose="020B0604020202020204" charset="-122"/>
              <a:cs typeface="+mn-cs"/>
            </a:endParaRPr>
          </a:p>
        </p:txBody>
      </p:sp>
      <p:sp>
        <p:nvSpPr>
          <p:cNvPr id="28" name="KSO_Shape"/>
          <p:cNvSpPr>
            <a:spLocks noChangeAspect="1"/>
          </p:cNvSpPr>
          <p:nvPr/>
        </p:nvSpPr>
        <p:spPr bwMode="auto">
          <a:xfrm>
            <a:off x="1946275" y="5035550"/>
            <a:ext cx="436563" cy="428625"/>
          </a:xfrm>
          <a:custGeom>
            <a:avLst/>
            <a:gdLst>
              <a:gd name="T0" fmla="*/ 2166826 w 3073399"/>
              <a:gd name="T1" fmla="*/ 1987218 h 3009901"/>
              <a:gd name="T2" fmla="*/ 2210027 w 3073399"/>
              <a:gd name="T3" fmla="*/ 2130672 h 3009901"/>
              <a:gd name="T4" fmla="*/ 2105838 w 3073399"/>
              <a:gd name="T5" fmla="*/ 2235088 h 3009901"/>
              <a:gd name="T6" fmla="*/ 2217333 w 3073399"/>
              <a:gd name="T7" fmla="*/ 2248101 h 3009901"/>
              <a:gd name="T8" fmla="*/ 3043858 w 3073399"/>
              <a:gd name="T9" fmla="*/ 2189069 h 3009901"/>
              <a:gd name="T10" fmla="*/ 3067364 w 3073399"/>
              <a:gd name="T11" fmla="*/ 2325540 h 3009901"/>
              <a:gd name="T12" fmla="*/ 2986681 w 3073399"/>
              <a:gd name="T13" fmla="*/ 2419166 h 3009901"/>
              <a:gd name="T14" fmla="*/ 1073158 w 3073399"/>
              <a:gd name="T15" fmla="*/ 2720355 h 3009901"/>
              <a:gd name="T16" fmla="*/ 622407 w 3073399"/>
              <a:gd name="T17" fmla="*/ 1982922 h 3009901"/>
              <a:gd name="T18" fmla="*/ 593524 w 3073399"/>
              <a:gd name="T19" fmla="*/ 2101163 h 3009901"/>
              <a:gd name="T20" fmla="*/ 682077 w 3073399"/>
              <a:gd name="T21" fmla="*/ 2181579 h 3009901"/>
              <a:gd name="T22" fmla="*/ 796338 w 3073399"/>
              <a:gd name="T23" fmla="*/ 2140894 h 3009901"/>
              <a:gd name="T24" fmla="*/ 814112 w 3073399"/>
              <a:gd name="T25" fmla="*/ 2020111 h 3009901"/>
              <a:gd name="T26" fmla="*/ 717625 w 3073399"/>
              <a:gd name="T27" fmla="*/ 1948912 h 3009901"/>
              <a:gd name="T28" fmla="*/ 1746106 w 3073399"/>
              <a:gd name="T29" fmla="*/ 1195455 h 3009901"/>
              <a:gd name="T30" fmla="*/ 1690575 w 3073399"/>
              <a:gd name="T31" fmla="*/ 1270442 h 3009901"/>
              <a:gd name="T32" fmla="*/ 1789578 w 3073399"/>
              <a:gd name="T33" fmla="*/ 1411202 h 3009901"/>
              <a:gd name="T34" fmla="*/ 1748644 w 3073399"/>
              <a:gd name="T35" fmla="*/ 1427725 h 3009901"/>
              <a:gd name="T36" fmla="*/ 1655353 w 3073399"/>
              <a:gd name="T37" fmla="*/ 1411838 h 3009901"/>
              <a:gd name="T38" fmla="*/ 1855264 w 3073399"/>
              <a:gd name="T39" fmla="*/ 1493815 h 3009901"/>
              <a:gd name="T40" fmla="*/ 1893342 w 3073399"/>
              <a:gd name="T41" fmla="*/ 1417875 h 3009901"/>
              <a:gd name="T42" fmla="*/ 1804492 w 3073399"/>
              <a:gd name="T43" fmla="*/ 1289824 h 3009901"/>
              <a:gd name="T44" fmla="*/ 1850821 w 3073399"/>
              <a:gd name="T45" fmla="*/ 1265040 h 3009901"/>
              <a:gd name="T46" fmla="*/ 1937132 w 3073399"/>
              <a:gd name="T47" fmla="*/ 1279021 h 3009901"/>
              <a:gd name="T48" fmla="*/ 1996153 w 3073399"/>
              <a:gd name="T49" fmla="*/ 1165905 h 3009901"/>
              <a:gd name="T50" fmla="*/ 2009481 w 3073399"/>
              <a:gd name="T51" fmla="*/ 1399128 h 3009901"/>
              <a:gd name="T52" fmla="*/ 1870178 w 3073399"/>
              <a:gd name="T53" fmla="*/ 1586279 h 3009901"/>
              <a:gd name="T54" fmla="*/ 2244614 w 3073399"/>
              <a:gd name="T55" fmla="*/ 1785503 h 3009901"/>
              <a:gd name="T56" fmla="*/ 2319819 w 3073399"/>
              <a:gd name="T57" fmla="*/ 1729263 h 3009901"/>
              <a:gd name="T58" fmla="*/ 2426438 w 3073399"/>
              <a:gd name="T59" fmla="*/ 1356550 h 3009901"/>
              <a:gd name="T60" fmla="*/ 2403591 w 3073399"/>
              <a:gd name="T61" fmla="*/ 1267900 h 3009901"/>
              <a:gd name="T62" fmla="*/ 1379920 w 3073399"/>
              <a:gd name="T63" fmla="*/ 892963 h 3009901"/>
              <a:gd name="T64" fmla="*/ 1113054 w 3073399"/>
              <a:gd name="T65" fmla="*/ 1215790 h 3009901"/>
              <a:gd name="T66" fmla="*/ 1167633 w 3073399"/>
              <a:gd name="T67" fmla="*/ 1294273 h 3009901"/>
              <a:gd name="T68" fmla="*/ 1620448 w 3073399"/>
              <a:gd name="T69" fmla="*/ 1557682 h 3009901"/>
              <a:gd name="T70" fmla="*/ 1567138 w 3073399"/>
              <a:gd name="T71" fmla="*/ 1336533 h 3009901"/>
              <a:gd name="T72" fmla="*/ 1690258 w 3073399"/>
              <a:gd name="T73" fmla="*/ 1125551 h 3009901"/>
              <a:gd name="T74" fmla="*/ 1630284 w 3073399"/>
              <a:gd name="T75" fmla="*/ 966044 h 3009901"/>
              <a:gd name="T76" fmla="*/ 1977749 w 3073399"/>
              <a:gd name="T77" fmla="*/ 1016565 h 3009901"/>
              <a:gd name="T78" fmla="*/ 2126889 w 3073399"/>
              <a:gd name="T79" fmla="*/ 1849370 h 3009901"/>
              <a:gd name="T80" fmla="*/ 1114324 w 3073399"/>
              <a:gd name="T81" fmla="*/ 1422959 h 3009901"/>
              <a:gd name="T82" fmla="*/ 2261492 w 3073399"/>
              <a:gd name="T83" fmla="*/ 424657 h 3009901"/>
              <a:gd name="T84" fmla="*/ 2387119 w 3073399"/>
              <a:gd name="T85" fmla="*/ 478017 h 3009901"/>
              <a:gd name="T86" fmla="*/ 2378236 w 3073399"/>
              <a:gd name="T87" fmla="*/ 506603 h 3009901"/>
              <a:gd name="T88" fmla="*/ 2367450 w 3073399"/>
              <a:gd name="T89" fmla="*/ 546940 h 3009901"/>
              <a:gd name="T90" fmla="*/ 2465477 w 3073399"/>
              <a:gd name="T91" fmla="*/ 453243 h 3009901"/>
              <a:gd name="T92" fmla="*/ 2342705 w 3073399"/>
              <a:gd name="T93" fmla="*/ 411635 h 3009901"/>
              <a:gd name="T94" fmla="*/ 2369671 w 3073399"/>
              <a:gd name="T95" fmla="*/ 410999 h 3009901"/>
              <a:gd name="T96" fmla="*/ 2357616 w 3073399"/>
              <a:gd name="T97" fmla="*/ 340488 h 3009901"/>
              <a:gd name="T98" fmla="*/ 1928390 w 3073399"/>
              <a:gd name="T99" fmla="*/ 431009 h 3009901"/>
              <a:gd name="T100" fmla="*/ 2026417 w 3073399"/>
              <a:gd name="T101" fmla="*/ 723854 h 3009901"/>
              <a:gd name="T102" fmla="*/ 2325892 w 3073399"/>
              <a:gd name="T103" fmla="*/ 621581 h 3009901"/>
              <a:gd name="T104" fmla="*/ 2220251 w 3073399"/>
              <a:gd name="T105" fmla="*/ 500886 h 3009901"/>
              <a:gd name="T106" fmla="*/ 2218982 w 3073399"/>
              <a:gd name="T107" fmla="*/ 333500 h 3009901"/>
              <a:gd name="T108" fmla="*/ 2343340 w 3073399"/>
              <a:gd name="T109" fmla="*/ 248696 h 3009901"/>
              <a:gd name="T110" fmla="*/ 2472774 w 3073399"/>
              <a:gd name="T111" fmla="*/ 328101 h 3009901"/>
              <a:gd name="T112" fmla="*/ 2524801 w 3073399"/>
              <a:gd name="T113" fmla="*/ 488181 h 3009901"/>
              <a:gd name="T114" fmla="*/ 2639008 w 3073399"/>
              <a:gd name="T115" fmla="*/ 537094 h 3009901"/>
              <a:gd name="T116" fmla="*/ 2841724 w 3073399"/>
              <a:gd name="T117" fmla="*/ 369391 h 3009901"/>
              <a:gd name="T118" fmla="*/ 2931186 w 3073399"/>
              <a:gd name="T119" fmla="*/ 467218 h 3009901"/>
              <a:gd name="T120" fmla="*/ 2221520 w 3073399"/>
              <a:gd name="T121" fmla="*/ 758157 h 3009901"/>
              <a:gd name="T122" fmla="*/ 2156168 w 3073399"/>
              <a:gd name="T123" fmla="*/ 242661 h 3009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3399" h="3009901">
                <a:moveTo>
                  <a:pt x="1055687" y="1949450"/>
                </a:moveTo>
                <a:lnTo>
                  <a:pt x="1078240" y="1949450"/>
                </a:lnTo>
                <a:lnTo>
                  <a:pt x="1078927" y="1949450"/>
                </a:lnTo>
                <a:lnTo>
                  <a:pt x="1086499" y="1949450"/>
                </a:lnTo>
                <a:lnTo>
                  <a:pt x="1351101" y="1949450"/>
                </a:lnTo>
                <a:lnTo>
                  <a:pt x="1804388" y="1949450"/>
                </a:lnTo>
                <a:lnTo>
                  <a:pt x="2069625" y="1949450"/>
                </a:lnTo>
                <a:lnTo>
                  <a:pt x="2076931" y="1949450"/>
                </a:lnTo>
                <a:lnTo>
                  <a:pt x="2084237" y="1950085"/>
                </a:lnTo>
                <a:lnTo>
                  <a:pt x="2091543" y="1951355"/>
                </a:lnTo>
                <a:lnTo>
                  <a:pt x="2098532" y="1952307"/>
                </a:lnTo>
                <a:lnTo>
                  <a:pt x="2105838" y="1953894"/>
                </a:lnTo>
                <a:lnTo>
                  <a:pt x="2112508" y="1956115"/>
                </a:lnTo>
                <a:lnTo>
                  <a:pt x="2119496" y="1958337"/>
                </a:lnTo>
                <a:lnTo>
                  <a:pt x="2126167" y="1960876"/>
                </a:lnTo>
                <a:lnTo>
                  <a:pt x="2132202" y="1963732"/>
                </a:lnTo>
                <a:lnTo>
                  <a:pt x="2138555" y="1966906"/>
                </a:lnTo>
                <a:lnTo>
                  <a:pt x="2144591" y="1970397"/>
                </a:lnTo>
                <a:lnTo>
                  <a:pt x="2150626" y="1974206"/>
                </a:lnTo>
                <a:lnTo>
                  <a:pt x="2156344" y="1978331"/>
                </a:lnTo>
                <a:lnTo>
                  <a:pt x="2161744" y="1982775"/>
                </a:lnTo>
                <a:lnTo>
                  <a:pt x="2166826" y="1987218"/>
                </a:lnTo>
                <a:lnTo>
                  <a:pt x="2172226" y="1991979"/>
                </a:lnTo>
                <a:lnTo>
                  <a:pt x="2176991" y="1997057"/>
                </a:lnTo>
                <a:lnTo>
                  <a:pt x="2181438" y="2002135"/>
                </a:lnTo>
                <a:lnTo>
                  <a:pt x="2185568" y="2007847"/>
                </a:lnTo>
                <a:lnTo>
                  <a:pt x="2190015" y="2013243"/>
                </a:lnTo>
                <a:lnTo>
                  <a:pt x="2193826" y="2019273"/>
                </a:lnTo>
                <a:lnTo>
                  <a:pt x="2197321" y="2025620"/>
                </a:lnTo>
                <a:lnTo>
                  <a:pt x="2200497" y="2031651"/>
                </a:lnTo>
                <a:lnTo>
                  <a:pt x="2203038" y="2037998"/>
                </a:lnTo>
                <a:lnTo>
                  <a:pt x="2205897" y="2044663"/>
                </a:lnTo>
                <a:lnTo>
                  <a:pt x="2208121" y="2051328"/>
                </a:lnTo>
                <a:lnTo>
                  <a:pt x="2210027" y="2058310"/>
                </a:lnTo>
                <a:lnTo>
                  <a:pt x="2211615" y="2065292"/>
                </a:lnTo>
                <a:lnTo>
                  <a:pt x="2212886" y="2072592"/>
                </a:lnTo>
                <a:lnTo>
                  <a:pt x="2213838" y="2079892"/>
                </a:lnTo>
                <a:lnTo>
                  <a:pt x="2214474" y="2087191"/>
                </a:lnTo>
                <a:lnTo>
                  <a:pt x="2214791" y="2094491"/>
                </a:lnTo>
                <a:lnTo>
                  <a:pt x="2214474" y="2102108"/>
                </a:lnTo>
                <a:lnTo>
                  <a:pt x="2213838" y="2109408"/>
                </a:lnTo>
                <a:lnTo>
                  <a:pt x="2212886" y="2116707"/>
                </a:lnTo>
                <a:lnTo>
                  <a:pt x="2211615" y="2123689"/>
                </a:lnTo>
                <a:lnTo>
                  <a:pt x="2210027" y="2130672"/>
                </a:lnTo>
                <a:lnTo>
                  <a:pt x="2208121" y="2137654"/>
                </a:lnTo>
                <a:lnTo>
                  <a:pt x="2205897" y="2144319"/>
                </a:lnTo>
                <a:lnTo>
                  <a:pt x="2203038" y="2150984"/>
                </a:lnTo>
                <a:lnTo>
                  <a:pt x="2200497" y="2157649"/>
                </a:lnTo>
                <a:lnTo>
                  <a:pt x="2197321" y="2163996"/>
                </a:lnTo>
                <a:lnTo>
                  <a:pt x="2193826" y="2169709"/>
                </a:lnTo>
                <a:lnTo>
                  <a:pt x="2190015" y="2175739"/>
                </a:lnTo>
                <a:lnTo>
                  <a:pt x="2185568" y="2181452"/>
                </a:lnTo>
                <a:lnTo>
                  <a:pt x="2181438" y="2186847"/>
                </a:lnTo>
                <a:lnTo>
                  <a:pt x="2176991" y="2192243"/>
                </a:lnTo>
                <a:lnTo>
                  <a:pt x="2172226" y="2197003"/>
                </a:lnTo>
                <a:lnTo>
                  <a:pt x="2166826" y="2201764"/>
                </a:lnTo>
                <a:lnTo>
                  <a:pt x="2161744" y="2206524"/>
                </a:lnTo>
                <a:lnTo>
                  <a:pt x="2156344" y="2210968"/>
                </a:lnTo>
                <a:lnTo>
                  <a:pt x="2150626" y="2214776"/>
                </a:lnTo>
                <a:lnTo>
                  <a:pt x="2144591" y="2218585"/>
                </a:lnTo>
                <a:lnTo>
                  <a:pt x="2138555" y="2222076"/>
                </a:lnTo>
                <a:lnTo>
                  <a:pt x="2132202" y="2225250"/>
                </a:lnTo>
                <a:lnTo>
                  <a:pt x="2126167" y="2228423"/>
                </a:lnTo>
                <a:lnTo>
                  <a:pt x="2119496" y="2230645"/>
                </a:lnTo>
                <a:lnTo>
                  <a:pt x="2112508" y="2233184"/>
                </a:lnTo>
                <a:lnTo>
                  <a:pt x="2105838" y="2235088"/>
                </a:lnTo>
                <a:lnTo>
                  <a:pt x="2098532" y="2236675"/>
                </a:lnTo>
                <a:lnTo>
                  <a:pt x="2091543" y="2238262"/>
                </a:lnTo>
                <a:lnTo>
                  <a:pt x="2084237" y="2238897"/>
                </a:lnTo>
                <a:lnTo>
                  <a:pt x="2076931" y="2239531"/>
                </a:lnTo>
                <a:lnTo>
                  <a:pt x="2069625" y="2239531"/>
                </a:lnTo>
                <a:lnTo>
                  <a:pt x="1804388" y="2239531"/>
                </a:lnTo>
                <a:lnTo>
                  <a:pt x="1584256" y="2239531"/>
                </a:lnTo>
                <a:lnTo>
                  <a:pt x="1584256" y="2308085"/>
                </a:lnTo>
                <a:lnTo>
                  <a:pt x="2069625" y="2308085"/>
                </a:lnTo>
                <a:lnTo>
                  <a:pt x="2082331" y="2307767"/>
                </a:lnTo>
                <a:lnTo>
                  <a:pt x="2095355" y="2306815"/>
                </a:lnTo>
                <a:lnTo>
                  <a:pt x="2108379" y="2304593"/>
                </a:lnTo>
                <a:lnTo>
                  <a:pt x="2120767" y="2302054"/>
                </a:lnTo>
                <a:lnTo>
                  <a:pt x="2133155" y="2298563"/>
                </a:lnTo>
                <a:lnTo>
                  <a:pt x="2144908" y="2294437"/>
                </a:lnTo>
                <a:lnTo>
                  <a:pt x="2156344" y="2289677"/>
                </a:lnTo>
                <a:lnTo>
                  <a:pt x="2167462" y="2284281"/>
                </a:lnTo>
                <a:lnTo>
                  <a:pt x="2178262" y="2278251"/>
                </a:lnTo>
                <a:lnTo>
                  <a:pt x="2188744" y="2271586"/>
                </a:lnTo>
                <a:lnTo>
                  <a:pt x="2198909" y="2264287"/>
                </a:lnTo>
                <a:lnTo>
                  <a:pt x="2208438" y="2256670"/>
                </a:lnTo>
                <a:lnTo>
                  <a:pt x="2217333" y="2248101"/>
                </a:lnTo>
                <a:lnTo>
                  <a:pt x="2226227" y="2239531"/>
                </a:lnTo>
                <a:lnTo>
                  <a:pt x="2234168" y="2230010"/>
                </a:lnTo>
                <a:lnTo>
                  <a:pt x="2241792" y="2220489"/>
                </a:lnTo>
                <a:lnTo>
                  <a:pt x="2946339" y="2149079"/>
                </a:lnTo>
                <a:lnTo>
                  <a:pt x="2952057" y="2148445"/>
                </a:lnTo>
                <a:lnTo>
                  <a:pt x="2958410" y="2148445"/>
                </a:lnTo>
                <a:lnTo>
                  <a:pt x="2964445" y="2148762"/>
                </a:lnTo>
                <a:lnTo>
                  <a:pt x="2970480" y="2149079"/>
                </a:lnTo>
                <a:lnTo>
                  <a:pt x="2976198" y="2150349"/>
                </a:lnTo>
                <a:lnTo>
                  <a:pt x="2982234" y="2151301"/>
                </a:lnTo>
                <a:lnTo>
                  <a:pt x="2988269" y="2152571"/>
                </a:lnTo>
                <a:lnTo>
                  <a:pt x="2993669" y="2154792"/>
                </a:lnTo>
                <a:lnTo>
                  <a:pt x="2999704" y="2157014"/>
                </a:lnTo>
                <a:lnTo>
                  <a:pt x="3004787" y="2159235"/>
                </a:lnTo>
                <a:lnTo>
                  <a:pt x="3010504" y="2161774"/>
                </a:lnTo>
                <a:lnTo>
                  <a:pt x="3015587" y="2164948"/>
                </a:lnTo>
                <a:lnTo>
                  <a:pt x="3020987" y="2168439"/>
                </a:lnTo>
                <a:lnTo>
                  <a:pt x="3025752" y="2171930"/>
                </a:lnTo>
                <a:lnTo>
                  <a:pt x="3030834" y="2175739"/>
                </a:lnTo>
                <a:lnTo>
                  <a:pt x="3035281" y="2179865"/>
                </a:lnTo>
                <a:lnTo>
                  <a:pt x="3039728" y="2184308"/>
                </a:lnTo>
                <a:lnTo>
                  <a:pt x="3043858" y="2189069"/>
                </a:lnTo>
                <a:lnTo>
                  <a:pt x="3047669" y="2193829"/>
                </a:lnTo>
                <a:lnTo>
                  <a:pt x="3051164" y="2199225"/>
                </a:lnTo>
                <a:lnTo>
                  <a:pt x="3054658" y="2204303"/>
                </a:lnTo>
                <a:lnTo>
                  <a:pt x="3057834" y="2209381"/>
                </a:lnTo>
                <a:lnTo>
                  <a:pt x="3060693" y="2215094"/>
                </a:lnTo>
                <a:lnTo>
                  <a:pt x="3063234" y="2220806"/>
                </a:lnTo>
                <a:lnTo>
                  <a:pt x="3065458" y="2226519"/>
                </a:lnTo>
                <a:lnTo>
                  <a:pt x="3067681" y="2232549"/>
                </a:lnTo>
                <a:lnTo>
                  <a:pt x="3069270" y="2238897"/>
                </a:lnTo>
                <a:lnTo>
                  <a:pt x="3070858" y="2244609"/>
                </a:lnTo>
                <a:lnTo>
                  <a:pt x="3071811" y="2250957"/>
                </a:lnTo>
                <a:lnTo>
                  <a:pt x="3072446" y="2257305"/>
                </a:lnTo>
                <a:lnTo>
                  <a:pt x="3072764" y="2263652"/>
                </a:lnTo>
                <a:lnTo>
                  <a:pt x="3073399" y="2270317"/>
                </a:lnTo>
                <a:lnTo>
                  <a:pt x="3073399" y="2283647"/>
                </a:lnTo>
                <a:lnTo>
                  <a:pt x="3073399" y="2289994"/>
                </a:lnTo>
                <a:lnTo>
                  <a:pt x="3072764" y="2296342"/>
                </a:lnTo>
                <a:lnTo>
                  <a:pt x="3072128" y="2302372"/>
                </a:lnTo>
                <a:lnTo>
                  <a:pt x="3071176" y="2308085"/>
                </a:lnTo>
                <a:lnTo>
                  <a:pt x="3070222" y="2314115"/>
                </a:lnTo>
                <a:lnTo>
                  <a:pt x="3068952" y="2320145"/>
                </a:lnTo>
                <a:lnTo>
                  <a:pt x="3067364" y="2325540"/>
                </a:lnTo>
                <a:lnTo>
                  <a:pt x="3065458" y="2331570"/>
                </a:lnTo>
                <a:lnTo>
                  <a:pt x="3063870" y="2336966"/>
                </a:lnTo>
                <a:lnTo>
                  <a:pt x="3061646" y="2342361"/>
                </a:lnTo>
                <a:lnTo>
                  <a:pt x="3059422" y="2347757"/>
                </a:lnTo>
                <a:lnTo>
                  <a:pt x="3056564" y="2353152"/>
                </a:lnTo>
                <a:lnTo>
                  <a:pt x="3054022" y="2357913"/>
                </a:lnTo>
                <a:lnTo>
                  <a:pt x="3050846" y="2363308"/>
                </a:lnTo>
                <a:lnTo>
                  <a:pt x="3047669" y="2368069"/>
                </a:lnTo>
                <a:lnTo>
                  <a:pt x="3044493" y="2372512"/>
                </a:lnTo>
                <a:lnTo>
                  <a:pt x="3040999" y="2377272"/>
                </a:lnTo>
                <a:lnTo>
                  <a:pt x="3037187" y="2381716"/>
                </a:lnTo>
                <a:lnTo>
                  <a:pt x="3033375" y="2385842"/>
                </a:lnTo>
                <a:lnTo>
                  <a:pt x="3029563" y="2389967"/>
                </a:lnTo>
                <a:lnTo>
                  <a:pt x="3025434" y="2394411"/>
                </a:lnTo>
                <a:lnTo>
                  <a:pt x="3020987" y="2397902"/>
                </a:lnTo>
                <a:lnTo>
                  <a:pt x="3016857" y="2401710"/>
                </a:lnTo>
                <a:lnTo>
                  <a:pt x="3011775" y="2405202"/>
                </a:lnTo>
                <a:lnTo>
                  <a:pt x="3007328" y="2408058"/>
                </a:lnTo>
                <a:lnTo>
                  <a:pt x="3002563" y="2410914"/>
                </a:lnTo>
                <a:lnTo>
                  <a:pt x="2997163" y="2414088"/>
                </a:lnTo>
                <a:lnTo>
                  <a:pt x="2992398" y="2416627"/>
                </a:lnTo>
                <a:lnTo>
                  <a:pt x="2986681" y="2419166"/>
                </a:lnTo>
                <a:lnTo>
                  <a:pt x="2981598" y="2421070"/>
                </a:lnTo>
                <a:lnTo>
                  <a:pt x="2975880" y="2423292"/>
                </a:lnTo>
                <a:lnTo>
                  <a:pt x="2970480" y="2424879"/>
                </a:lnTo>
                <a:lnTo>
                  <a:pt x="1949871" y="2711469"/>
                </a:lnTo>
                <a:lnTo>
                  <a:pt x="1922236" y="2718769"/>
                </a:lnTo>
                <a:lnTo>
                  <a:pt x="1894600" y="2725433"/>
                </a:lnTo>
                <a:lnTo>
                  <a:pt x="1867282" y="2731781"/>
                </a:lnTo>
                <a:lnTo>
                  <a:pt x="1839329" y="2737176"/>
                </a:lnTo>
                <a:lnTo>
                  <a:pt x="1811376" y="2742254"/>
                </a:lnTo>
                <a:lnTo>
                  <a:pt x="1783423" y="2746380"/>
                </a:lnTo>
                <a:lnTo>
                  <a:pt x="1755470" y="2750189"/>
                </a:lnTo>
                <a:lnTo>
                  <a:pt x="1727199" y="2753362"/>
                </a:lnTo>
                <a:lnTo>
                  <a:pt x="1698928" y="2755584"/>
                </a:lnTo>
                <a:lnTo>
                  <a:pt x="1670975" y="2757488"/>
                </a:lnTo>
                <a:lnTo>
                  <a:pt x="1643022" y="2758440"/>
                </a:lnTo>
                <a:lnTo>
                  <a:pt x="1614751" y="2759075"/>
                </a:lnTo>
                <a:lnTo>
                  <a:pt x="1586480" y="2758758"/>
                </a:lnTo>
                <a:lnTo>
                  <a:pt x="1558209" y="2758123"/>
                </a:lnTo>
                <a:lnTo>
                  <a:pt x="1529621" y="2757171"/>
                </a:lnTo>
                <a:lnTo>
                  <a:pt x="1501350" y="2754949"/>
                </a:lnTo>
                <a:lnTo>
                  <a:pt x="1079193" y="2720990"/>
                </a:lnTo>
                <a:lnTo>
                  <a:pt x="1073158" y="2720355"/>
                </a:lnTo>
                <a:lnTo>
                  <a:pt x="1067122" y="2719403"/>
                </a:lnTo>
                <a:lnTo>
                  <a:pt x="1061405" y="2718451"/>
                </a:lnTo>
                <a:lnTo>
                  <a:pt x="1055687" y="2717182"/>
                </a:lnTo>
                <a:lnTo>
                  <a:pt x="1055687" y="1952625"/>
                </a:lnTo>
                <a:lnTo>
                  <a:pt x="1055687" y="1952624"/>
                </a:lnTo>
                <a:lnTo>
                  <a:pt x="1055687" y="1949450"/>
                </a:lnTo>
                <a:close/>
                <a:moveTo>
                  <a:pt x="699851" y="1948276"/>
                </a:moveTo>
                <a:lnTo>
                  <a:pt x="693503" y="1948912"/>
                </a:lnTo>
                <a:lnTo>
                  <a:pt x="687790" y="1949865"/>
                </a:lnTo>
                <a:lnTo>
                  <a:pt x="682077" y="1950819"/>
                </a:lnTo>
                <a:lnTo>
                  <a:pt x="676364" y="1951772"/>
                </a:lnTo>
                <a:lnTo>
                  <a:pt x="670651" y="1953680"/>
                </a:lnTo>
                <a:lnTo>
                  <a:pt x="665255" y="1955269"/>
                </a:lnTo>
                <a:lnTo>
                  <a:pt x="659860" y="1957494"/>
                </a:lnTo>
                <a:lnTo>
                  <a:pt x="654781" y="1959719"/>
                </a:lnTo>
                <a:lnTo>
                  <a:pt x="649386" y="1962579"/>
                </a:lnTo>
                <a:lnTo>
                  <a:pt x="644625" y="1965440"/>
                </a:lnTo>
                <a:lnTo>
                  <a:pt x="639864" y="1968619"/>
                </a:lnTo>
                <a:lnTo>
                  <a:pt x="635103" y="1971797"/>
                </a:lnTo>
                <a:lnTo>
                  <a:pt x="630659" y="1975294"/>
                </a:lnTo>
                <a:lnTo>
                  <a:pt x="626533" y="1979108"/>
                </a:lnTo>
                <a:lnTo>
                  <a:pt x="622407" y="1982922"/>
                </a:lnTo>
                <a:lnTo>
                  <a:pt x="618599" y="1986736"/>
                </a:lnTo>
                <a:lnTo>
                  <a:pt x="615107" y="1991186"/>
                </a:lnTo>
                <a:lnTo>
                  <a:pt x="611616" y="1995318"/>
                </a:lnTo>
                <a:lnTo>
                  <a:pt x="608125" y="2000404"/>
                </a:lnTo>
                <a:lnTo>
                  <a:pt x="604951" y="2004854"/>
                </a:lnTo>
                <a:lnTo>
                  <a:pt x="602094" y="2010257"/>
                </a:lnTo>
                <a:lnTo>
                  <a:pt x="599555" y="2015025"/>
                </a:lnTo>
                <a:lnTo>
                  <a:pt x="597333" y="2020111"/>
                </a:lnTo>
                <a:lnTo>
                  <a:pt x="595112" y="2025514"/>
                </a:lnTo>
                <a:lnTo>
                  <a:pt x="593524" y="2030918"/>
                </a:lnTo>
                <a:lnTo>
                  <a:pt x="591620" y="2036639"/>
                </a:lnTo>
                <a:lnTo>
                  <a:pt x="590351" y="2042360"/>
                </a:lnTo>
                <a:lnTo>
                  <a:pt x="589081" y="2048082"/>
                </a:lnTo>
                <a:lnTo>
                  <a:pt x="588446" y="2054121"/>
                </a:lnTo>
                <a:lnTo>
                  <a:pt x="588129" y="2060160"/>
                </a:lnTo>
                <a:lnTo>
                  <a:pt x="587811" y="2065881"/>
                </a:lnTo>
                <a:lnTo>
                  <a:pt x="588129" y="2072238"/>
                </a:lnTo>
                <a:lnTo>
                  <a:pt x="588446" y="2078277"/>
                </a:lnTo>
                <a:lnTo>
                  <a:pt x="589081" y="2083999"/>
                </a:lnTo>
                <a:lnTo>
                  <a:pt x="590351" y="2089720"/>
                </a:lnTo>
                <a:lnTo>
                  <a:pt x="591620" y="2095759"/>
                </a:lnTo>
                <a:lnTo>
                  <a:pt x="593524" y="2101163"/>
                </a:lnTo>
                <a:lnTo>
                  <a:pt x="595112" y="2106566"/>
                </a:lnTo>
                <a:lnTo>
                  <a:pt x="597333" y="2111970"/>
                </a:lnTo>
                <a:lnTo>
                  <a:pt x="599555" y="2117373"/>
                </a:lnTo>
                <a:lnTo>
                  <a:pt x="602094" y="2122141"/>
                </a:lnTo>
                <a:lnTo>
                  <a:pt x="604951" y="2127227"/>
                </a:lnTo>
                <a:lnTo>
                  <a:pt x="608125" y="2131994"/>
                </a:lnTo>
                <a:lnTo>
                  <a:pt x="611616" y="2136444"/>
                </a:lnTo>
                <a:lnTo>
                  <a:pt x="615107" y="2140894"/>
                </a:lnTo>
                <a:lnTo>
                  <a:pt x="618599" y="2145344"/>
                </a:lnTo>
                <a:lnTo>
                  <a:pt x="622407" y="2149476"/>
                </a:lnTo>
                <a:lnTo>
                  <a:pt x="626533" y="2153291"/>
                </a:lnTo>
                <a:lnTo>
                  <a:pt x="630659" y="2157105"/>
                </a:lnTo>
                <a:lnTo>
                  <a:pt x="635103" y="2160601"/>
                </a:lnTo>
                <a:lnTo>
                  <a:pt x="639864" y="2163780"/>
                </a:lnTo>
                <a:lnTo>
                  <a:pt x="644625" y="2166958"/>
                </a:lnTo>
                <a:lnTo>
                  <a:pt x="649386" y="2169501"/>
                </a:lnTo>
                <a:lnTo>
                  <a:pt x="654781" y="2172362"/>
                </a:lnTo>
                <a:lnTo>
                  <a:pt x="659860" y="2174587"/>
                </a:lnTo>
                <a:lnTo>
                  <a:pt x="665255" y="2176494"/>
                </a:lnTo>
                <a:lnTo>
                  <a:pt x="670651" y="2178719"/>
                </a:lnTo>
                <a:lnTo>
                  <a:pt x="676364" y="2179990"/>
                </a:lnTo>
                <a:lnTo>
                  <a:pt x="682077" y="2181579"/>
                </a:lnTo>
                <a:lnTo>
                  <a:pt x="687790" y="2182533"/>
                </a:lnTo>
                <a:lnTo>
                  <a:pt x="693503" y="2183169"/>
                </a:lnTo>
                <a:lnTo>
                  <a:pt x="699851" y="2183486"/>
                </a:lnTo>
                <a:lnTo>
                  <a:pt x="705564" y="2184122"/>
                </a:lnTo>
                <a:lnTo>
                  <a:pt x="711595" y="2183486"/>
                </a:lnTo>
                <a:lnTo>
                  <a:pt x="717625" y="2183169"/>
                </a:lnTo>
                <a:lnTo>
                  <a:pt x="723338" y="2182533"/>
                </a:lnTo>
                <a:lnTo>
                  <a:pt x="729369" y="2181579"/>
                </a:lnTo>
                <a:lnTo>
                  <a:pt x="735082" y="2179990"/>
                </a:lnTo>
                <a:lnTo>
                  <a:pt x="740477" y="2178719"/>
                </a:lnTo>
                <a:lnTo>
                  <a:pt x="746190" y="2176494"/>
                </a:lnTo>
                <a:lnTo>
                  <a:pt x="751269" y="2174587"/>
                </a:lnTo>
                <a:lnTo>
                  <a:pt x="756664" y="2172362"/>
                </a:lnTo>
                <a:lnTo>
                  <a:pt x="761743" y="2169501"/>
                </a:lnTo>
                <a:lnTo>
                  <a:pt x="766821" y="2166958"/>
                </a:lnTo>
                <a:lnTo>
                  <a:pt x="771582" y="2163780"/>
                </a:lnTo>
                <a:lnTo>
                  <a:pt x="776025" y="2160601"/>
                </a:lnTo>
                <a:lnTo>
                  <a:pt x="780469" y="2157105"/>
                </a:lnTo>
                <a:lnTo>
                  <a:pt x="784912" y="2153291"/>
                </a:lnTo>
                <a:lnTo>
                  <a:pt x="789038" y="2149476"/>
                </a:lnTo>
                <a:lnTo>
                  <a:pt x="792847" y="2145344"/>
                </a:lnTo>
                <a:lnTo>
                  <a:pt x="796338" y="2140894"/>
                </a:lnTo>
                <a:lnTo>
                  <a:pt x="799830" y="2136444"/>
                </a:lnTo>
                <a:lnTo>
                  <a:pt x="803321" y="2131994"/>
                </a:lnTo>
                <a:lnTo>
                  <a:pt x="806495" y="2127227"/>
                </a:lnTo>
                <a:lnTo>
                  <a:pt x="809352" y="2122141"/>
                </a:lnTo>
                <a:lnTo>
                  <a:pt x="811573" y="2117373"/>
                </a:lnTo>
                <a:lnTo>
                  <a:pt x="814112" y="2111970"/>
                </a:lnTo>
                <a:lnTo>
                  <a:pt x="816017" y="2106566"/>
                </a:lnTo>
                <a:lnTo>
                  <a:pt x="817921" y="2101163"/>
                </a:lnTo>
                <a:lnTo>
                  <a:pt x="819508" y="2095759"/>
                </a:lnTo>
                <a:lnTo>
                  <a:pt x="821095" y="2089720"/>
                </a:lnTo>
                <a:lnTo>
                  <a:pt x="822047" y="2083999"/>
                </a:lnTo>
                <a:lnTo>
                  <a:pt x="822682" y="2078277"/>
                </a:lnTo>
                <a:lnTo>
                  <a:pt x="823000" y="2072238"/>
                </a:lnTo>
                <a:lnTo>
                  <a:pt x="823000" y="2065881"/>
                </a:lnTo>
                <a:lnTo>
                  <a:pt x="823000" y="2060160"/>
                </a:lnTo>
                <a:lnTo>
                  <a:pt x="822682" y="2054121"/>
                </a:lnTo>
                <a:lnTo>
                  <a:pt x="822047" y="2048082"/>
                </a:lnTo>
                <a:lnTo>
                  <a:pt x="821095" y="2042360"/>
                </a:lnTo>
                <a:lnTo>
                  <a:pt x="819508" y="2036639"/>
                </a:lnTo>
                <a:lnTo>
                  <a:pt x="817921" y="2030918"/>
                </a:lnTo>
                <a:lnTo>
                  <a:pt x="816017" y="2025514"/>
                </a:lnTo>
                <a:lnTo>
                  <a:pt x="814112" y="2020111"/>
                </a:lnTo>
                <a:lnTo>
                  <a:pt x="811573" y="2015025"/>
                </a:lnTo>
                <a:lnTo>
                  <a:pt x="809352" y="2010257"/>
                </a:lnTo>
                <a:lnTo>
                  <a:pt x="806495" y="2004854"/>
                </a:lnTo>
                <a:lnTo>
                  <a:pt x="803321" y="2000404"/>
                </a:lnTo>
                <a:lnTo>
                  <a:pt x="799830" y="1995318"/>
                </a:lnTo>
                <a:lnTo>
                  <a:pt x="796338" y="1991186"/>
                </a:lnTo>
                <a:lnTo>
                  <a:pt x="792847" y="1986736"/>
                </a:lnTo>
                <a:lnTo>
                  <a:pt x="789038" y="1982922"/>
                </a:lnTo>
                <a:lnTo>
                  <a:pt x="784912" y="1979108"/>
                </a:lnTo>
                <a:lnTo>
                  <a:pt x="780469" y="1975294"/>
                </a:lnTo>
                <a:lnTo>
                  <a:pt x="776025" y="1971797"/>
                </a:lnTo>
                <a:lnTo>
                  <a:pt x="771582" y="1968619"/>
                </a:lnTo>
                <a:lnTo>
                  <a:pt x="766821" y="1965440"/>
                </a:lnTo>
                <a:lnTo>
                  <a:pt x="761743" y="1962579"/>
                </a:lnTo>
                <a:lnTo>
                  <a:pt x="756664" y="1959719"/>
                </a:lnTo>
                <a:lnTo>
                  <a:pt x="751269" y="1957494"/>
                </a:lnTo>
                <a:lnTo>
                  <a:pt x="746190" y="1955269"/>
                </a:lnTo>
                <a:lnTo>
                  <a:pt x="740477" y="1953680"/>
                </a:lnTo>
                <a:lnTo>
                  <a:pt x="735082" y="1951772"/>
                </a:lnTo>
                <a:lnTo>
                  <a:pt x="729369" y="1950819"/>
                </a:lnTo>
                <a:lnTo>
                  <a:pt x="723338" y="1949865"/>
                </a:lnTo>
                <a:lnTo>
                  <a:pt x="717625" y="1948912"/>
                </a:lnTo>
                <a:lnTo>
                  <a:pt x="711595" y="1948276"/>
                </a:lnTo>
                <a:lnTo>
                  <a:pt x="705564" y="1948276"/>
                </a:lnTo>
                <a:lnTo>
                  <a:pt x="699851" y="1948276"/>
                </a:lnTo>
                <a:close/>
                <a:moveTo>
                  <a:pt x="0" y="1862138"/>
                </a:moveTo>
                <a:lnTo>
                  <a:pt x="941387" y="1862138"/>
                </a:lnTo>
                <a:lnTo>
                  <a:pt x="941387" y="2093534"/>
                </a:lnTo>
                <a:lnTo>
                  <a:pt x="941387" y="2574126"/>
                </a:lnTo>
                <a:lnTo>
                  <a:pt x="941387" y="3009901"/>
                </a:lnTo>
                <a:lnTo>
                  <a:pt x="0" y="3009901"/>
                </a:lnTo>
                <a:lnTo>
                  <a:pt x="0" y="1862138"/>
                </a:lnTo>
                <a:close/>
                <a:moveTo>
                  <a:pt x="1839398" y="1177026"/>
                </a:moveTo>
                <a:lnTo>
                  <a:pt x="1829243" y="1201810"/>
                </a:lnTo>
                <a:lnTo>
                  <a:pt x="1816551" y="1198314"/>
                </a:lnTo>
                <a:lnTo>
                  <a:pt x="1805127" y="1195455"/>
                </a:lnTo>
                <a:lnTo>
                  <a:pt x="1793704" y="1193230"/>
                </a:lnTo>
                <a:lnTo>
                  <a:pt x="1783232" y="1192277"/>
                </a:lnTo>
                <a:lnTo>
                  <a:pt x="1773078" y="1191959"/>
                </a:lnTo>
                <a:lnTo>
                  <a:pt x="1763241" y="1192277"/>
                </a:lnTo>
                <a:lnTo>
                  <a:pt x="1758799" y="1192595"/>
                </a:lnTo>
                <a:lnTo>
                  <a:pt x="1754356" y="1193230"/>
                </a:lnTo>
                <a:lnTo>
                  <a:pt x="1750231" y="1194501"/>
                </a:lnTo>
                <a:lnTo>
                  <a:pt x="1746106" y="1195455"/>
                </a:lnTo>
                <a:lnTo>
                  <a:pt x="1741981" y="1196726"/>
                </a:lnTo>
                <a:lnTo>
                  <a:pt x="1737856" y="1198314"/>
                </a:lnTo>
                <a:lnTo>
                  <a:pt x="1734365" y="1199903"/>
                </a:lnTo>
                <a:lnTo>
                  <a:pt x="1730557" y="1201810"/>
                </a:lnTo>
                <a:lnTo>
                  <a:pt x="1727067" y="1203716"/>
                </a:lnTo>
                <a:lnTo>
                  <a:pt x="1723576" y="1205940"/>
                </a:lnTo>
                <a:lnTo>
                  <a:pt x="1720403" y="1208482"/>
                </a:lnTo>
                <a:lnTo>
                  <a:pt x="1717230" y="1211024"/>
                </a:lnTo>
                <a:lnTo>
                  <a:pt x="1714691" y="1213884"/>
                </a:lnTo>
                <a:lnTo>
                  <a:pt x="1711835" y="1217061"/>
                </a:lnTo>
                <a:lnTo>
                  <a:pt x="1708980" y="1220239"/>
                </a:lnTo>
                <a:lnTo>
                  <a:pt x="1706441" y="1223734"/>
                </a:lnTo>
                <a:lnTo>
                  <a:pt x="1704220" y="1227547"/>
                </a:lnTo>
                <a:lnTo>
                  <a:pt x="1701998" y="1231360"/>
                </a:lnTo>
                <a:lnTo>
                  <a:pt x="1700095" y="1235173"/>
                </a:lnTo>
                <a:lnTo>
                  <a:pt x="1697873" y="1239303"/>
                </a:lnTo>
                <a:lnTo>
                  <a:pt x="1695652" y="1245023"/>
                </a:lnTo>
                <a:lnTo>
                  <a:pt x="1694066" y="1250106"/>
                </a:lnTo>
                <a:lnTo>
                  <a:pt x="1692162" y="1255508"/>
                </a:lnTo>
                <a:lnTo>
                  <a:pt x="1691210" y="1260592"/>
                </a:lnTo>
                <a:lnTo>
                  <a:pt x="1690575" y="1265676"/>
                </a:lnTo>
                <a:lnTo>
                  <a:pt x="1690575" y="1270442"/>
                </a:lnTo>
                <a:lnTo>
                  <a:pt x="1690575" y="1275526"/>
                </a:lnTo>
                <a:lnTo>
                  <a:pt x="1690892" y="1279974"/>
                </a:lnTo>
                <a:lnTo>
                  <a:pt x="1691844" y="1284423"/>
                </a:lnTo>
                <a:lnTo>
                  <a:pt x="1693114" y="1288871"/>
                </a:lnTo>
                <a:lnTo>
                  <a:pt x="1694066" y="1293320"/>
                </a:lnTo>
                <a:lnTo>
                  <a:pt x="1695335" y="1297450"/>
                </a:lnTo>
                <a:lnTo>
                  <a:pt x="1697239" y="1301263"/>
                </a:lnTo>
                <a:lnTo>
                  <a:pt x="1699143" y="1305076"/>
                </a:lnTo>
                <a:lnTo>
                  <a:pt x="1701364" y="1308889"/>
                </a:lnTo>
                <a:lnTo>
                  <a:pt x="1703902" y="1312384"/>
                </a:lnTo>
                <a:lnTo>
                  <a:pt x="1709931" y="1320328"/>
                </a:lnTo>
                <a:lnTo>
                  <a:pt x="1718816" y="1330495"/>
                </a:lnTo>
                <a:lnTo>
                  <a:pt x="1729923" y="1342570"/>
                </a:lnTo>
                <a:lnTo>
                  <a:pt x="1743885" y="1357186"/>
                </a:lnTo>
                <a:lnTo>
                  <a:pt x="1760385" y="1373073"/>
                </a:lnTo>
                <a:lnTo>
                  <a:pt x="1772443" y="1386418"/>
                </a:lnTo>
                <a:lnTo>
                  <a:pt x="1781646" y="1396268"/>
                </a:lnTo>
                <a:lnTo>
                  <a:pt x="1784184" y="1400081"/>
                </a:lnTo>
                <a:lnTo>
                  <a:pt x="1786405" y="1402623"/>
                </a:lnTo>
                <a:lnTo>
                  <a:pt x="1787675" y="1405165"/>
                </a:lnTo>
                <a:lnTo>
                  <a:pt x="1788944" y="1408025"/>
                </a:lnTo>
                <a:lnTo>
                  <a:pt x="1789578" y="1411202"/>
                </a:lnTo>
                <a:lnTo>
                  <a:pt x="1789896" y="1414062"/>
                </a:lnTo>
                <a:lnTo>
                  <a:pt x="1789896" y="1417557"/>
                </a:lnTo>
                <a:lnTo>
                  <a:pt x="1789261" y="1420734"/>
                </a:lnTo>
                <a:lnTo>
                  <a:pt x="1787992" y="1424230"/>
                </a:lnTo>
                <a:lnTo>
                  <a:pt x="1786723" y="1428360"/>
                </a:lnTo>
                <a:lnTo>
                  <a:pt x="1784501" y="1432491"/>
                </a:lnTo>
                <a:lnTo>
                  <a:pt x="1782598" y="1435986"/>
                </a:lnTo>
                <a:lnTo>
                  <a:pt x="1779742" y="1438210"/>
                </a:lnTo>
                <a:lnTo>
                  <a:pt x="1778472" y="1439481"/>
                </a:lnTo>
                <a:lnTo>
                  <a:pt x="1776568" y="1440435"/>
                </a:lnTo>
                <a:lnTo>
                  <a:pt x="1774982" y="1440752"/>
                </a:lnTo>
                <a:lnTo>
                  <a:pt x="1773395" y="1441070"/>
                </a:lnTo>
                <a:lnTo>
                  <a:pt x="1769587" y="1441388"/>
                </a:lnTo>
                <a:lnTo>
                  <a:pt x="1765462" y="1440752"/>
                </a:lnTo>
                <a:lnTo>
                  <a:pt x="1761337" y="1439481"/>
                </a:lnTo>
                <a:lnTo>
                  <a:pt x="1756260" y="1436939"/>
                </a:lnTo>
                <a:lnTo>
                  <a:pt x="1754356" y="1435668"/>
                </a:lnTo>
                <a:lnTo>
                  <a:pt x="1752452" y="1434080"/>
                </a:lnTo>
                <a:lnTo>
                  <a:pt x="1751183" y="1432809"/>
                </a:lnTo>
                <a:lnTo>
                  <a:pt x="1750231" y="1431220"/>
                </a:lnTo>
                <a:lnTo>
                  <a:pt x="1749279" y="1429631"/>
                </a:lnTo>
                <a:lnTo>
                  <a:pt x="1748644" y="1427725"/>
                </a:lnTo>
                <a:lnTo>
                  <a:pt x="1748644" y="1426136"/>
                </a:lnTo>
                <a:lnTo>
                  <a:pt x="1748644" y="1423912"/>
                </a:lnTo>
                <a:lnTo>
                  <a:pt x="1749914" y="1418510"/>
                </a:lnTo>
                <a:lnTo>
                  <a:pt x="1751818" y="1411838"/>
                </a:lnTo>
                <a:lnTo>
                  <a:pt x="1754991" y="1403894"/>
                </a:lnTo>
                <a:lnTo>
                  <a:pt x="1759433" y="1393091"/>
                </a:lnTo>
                <a:lnTo>
                  <a:pt x="1710883" y="1372438"/>
                </a:lnTo>
                <a:lnTo>
                  <a:pt x="1662334" y="1351466"/>
                </a:lnTo>
                <a:lnTo>
                  <a:pt x="1658526" y="1358457"/>
                </a:lnTo>
                <a:lnTo>
                  <a:pt x="1655987" y="1363223"/>
                </a:lnTo>
                <a:lnTo>
                  <a:pt x="1653131" y="1370531"/>
                </a:lnTo>
                <a:lnTo>
                  <a:pt x="1651545" y="1377521"/>
                </a:lnTo>
                <a:lnTo>
                  <a:pt x="1650910" y="1381017"/>
                </a:lnTo>
                <a:lnTo>
                  <a:pt x="1650593" y="1384512"/>
                </a:lnTo>
                <a:lnTo>
                  <a:pt x="1650593" y="1388007"/>
                </a:lnTo>
                <a:lnTo>
                  <a:pt x="1650593" y="1391502"/>
                </a:lnTo>
                <a:lnTo>
                  <a:pt x="1650910" y="1394997"/>
                </a:lnTo>
                <a:lnTo>
                  <a:pt x="1651227" y="1398492"/>
                </a:lnTo>
                <a:lnTo>
                  <a:pt x="1651862" y="1401670"/>
                </a:lnTo>
                <a:lnTo>
                  <a:pt x="1652814" y="1405165"/>
                </a:lnTo>
                <a:lnTo>
                  <a:pt x="1654083" y="1408660"/>
                </a:lnTo>
                <a:lnTo>
                  <a:pt x="1655353" y="1411838"/>
                </a:lnTo>
                <a:lnTo>
                  <a:pt x="1658843" y="1418510"/>
                </a:lnTo>
                <a:lnTo>
                  <a:pt x="1662968" y="1425183"/>
                </a:lnTo>
                <a:lnTo>
                  <a:pt x="1668363" y="1431220"/>
                </a:lnTo>
                <a:lnTo>
                  <a:pt x="1674392" y="1437575"/>
                </a:lnTo>
                <a:lnTo>
                  <a:pt x="1681373" y="1443930"/>
                </a:lnTo>
                <a:lnTo>
                  <a:pt x="1689623" y="1450285"/>
                </a:lnTo>
                <a:lnTo>
                  <a:pt x="1698191" y="1456004"/>
                </a:lnTo>
                <a:lnTo>
                  <a:pt x="1707710" y="1462041"/>
                </a:lnTo>
                <a:lnTo>
                  <a:pt x="1718499" y="1467760"/>
                </a:lnTo>
                <a:lnTo>
                  <a:pt x="1709614" y="1489049"/>
                </a:lnTo>
                <a:lnTo>
                  <a:pt x="1755308" y="1507796"/>
                </a:lnTo>
                <a:lnTo>
                  <a:pt x="1764193" y="1486507"/>
                </a:lnTo>
                <a:lnTo>
                  <a:pt x="1776568" y="1490320"/>
                </a:lnTo>
                <a:lnTo>
                  <a:pt x="1788944" y="1493498"/>
                </a:lnTo>
                <a:lnTo>
                  <a:pt x="1800050" y="1495722"/>
                </a:lnTo>
                <a:lnTo>
                  <a:pt x="1810839" y="1497311"/>
                </a:lnTo>
                <a:lnTo>
                  <a:pt x="1820993" y="1497946"/>
                </a:lnTo>
                <a:lnTo>
                  <a:pt x="1830513" y="1497946"/>
                </a:lnTo>
                <a:lnTo>
                  <a:pt x="1839398" y="1497311"/>
                </a:lnTo>
                <a:lnTo>
                  <a:pt x="1847648" y="1496040"/>
                </a:lnTo>
                <a:lnTo>
                  <a:pt x="1851456" y="1495086"/>
                </a:lnTo>
                <a:lnTo>
                  <a:pt x="1855264" y="1493815"/>
                </a:lnTo>
                <a:lnTo>
                  <a:pt x="1858754" y="1492862"/>
                </a:lnTo>
                <a:lnTo>
                  <a:pt x="1862245" y="1490956"/>
                </a:lnTo>
                <a:lnTo>
                  <a:pt x="1865418" y="1489367"/>
                </a:lnTo>
                <a:lnTo>
                  <a:pt x="1868591" y="1487460"/>
                </a:lnTo>
                <a:lnTo>
                  <a:pt x="1871764" y="1485554"/>
                </a:lnTo>
                <a:lnTo>
                  <a:pt x="1874620" y="1483330"/>
                </a:lnTo>
                <a:lnTo>
                  <a:pt x="1876841" y="1480788"/>
                </a:lnTo>
                <a:lnTo>
                  <a:pt x="1879380" y="1478564"/>
                </a:lnTo>
                <a:lnTo>
                  <a:pt x="1881918" y="1475704"/>
                </a:lnTo>
                <a:lnTo>
                  <a:pt x="1883822" y="1472527"/>
                </a:lnTo>
                <a:lnTo>
                  <a:pt x="1886044" y="1469667"/>
                </a:lnTo>
                <a:lnTo>
                  <a:pt x="1887947" y="1466172"/>
                </a:lnTo>
                <a:lnTo>
                  <a:pt x="1889534" y="1462677"/>
                </a:lnTo>
                <a:lnTo>
                  <a:pt x="1890803" y="1459181"/>
                </a:lnTo>
                <a:lnTo>
                  <a:pt x="1892707" y="1454097"/>
                </a:lnTo>
                <a:lnTo>
                  <a:pt x="1893976" y="1448696"/>
                </a:lnTo>
                <a:lnTo>
                  <a:pt x="1895246" y="1443930"/>
                </a:lnTo>
                <a:lnTo>
                  <a:pt x="1895563" y="1438846"/>
                </a:lnTo>
                <a:lnTo>
                  <a:pt x="1895880" y="1433444"/>
                </a:lnTo>
                <a:lnTo>
                  <a:pt x="1895563" y="1428360"/>
                </a:lnTo>
                <a:lnTo>
                  <a:pt x="1894611" y="1422959"/>
                </a:lnTo>
                <a:lnTo>
                  <a:pt x="1893342" y="1417875"/>
                </a:lnTo>
                <a:lnTo>
                  <a:pt x="1892073" y="1412791"/>
                </a:lnTo>
                <a:lnTo>
                  <a:pt x="1890169" y="1407707"/>
                </a:lnTo>
                <a:lnTo>
                  <a:pt x="1888582" y="1402941"/>
                </a:lnTo>
                <a:lnTo>
                  <a:pt x="1886361" y="1398492"/>
                </a:lnTo>
                <a:lnTo>
                  <a:pt x="1883822" y="1394044"/>
                </a:lnTo>
                <a:lnTo>
                  <a:pt x="1881601" y="1389913"/>
                </a:lnTo>
                <a:lnTo>
                  <a:pt x="1878745" y="1385783"/>
                </a:lnTo>
                <a:lnTo>
                  <a:pt x="1875572" y="1381652"/>
                </a:lnTo>
                <a:lnTo>
                  <a:pt x="1867956" y="1372755"/>
                </a:lnTo>
                <a:lnTo>
                  <a:pt x="1857168" y="1361317"/>
                </a:lnTo>
                <a:lnTo>
                  <a:pt x="1843205" y="1346700"/>
                </a:lnTo>
                <a:lnTo>
                  <a:pt x="1826388" y="1329542"/>
                </a:lnTo>
                <a:lnTo>
                  <a:pt x="1821310" y="1324141"/>
                </a:lnTo>
                <a:lnTo>
                  <a:pt x="1816551" y="1319374"/>
                </a:lnTo>
                <a:lnTo>
                  <a:pt x="1812743" y="1314608"/>
                </a:lnTo>
                <a:lnTo>
                  <a:pt x="1810204" y="1310160"/>
                </a:lnTo>
                <a:lnTo>
                  <a:pt x="1807348" y="1306029"/>
                </a:lnTo>
                <a:lnTo>
                  <a:pt x="1805444" y="1302534"/>
                </a:lnTo>
                <a:lnTo>
                  <a:pt x="1804492" y="1299039"/>
                </a:lnTo>
                <a:lnTo>
                  <a:pt x="1804175" y="1295861"/>
                </a:lnTo>
                <a:lnTo>
                  <a:pt x="1804175" y="1293320"/>
                </a:lnTo>
                <a:lnTo>
                  <a:pt x="1804492" y="1289824"/>
                </a:lnTo>
                <a:lnTo>
                  <a:pt x="1804810" y="1286329"/>
                </a:lnTo>
                <a:lnTo>
                  <a:pt x="1805762" y="1281881"/>
                </a:lnTo>
                <a:lnTo>
                  <a:pt x="1808618" y="1272984"/>
                </a:lnTo>
                <a:lnTo>
                  <a:pt x="1812426" y="1262498"/>
                </a:lnTo>
                <a:lnTo>
                  <a:pt x="1814647" y="1258686"/>
                </a:lnTo>
                <a:lnTo>
                  <a:pt x="1817185" y="1255508"/>
                </a:lnTo>
                <a:lnTo>
                  <a:pt x="1819724" y="1252966"/>
                </a:lnTo>
                <a:lnTo>
                  <a:pt x="1821310" y="1252013"/>
                </a:lnTo>
                <a:lnTo>
                  <a:pt x="1822897" y="1251377"/>
                </a:lnTo>
                <a:lnTo>
                  <a:pt x="1824801" y="1251060"/>
                </a:lnTo>
                <a:lnTo>
                  <a:pt x="1826388" y="1250742"/>
                </a:lnTo>
                <a:lnTo>
                  <a:pt x="1830195" y="1250106"/>
                </a:lnTo>
                <a:lnTo>
                  <a:pt x="1834320" y="1251377"/>
                </a:lnTo>
                <a:lnTo>
                  <a:pt x="1839080" y="1252648"/>
                </a:lnTo>
                <a:lnTo>
                  <a:pt x="1841936" y="1254237"/>
                </a:lnTo>
                <a:lnTo>
                  <a:pt x="1843840" y="1255190"/>
                </a:lnTo>
                <a:lnTo>
                  <a:pt x="1846061" y="1256461"/>
                </a:lnTo>
                <a:lnTo>
                  <a:pt x="1847648" y="1258368"/>
                </a:lnTo>
                <a:lnTo>
                  <a:pt x="1848917" y="1259639"/>
                </a:lnTo>
                <a:lnTo>
                  <a:pt x="1849869" y="1261545"/>
                </a:lnTo>
                <a:lnTo>
                  <a:pt x="1850504" y="1263134"/>
                </a:lnTo>
                <a:lnTo>
                  <a:pt x="1850821" y="1265040"/>
                </a:lnTo>
                <a:lnTo>
                  <a:pt x="1850504" y="1267265"/>
                </a:lnTo>
                <a:lnTo>
                  <a:pt x="1850186" y="1270124"/>
                </a:lnTo>
                <a:lnTo>
                  <a:pt x="1847965" y="1277432"/>
                </a:lnTo>
                <a:lnTo>
                  <a:pt x="1844792" y="1287282"/>
                </a:lnTo>
                <a:lnTo>
                  <a:pt x="1840032" y="1299039"/>
                </a:lnTo>
                <a:lnTo>
                  <a:pt x="1833369" y="1315562"/>
                </a:lnTo>
                <a:lnTo>
                  <a:pt x="1881918" y="1334944"/>
                </a:lnTo>
                <a:lnTo>
                  <a:pt x="1929834" y="1354008"/>
                </a:lnTo>
                <a:lnTo>
                  <a:pt x="1935228" y="1340981"/>
                </a:lnTo>
                <a:lnTo>
                  <a:pt x="1937132" y="1335262"/>
                </a:lnTo>
                <a:lnTo>
                  <a:pt x="1938718" y="1330178"/>
                </a:lnTo>
                <a:lnTo>
                  <a:pt x="1939988" y="1324776"/>
                </a:lnTo>
                <a:lnTo>
                  <a:pt x="1941257" y="1319692"/>
                </a:lnTo>
                <a:lnTo>
                  <a:pt x="1942209" y="1314926"/>
                </a:lnTo>
                <a:lnTo>
                  <a:pt x="1942526" y="1309842"/>
                </a:lnTo>
                <a:lnTo>
                  <a:pt x="1942844" y="1305076"/>
                </a:lnTo>
                <a:lnTo>
                  <a:pt x="1942526" y="1300628"/>
                </a:lnTo>
                <a:lnTo>
                  <a:pt x="1942209" y="1295861"/>
                </a:lnTo>
                <a:lnTo>
                  <a:pt x="1941574" y="1291413"/>
                </a:lnTo>
                <a:lnTo>
                  <a:pt x="1940305" y="1287282"/>
                </a:lnTo>
                <a:lnTo>
                  <a:pt x="1939036" y="1283152"/>
                </a:lnTo>
                <a:lnTo>
                  <a:pt x="1937132" y="1279021"/>
                </a:lnTo>
                <a:lnTo>
                  <a:pt x="1935545" y="1274890"/>
                </a:lnTo>
                <a:lnTo>
                  <a:pt x="1933007" y="1271078"/>
                </a:lnTo>
                <a:lnTo>
                  <a:pt x="1930786" y="1267265"/>
                </a:lnTo>
                <a:lnTo>
                  <a:pt x="1925074" y="1260274"/>
                </a:lnTo>
                <a:lnTo>
                  <a:pt x="1918727" y="1253602"/>
                </a:lnTo>
                <a:lnTo>
                  <a:pt x="1912064" y="1247565"/>
                </a:lnTo>
                <a:lnTo>
                  <a:pt x="1905083" y="1241210"/>
                </a:lnTo>
                <a:lnTo>
                  <a:pt x="1897467" y="1235490"/>
                </a:lnTo>
                <a:lnTo>
                  <a:pt x="1889534" y="1230089"/>
                </a:lnTo>
                <a:lnTo>
                  <a:pt x="1881284" y="1225005"/>
                </a:lnTo>
                <a:lnTo>
                  <a:pt x="1872082" y="1220556"/>
                </a:lnTo>
                <a:lnTo>
                  <a:pt x="1882553" y="1194819"/>
                </a:lnTo>
                <a:lnTo>
                  <a:pt x="1839398" y="1177026"/>
                </a:lnTo>
                <a:close/>
                <a:moveTo>
                  <a:pt x="1952046" y="1106804"/>
                </a:moveTo>
                <a:lnTo>
                  <a:pt x="1958075" y="1113159"/>
                </a:lnTo>
                <a:lnTo>
                  <a:pt x="1964421" y="1119832"/>
                </a:lnTo>
                <a:lnTo>
                  <a:pt x="1970768" y="1126504"/>
                </a:lnTo>
                <a:lnTo>
                  <a:pt x="1976162" y="1133813"/>
                </a:lnTo>
                <a:lnTo>
                  <a:pt x="1981557" y="1141438"/>
                </a:lnTo>
                <a:lnTo>
                  <a:pt x="1986634" y="1149064"/>
                </a:lnTo>
                <a:lnTo>
                  <a:pt x="1991711" y="1157326"/>
                </a:lnTo>
                <a:lnTo>
                  <a:pt x="1996153" y="1165905"/>
                </a:lnTo>
                <a:lnTo>
                  <a:pt x="2000278" y="1174484"/>
                </a:lnTo>
                <a:lnTo>
                  <a:pt x="2004086" y="1183698"/>
                </a:lnTo>
                <a:lnTo>
                  <a:pt x="2007577" y="1192595"/>
                </a:lnTo>
                <a:lnTo>
                  <a:pt x="2010750" y="1202127"/>
                </a:lnTo>
                <a:lnTo>
                  <a:pt x="2013606" y="1211977"/>
                </a:lnTo>
                <a:lnTo>
                  <a:pt x="2016462" y="1221510"/>
                </a:lnTo>
                <a:lnTo>
                  <a:pt x="2018366" y="1231677"/>
                </a:lnTo>
                <a:lnTo>
                  <a:pt x="2020587" y="1242163"/>
                </a:lnTo>
                <a:lnTo>
                  <a:pt x="2021856" y="1252648"/>
                </a:lnTo>
                <a:lnTo>
                  <a:pt x="2023443" y="1263134"/>
                </a:lnTo>
                <a:lnTo>
                  <a:pt x="2024077" y="1273937"/>
                </a:lnTo>
                <a:lnTo>
                  <a:pt x="2024395" y="1285058"/>
                </a:lnTo>
                <a:lnTo>
                  <a:pt x="2024712" y="1295861"/>
                </a:lnTo>
                <a:lnTo>
                  <a:pt x="2024395" y="1306982"/>
                </a:lnTo>
                <a:lnTo>
                  <a:pt x="2024077" y="1318739"/>
                </a:lnTo>
                <a:lnTo>
                  <a:pt x="2023125" y="1329860"/>
                </a:lnTo>
                <a:lnTo>
                  <a:pt x="2021539" y="1341299"/>
                </a:lnTo>
                <a:lnTo>
                  <a:pt x="2019952" y="1352737"/>
                </a:lnTo>
                <a:lnTo>
                  <a:pt x="2018048" y="1364494"/>
                </a:lnTo>
                <a:lnTo>
                  <a:pt x="2015827" y="1375933"/>
                </a:lnTo>
                <a:lnTo>
                  <a:pt x="2012654" y="1387371"/>
                </a:lnTo>
                <a:lnTo>
                  <a:pt x="2009481" y="1399128"/>
                </a:lnTo>
                <a:lnTo>
                  <a:pt x="2005990" y="1410884"/>
                </a:lnTo>
                <a:lnTo>
                  <a:pt x="2001865" y="1422323"/>
                </a:lnTo>
                <a:lnTo>
                  <a:pt x="1998057" y="1432809"/>
                </a:lnTo>
                <a:lnTo>
                  <a:pt x="1993615" y="1442976"/>
                </a:lnTo>
                <a:lnTo>
                  <a:pt x="1989172" y="1452509"/>
                </a:lnTo>
                <a:lnTo>
                  <a:pt x="1984412" y="1462359"/>
                </a:lnTo>
                <a:lnTo>
                  <a:pt x="1979018" y="1472209"/>
                </a:lnTo>
                <a:lnTo>
                  <a:pt x="1973941" y="1481106"/>
                </a:lnTo>
                <a:lnTo>
                  <a:pt x="1967912" y="1490638"/>
                </a:lnTo>
                <a:lnTo>
                  <a:pt x="1961883" y="1499852"/>
                </a:lnTo>
                <a:lnTo>
                  <a:pt x="1955854" y="1508432"/>
                </a:lnTo>
                <a:lnTo>
                  <a:pt x="1949507" y="1517011"/>
                </a:lnTo>
                <a:lnTo>
                  <a:pt x="1942526" y="1525272"/>
                </a:lnTo>
                <a:lnTo>
                  <a:pt x="1935545" y="1533215"/>
                </a:lnTo>
                <a:lnTo>
                  <a:pt x="1928247" y="1540841"/>
                </a:lnTo>
                <a:lnTo>
                  <a:pt x="1920631" y="1548149"/>
                </a:lnTo>
                <a:lnTo>
                  <a:pt x="1912381" y="1555457"/>
                </a:lnTo>
                <a:lnTo>
                  <a:pt x="1904448" y="1562130"/>
                </a:lnTo>
                <a:lnTo>
                  <a:pt x="1896198" y="1568803"/>
                </a:lnTo>
                <a:lnTo>
                  <a:pt x="1887947" y="1575158"/>
                </a:lnTo>
                <a:lnTo>
                  <a:pt x="1878745" y="1581195"/>
                </a:lnTo>
                <a:lnTo>
                  <a:pt x="1870178" y="1586279"/>
                </a:lnTo>
                <a:lnTo>
                  <a:pt x="1860658" y="1591680"/>
                </a:lnTo>
                <a:lnTo>
                  <a:pt x="1851138" y="1596129"/>
                </a:lnTo>
                <a:lnTo>
                  <a:pt x="1841302" y="1600577"/>
                </a:lnTo>
                <a:lnTo>
                  <a:pt x="1831782" y="1604390"/>
                </a:lnTo>
                <a:lnTo>
                  <a:pt x="1821628" y="1607885"/>
                </a:lnTo>
                <a:lnTo>
                  <a:pt x="1811474" y="1611063"/>
                </a:lnTo>
                <a:lnTo>
                  <a:pt x="1801002" y="1613922"/>
                </a:lnTo>
                <a:lnTo>
                  <a:pt x="1790213" y="1615829"/>
                </a:lnTo>
                <a:lnTo>
                  <a:pt x="1779742" y="1617735"/>
                </a:lnTo>
                <a:lnTo>
                  <a:pt x="1768636" y="1618688"/>
                </a:lnTo>
                <a:lnTo>
                  <a:pt x="1757529" y="1619324"/>
                </a:lnTo>
                <a:lnTo>
                  <a:pt x="1746423" y="1619642"/>
                </a:lnTo>
                <a:lnTo>
                  <a:pt x="1807666" y="1643472"/>
                </a:lnTo>
                <a:lnTo>
                  <a:pt x="1869226" y="1666668"/>
                </a:lnTo>
                <a:lnTo>
                  <a:pt x="1931103" y="1689227"/>
                </a:lnTo>
                <a:lnTo>
                  <a:pt x="1992663" y="1711469"/>
                </a:lnTo>
                <a:lnTo>
                  <a:pt x="2054857" y="1733076"/>
                </a:lnTo>
                <a:lnTo>
                  <a:pt x="2116734" y="1754047"/>
                </a:lnTo>
                <a:lnTo>
                  <a:pt x="2179246" y="1775018"/>
                </a:lnTo>
                <a:lnTo>
                  <a:pt x="2241758" y="1795353"/>
                </a:lnTo>
                <a:lnTo>
                  <a:pt x="2243345" y="1789952"/>
                </a:lnTo>
                <a:lnTo>
                  <a:pt x="2244614" y="1785503"/>
                </a:lnTo>
                <a:lnTo>
                  <a:pt x="2246518" y="1781373"/>
                </a:lnTo>
                <a:lnTo>
                  <a:pt x="2248422" y="1777242"/>
                </a:lnTo>
                <a:lnTo>
                  <a:pt x="2250643" y="1773429"/>
                </a:lnTo>
                <a:lnTo>
                  <a:pt x="2252547" y="1769616"/>
                </a:lnTo>
                <a:lnTo>
                  <a:pt x="2255086" y="1766121"/>
                </a:lnTo>
                <a:lnTo>
                  <a:pt x="2257941" y="1762626"/>
                </a:lnTo>
                <a:lnTo>
                  <a:pt x="2260797" y="1759131"/>
                </a:lnTo>
                <a:lnTo>
                  <a:pt x="2263970" y="1755953"/>
                </a:lnTo>
                <a:lnTo>
                  <a:pt x="2266826" y="1752776"/>
                </a:lnTo>
                <a:lnTo>
                  <a:pt x="2270317" y="1749916"/>
                </a:lnTo>
                <a:lnTo>
                  <a:pt x="2273807" y="1747057"/>
                </a:lnTo>
                <a:lnTo>
                  <a:pt x="2277298" y="1744832"/>
                </a:lnTo>
                <a:lnTo>
                  <a:pt x="2281106" y="1742290"/>
                </a:lnTo>
                <a:lnTo>
                  <a:pt x="2285231" y="1740066"/>
                </a:lnTo>
                <a:lnTo>
                  <a:pt x="2289356" y="1738160"/>
                </a:lnTo>
                <a:lnTo>
                  <a:pt x="2293481" y="1736253"/>
                </a:lnTo>
                <a:lnTo>
                  <a:pt x="2297606" y="1734665"/>
                </a:lnTo>
                <a:lnTo>
                  <a:pt x="2301731" y="1733076"/>
                </a:lnTo>
                <a:lnTo>
                  <a:pt x="2306491" y="1731805"/>
                </a:lnTo>
                <a:lnTo>
                  <a:pt x="2310934" y="1730852"/>
                </a:lnTo>
                <a:lnTo>
                  <a:pt x="2315376" y="1730216"/>
                </a:lnTo>
                <a:lnTo>
                  <a:pt x="2319819" y="1729263"/>
                </a:lnTo>
                <a:lnTo>
                  <a:pt x="2324578" y="1728627"/>
                </a:lnTo>
                <a:lnTo>
                  <a:pt x="2329338" y="1728627"/>
                </a:lnTo>
                <a:lnTo>
                  <a:pt x="2334098" y="1728310"/>
                </a:lnTo>
                <a:lnTo>
                  <a:pt x="2339175" y="1728627"/>
                </a:lnTo>
                <a:lnTo>
                  <a:pt x="2343618" y="1728945"/>
                </a:lnTo>
                <a:lnTo>
                  <a:pt x="2348377" y="1729581"/>
                </a:lnTo>
                <a:lnTo>
                  <a:pt x="2353454" y="1730534"/>
                </a:lnTo>
                <a:lnTo>
                  <a:pt x="2358214" y="1731487"/>
                </a:lnTo>
                <a:lnTo>
                  <a:pt x="2363291" y="1732758"/>
                </a:lnTo>
                <a:lnTo>
                  <a:pt x="2369003" y="1734982"/>
                </a:lnTo>
                <a:lnTo>
                  <a:pt x="2471180" y="1380699"/>
                </a:lnTo>
                <a:lnTo>
                  <a:pt x="2465468" y="1379428"/>
                </a:lnTo>
                <a:lnTo>
                  <a:pt x="2461026" y="1377839"/>
                </a:lnTo>
                <a:lnTo>
                  <a:pt x="2456583" y="1376250"/>
                </a:lnTo>
                <a:lnTo>
                  <a:pt x="2452458" y="1374344"/>
                </a:lnTo>
                <a:lnTo>
                  <a:pt x="2448333" y="1372438"/>
                </a:lnTo>
                <a:lnTo>
                  <a:pt x="2444208" y="1370213"/>
                </a:lnTo>
                <a:lnTo>
                  <a:pt x="2440400" y="1367989"/>
                </a:lnTo>
                <a:lnTo>
                  <a:pt x="2436592" y="1365447"/>
                </a:lnTo>
                <a:lnTo>
                  <a:pt x="2433102" y="1362587"/>
                </a:lnTo>
                <a:lnTo>
                  <a:pt x="2429611" y="1359728"/>
                </a:lnTo>
                <a:lnTo>
                  <a:pt x="2426438" y="1356550"/>
                </a:lnTo>
                <a:lnTo>
                  <a:pt x="2423582" y="1353691"/>
                </a:lnTo>
                <a:lnTo>
                  <a:pt x="2420726" y="1350513"/>
                </a:lnTo>
                <a:lnTo>
                  <a:pt x="2417870" y="1347018"/>
                </a:lnTo>
                <a:lnTo>
                  <a:pt x="2415332" y="1343523"/>
                </a:lnTo>
                <a:lnTo>
                  <a:pt x="2413110" y="1339710"/>
                </a:lnTo>
                <a:lnTo>
                  <a:pt x="2410889" y="1336215"/>
                </a:lnTo>
                <a:lnTo>
                  <a:pt x="2408668" y="1332402"/>
                </a:lnTo>
                <a:lnTo>
                  <a:pt x="2407081" y="1327954"/>
                </a:lnTo>
                <a:lnTo>
                  <a:pt x="2405177" y="1324141"/>
                </a:lnTo>
                <a:lnTo>
                  <a:pt x="2403908" y="1320010"/>
                </a:lnTo>
                <a:lnTo>
                  <a:pt x="2402639" y="1315879"/>
                </a:lnTo>
                <a:lnTo>
                  <a:pt x="2401370" y="1311749"/>
                </a:lnTo>
                <a:lnTo>
                  <a:pt x="2400735" y="1307618"/>
                </a:lnTo>
                <a:lnTo>
                  <a:pt x="2400100" y="1303170"/>
                </a:lnTo>
                <a:lnTo>
                  <a:pt x="2399783" y="1298721"/>
                </a:lnTo>
                <a:lnTo>
                  <a:pt x="2399783" y="1294590"/>
                </a:lnTo>
                <a:lnTo>
                  <a:pt x="2399783" y="1290142"/>
                </a:lnTo>
                <a:lnTo>
                  <a:pt x="2400100" y="1285376"/>
                </a:lnTo>
                <a:lnTo>
                  <a:pt x="2400418" y="1281245"/>
                </a:lnTo>
                <a:lnTo>
                  <a:pt x="2401052" y="1276797"/>
                </a:lnTo>
                <a:lnTo>
                  <a:pt x="2402322" y="1272348"/>
                </a:lnTo>
                <a:lnTo>
                  <a:pt x="2403591" y="1267900"/>
                </a:lnTo>
                <a:lnTo>
                  <a:pt x="2403908" y="1266947"/>
                </a:lnTo>
                <a:lnTo>
                  <a:pt x="2346473" y="1248835"/>
                </a:lnTo>
                <a:lnTo>
                  <a:pt x="2289673" y="1230406"/>
                </a:lnTo>
                <a:lnTo>
                  <a:pt x="2232873" y="1211660"/>
                </a:lnTo>
                <a:lnTo>
                  <a:pt x="2176073" y="1191642"/>
                </a:lnTo>
                <a:lnTo>
                  <a:pt x="2119590" y="1171306"/>
                </a:lnTo>
                <a:lnTo>
                  <a:pt x="2063425" y="1150335"/>
                </a:lnTo>
                <a:lnTo>
                  <a:pt x="2007577" y="1128729"/>
                </a:lnTo>
                <a:lnTo>
                  <a:pt x="1952046" y="1106804"/>
                </a:lnTo>
                <a:close/>
                <a:moveTo>
                  <a:pt x="1413556" y="857694"/>
                </a:moveTo>
                <a:lnTo>
                  <a:pt x="1413238" y="858329"/>
                </a:lnTo>
                <a:lnTo>
                  <a:pt x="1411017" y="862460"/>
                </a:lnTo>
                <a:lnTo>
                  <a:pt x="1408478" y="866273"/>
                </a:lnTo>
                <a:lnTo>
                  <a:pt x="1405940" y="869768"/>
                </a:lnTo>
                <a:lnTo>
                  <a:pt x="1403401" y="873263"/>
                </a:lnTo>
                <a:lnTo>
                  <a:pt x="1400228" y="876758"/>
                </a:lnTo>
                <a:lnTo>
                  <a:pt x="1397055" y="879936"/>
                </a:lnTo>
                <a:lnTo>
                  <a:pt x="1393882" y="882796"/>
                </a:lnTo>
                <a:lnTo>
                  <a:pt x="1390709" y="885655"/>
                </a:lnTo>
                <a:lnTo>
                  <a:pt x="1387218" y="888515"/>
                </a:lnTo>
                <a:lnTo>
                  <a:pt x="1383410" y="890739"/>
                </a:lnTo>
                <a:lnTo>
                  <a:pt x="1379920" y="892963"/>
                </a:lnTo>
                <a:lnTo>
                  <a:pt x="1376112" y="894870"/>
                </a:lnTo>
                <a:lnTo>
                  <a:pt x="1372304" y="897094"/>
                </a:lnTo>
                <a:lnTo>
                  <a:pt x="1368179" y="899000"/>
                </a:lnTo>
                <a:lnTo>
                  <a:pt x="1364371" y="900271"/>
                </a:lnTo>
                <a:lnTo>
                  <a:pt x="1360246" y="901542"/>
                </a:lnTo>
                <a:lnTo>
                  <a:pt x="1351361" y="903449"/>
                </a:lnTo>
                <a:lnTo>
                  <a:pt x="1347236" y="904084"/>
                </a:lnTo>
                <a:lnTo>
                  <a:pt x="1343111" y="904720"/>
                </a:lnTo>
                <a:lnTo>
                  <a:pt x="1338668" y="905038"/>
                </a:lnTo>
                <a:lnTo>
                  <a:pt x="1333908" y="905038"/>
                </a:lnTo>
                <a:lnTo>
                  <a:pt x="1329783" y="904720"/>
                </a:lnTo>
                <a:lnTo>
                  <a:pt x="1325341" y="904402"/>
                </a:lnTo>
                <a:lnTo>
                  <a:pt x="1320898" y="904084"/>
                </a:lnTo>
                <a:lnTo>
                  <a:pt x="1316456" y="903131"/>
                </a:lnTo>
                <a:lnTo>
                  <a:pt x="1312013" y="901860"/>
                </a:lnTo>
                <a:lnTo>
                  <a:pt x="1307571" y="900907"/>
                </a:lnTo>
                <a:lnTo>
                  <a:pt x="1303446" y="899636"/>
                </a:lnTo>
                <a:lnTo>
                  <a:pt x="1299321" y="897729"/>
                </a:lnTo>
                <a:lnTo>
                  <a:pt x="1294561" y="895823"/>
                </a:lnTo>
                <a:lnTo>
                  <a:pt x="1290436" y="893599"/>
                </a:lnTo>
                <a:lnTo>
                  <a:pt x="1289801" y="892963"/>
                </a:lnTo>
                <a:lnTo>
                  <a:pt x="1113054" y="1215790"/>
                </a:lnTo>
                <a:lnTo>
                  <a:pt x="1114006" y="1216426"/>
                </a:lnTo>
                <a:lnTo>
                  <a:pt x="1118131" y="1218968"/>
                </a:lnTo>
                <a:lnTo>
                  <a:pt x="1122891" y="1221510"/>
                </a:lnTo>
                <a:lnTo>
                  <a:pt x="1126699" y="1224369"/>
                </a:lnTo>
                <a:lnTo>
                  <a:pt x="1130507" y="1227547"/>
                </a:lnTo>
                <a:lnTo>
                  <a:pt x="1134315" y="1230724"/>
                </a:lnTo>
                <a:lnTo>
                  <a:pt x="1137805" y="1233902"/>
                </a:lnTo>
                <a:lnTo>
                  <a:pt x="1141296" y="1237397"/>
                </a:lnTo>
                <a:lnTo>
                  <a:pt x="1144469" y="1240892"/>
                </a:lnTo>
                <a:lnTo>
                  <a:pt x="1147325" y="1244387"/>
                </a:lnTo>
                <a:lnTo>
                  <a:pt x="1149863" y="1248200"/>
                </a:lnTo>
                <a:lnTo>
                  <a:pt x="1152719" y="1252013"/>
                </a:lnTo>
                <a:lnTo>
                  <a:pt x="1155258" y="1255826"/>
                </a:lnTo>
                <a:lnTo>
                  <a:pt x="1157479" y="1259957"/>
                </a:lnTo>
                <a:lnTo>
                  <a:pt x="1159383" y="1264087"/>
                </a:lnTo>
                <a:lnTo>
                  <a:pt x="1161287" y="1268536"/>
                </a:lnTo>
                <a:lnTo>
                  <a:pt x="1162873" y="1272666"/>
                </a:lnTo>
                <a:lnTo>
                  <a:pt x="1164143" y="1276797"/>
                </a:lnTo>
                <a:lnTo>
                  <a:pt x="1165412" y="1280928"/>
                </a:lnTo>
                <a:lnTo>
                  <a:pt x="1166364" y="1285376"/>
                </a:lnTo>
                <a:lnTo>
                  <a:pt x="1167316" y="1289824"/>
                </a:lnTo>
                <a:lnTo>
                  <a:pt x="1167633" y="1294273"/>
                </a:lnTo>
                <a:lnTo>
                  <a:pt x="1168268" y="1298403"/>
                </a:lnTo>
                <a:lnTo>
                  <a:pt x="1168585" y="1302852"/>
                </a:lnTo>
                <a:lnTo>
                  <a:pt x="1168268" y="1307618"/>
                </a:lnTo>
                <a:lnTo>
                  <a:pt x="1167633" y="1311749"/>
                </a:lnTo>
                <a:lnTo>
                  <a:pt x="1167316" y="1316197"/>
                </a:lnTo>
                <a:lnTo>
                  <a:pt x="1166364" y="1320328"/>
                </a:lnTo>
                <a:lnTo>
                  <a:pt x="1165412" y="1324776"/>
                </a:lnTo>
                <a:lnTo>
                  <a:pt x="1164143" y="1329224"/>
                </a:lnTo>
                <a:lnTo>
                  <a:pt x="1162556" y="1333355"/>
                </a:lnTo>
                <a:lnTo>
                  <a:pt x="1160652" y="1337486"/>
                </a:lnTo>
                <a:lnTo>
                  <a:pt x="1159066" y="1341616"/>
                </a:lnTo>
                <a:lnTo>
                  <a:pt x="1155892" y="1346700"/>
                </a:lnTo>
                <a:lnTo>
                  <a:pt x="1215231" y="1376568"/>
                </a:lnTo>
                <a:lnTo>
                  <a:pt x="1274887" y="1406118"/>
                </a:lnTo>
                <a:lnTo>
                  <a:pt x="1334226" y="1435351"/>
                </a:lnTo>
                <a:lnTo>
                  <a:pt x="1393882" y="1464265"/>
                </a:lnTo>
                <a:lnTo>
                  <a:pt x="1453855" y="1492227"/>
                </a:lnTo>
                <a:lnTo>
                  <a:pt x="1514146" y="1519870"/>
                </a:lnTo>
                <a:lnTo>
                  <a:pt x="1574754" y="1547196"/>
                </a:lnTo>
                <a:lnTo>
                  <a:pt x="1635679" y="1574204"/>
                </a:lnTo>
                <a:lnTo>
                  <a:pt x="1627746" y="1565943"/>
                </a:lnTo>
                <a:lnTo>
                  <a:pt x="1620448" y="1557682"/>
                </a:lnTo>
                <a:lnTo>
                  <a:pt x="1613466" y="1549103"/>
                </a:lnTo>
                <a:lnTo>
                  <a:pt x="1607120" y="1540206"/>
                </a:lnTo>
                <a:lnTo>
                  <a:pt x="1601091" y="1531309"/>
                </a:lnTo>
                <a:lnTo>
                  <a:pt x="1595379" y="1522094"/>
                </a:lnTo>
                <a:lnTo>
                  <a:pt x="1590620" y="1512562"/>
                </a:lnTo>
                <a:lnTo>
                  <a:pt x="1585542" y="1503030"/>
                </a:lnTo>
                <a:lnTo>
                  <a:pt x="1581417" y="1493180"/>
                </a:lnTo>
                <a:lnTo>
                  <a:pt x="1577609" y="1483330"/>
                </a:lnTo>
                <a:lnTo>
                  <a:pt x="1574436" y="1473162"/>
                </a:lnTo>
                <a:lnTo>
                  <a:pt x="1571263" y="1462994"/>
                </a:lnTo>
                <a:lnTo>
                  <a:pt x="1569042" y="1453144"/>
                </a:lnTo>
                <a:lnTo>
                  <a:pt x="1566821" y="1442659"/>
                </a:lnTo>
                <a:lnTo>
                  <a:pt x="1565234" y="1432173"/>
                </a:lnTo>
                <a:lnTo>
                  <a:pt x="1563647" y="1421688"/>
                </a:lnTo>
                <a:lnTo>
                  <a:pt x="1563013" y="1411202"/>
                </a:lnTo>
                <a:lnTo>
                  <a:pt x="1562378" y="1400717"/>
                </a:lnTo>
                <a:lnTo>
                  <a:pt x="1562378" y="1389913"/>
                </a:lnTo>
                <a:lnTo>
                  <a:pt x="1562378" y="1379110"/>
                </a:lnTo>
                <a:lnTo>
                  <a:pt x="1563013" y="1368625"/>
                </a:lnTo>
                <a:lnTo>
                  <a:pt x="1563965" y="1357821"/>
                </a:lnTo>
                <a:lnTo>
                  <a:pt x="1565551" y="1347336"/>
                </a:lnTo>
                <a:lnTo>
                  <a:pt x="1567138" y="1336533"/>
                </a:lnTo>
                <a:lnTo>
                  <a:pt x="1569359" y="1326047"/>
                </a:lnTo>
                <a:lnTo>
                  <a:pt x="1571580" y="1315562"/>
                </a:lnTo>
                <a:lnTo>
                  <a:pt x="1574436" y="1305076"/>
                </a:lnTo>
                <a:lnTo>
                  <a:pt x="1577609" y="1294590"/>
                </a:lnTo>
                <a:lnTo>
                  <a:pt x="1581100" y="1284105"/>
                </a:lnTo>
                <a:lnTo>
                  <a:pt x="1584908" y="1273937"/>
                </a:lnTo>
                <a:lnTo>
                  <a:pt x="1588716" y="1263769"/>
                </a:lnTo>
                <a:lnTo>
                  <a:pt x="1593158" y="1253602"/>
                </a:lnTo>
                <a:lnTo>
                  <a:pt x="1598552" y="1242481"/>
                </a:lnTo>
                <a:lnTo>
                  <a:pt x="1604582" y="1231677"/>
                </a:lnTo>
                <a:lnTo>
                  <a:pt x="1610293" y="1221192"/>
                </a:lnTo>
                <a:lnTo>
                  <a:pt x="1616322" y="1211024"/>
                </a:lnTo>
                <a:lnTo>
                  <a:pt x="1622986" y="1201174"/>
                </a:lnTo>
                <a:lnTo>
                  <a:pt x="1629650" y="1191642"/>
                </a:lnTo>
                <a:lnTo>
                  <a:pt x="1636631" y="1182109"/>
                </a:lnTo>
                <a:lnTo>
                  <a:pt x="1643612" y="1173213"/>
                </a:lnTo>
                <a:lnTo>
                  <a:pt x="1650910" y="1164316"/>
                </a:lnTo>
                <a:lnTo>
                  <a:pt x="1658526" y="1156055"/>
                </a:lnTo>
                <a:lnTo>
                  <a:pt x="1666141" y="1148111"/>
                </a:lnTo>
                <a:lnTo>
                  <a:pt x="1673757" y="1140485"/>
                </a:lnTo>
                <a:lnTo>
                  <a:pt x="1682325" y="1132859"/>
                </a:lnTo>
                <a:lnTo>
                  <a:pt x="1690258" y="1125551"/>
                </a:lnTo>
                <a:lnTo>
                  <a:pt x="1698508" y="1119196"/>
                </a:lnTo>
                <a:lnTo>
                  <a:pt x="1707076" y="1112841"/>
                </a:lnTo>
                <a:lnTo>
                  <a:pt x="1715643" y="1106804"/>
                </a:lnTo>
                <a:lnTo>
                  <a:pt x="1724211" y="1101403"/>
                </a:lnTo>
                <a:lnTo>
                  <a:pt x="1733096" y="1096001"/>
                </a:lnTo>
                <a:lnTo>
                  <a:pt x="1741981" y="1091235"/>
                </a:lnTo>
                <a:lnTo>
                  <a:pt x="1750866" y="1086469"/>
                </a:lnTo>
                <a:lnTo>
                  <a:pt x="1759751" y="1082656"/>
                </a:lnTo>
                <a:lnTo>
                  <a:pt x="1768953" y="1078843"/>
                </a:lnTo>
                <a:lnTo>
                  <a:pt x="1778155" y="1075666"/>
                </a:lnTo>
                <a:lnTo>
                  <a:pt x="1787357" y="1073124"/>
                </a:lnTo>
                <a:lnTo>
                  <a:pt x="1796560" y="1070582"/>
                </a:lnTo>
                <a:lnTo>
                  <a:pt x="1805444" y="1068357"/>
                </a:lnTo>
                <a:lnTo>
                  <a:pt x="1814647" y="1067086"/>
                </a:lnTo>
                <a:lnTo>
                  <a:pt x="1824166" y="1066133"/>
                </a:lnTo>
                <a:lnTo>
                  <a:pt x="1833051" y="1065180"/>
                </a:lnTo>
                <a:lnTo>
                  <a:pt x="1842254" y="1064862"/>
                </a:lnTo>
                <a:lnTo>
                  <a:pt x="1850821" y="1065180"/>
                </a:lnTo>
                <a:lnTo>
                  <a:pt x="1795290" y="1041349"/>
                </a:lnTo>
                <a:lnTo>
                  <a:pt x="1740077" y="1016883"/>
                </a:lnTo>
                <a:lnTo>
                  <a:pt x="1684863" y="991781"/>
                </a:lnTo>
                <a:lnTo>
                  <a:pt x="1630284" y="966044"/>
                </a:lnTo>
                <a:lnTo>
                  <a:pt x="1575388" y="939672"/>
                </a:lnTo>
                <a:lnTo>
                  <a:pt x="1521127" y="912663"/>
                </a:lnTo>
                <a:lnTo>
                  <a:pt x="1467182" y="885655"/>
                </a:lnTo>
                <a:lnTo>
                  <a:pt x="1413556" y="857694"/>
                </a:lnTo>
                <a:close/>
                <a:moveTo>
                  <a:pt x="1297417" y="692150"/>
                </a:moveTo>
                <a:lnTo>
                  <a:pt x="1336764" y="713756"/>
                </a:lnTo>
                <a:lnTo>
                  <a:pt x="1376112" y="734727"/>
                </a:lnTo>
                <a:lnTo>
                  <a:pt x="1415459" y="755698"/>
                </a:lnTo>
                <a:lnTo>
                  <a:pt x="1454807" y="776352"/>
                </a:lnTo>
                <a:lnTo>
                  <a:pt x="1494789" y="796687"/>
                </a:lnTo>
                <a:lnTo>
                  <a:pt x="1534454" y="816387"/>
                </a:lnTo>
                <a:lnTo>
                  <a:pt x="1574119" y="836405"/>
                </a:lnTo>
                <a:lnTo>
                  <a:pt x="1613784" y="855470"/>
                </a:lnTo>
                <a:lnTo>
                  <a:pt x="1654083" y="874852"/>
                </a:lnTo>
                <a:lnTo>
                  <a:pt x="1694066" y="893599"/>
                </a:lnTo>
                <a:lnTo>
                  <a:pt x="1734048" y="912028"/>
                </a:lnTo>
                <a:lnTo>
                  <a:pt x="1774664" y="930139"/>
                </a:lnTo>
                <a:lnTo>
                  <a:pt x="1814964" y="947933"/>
                </a:lnTo>
                <a:lnTo>
                  <a:pt x="1855264" y="965409"/>
                </a:lnTo>
                <a:lnTo>
                  <a:pt x="1896198" y="982885"/>
                </a:lnTo>
                <a:lnTo>
                  <a:pt x="1936815" y="999725"/>
                </a:lnTo>
                <a:lnTo>
                  <a:pt x="1977749" y="1016565"/>
                </a:lnTo>
                <a:lnTo>
                  <a:pt x="2018683" y="1032770"/>
                </a:lnTo>
                <a:lnTo>
                  <a:pt x="2059934" y="1049293"/>
                </a:lnTo>
                <a:lnTo>
                  <a:pt x="2101186" y="1064862"/>
                </a:lnTo>
                <a:lnTo>
                  <a:pt x="2142437" y="1080749"/>
                </a:lnTo>
                <a:lnTo>
                  <a:pt x="2184006" y="1095683"/>
                </a:lnTo>
                <a:lnTo>
                  <a:pt x="2225575" y="1110617"/>
                </a:lnTo>
                <a:lnTo>
                  <a:pt x="2267461" y="1125233"/>
                </a:lnTo>
                <a:lnTo>
                  <a:pt x="2309347" y="1139850"/>
                </a:lnTo>
                <a:lnTo>
                  <a:pt x="2351233" y="1153830"/>
                </a:lnTo>
                <a:lnTo>
                  <a:pt x="2393437" y="1167811"/>
                </a:lnTo>
                <a:lnTo>
                  <a:pt x="2435957" y="1181474"/>
                </a:lnTo>
                <a:lnTo>
                  <a:pt x="2478478" y="1194819"/>
                </a:lnTo>
                <a:lnTo>
                  <a:pt x="2520999" y="1207529"/>
                </a:lnTo>
                <a:lnTo>
                  <a:pt x="2563837" y="1220556"/>
                </a:lnTo>
                <a:lnTo>
                  <a:pt x="2606675" y="1233266"/>
                </a:lnTo>
                <a:lnTo>
                  <a:pt x="2415332" y="1938338"/>
                </a:lnTo>
                <a:lnTo>
                  <a:pt x="2366782" y="1924357"/>
                </a:lnTo>
                <a:lnTo>
                  <a:pt x="2318549" y="1910059"/>
                </a:lnTo>
                <a:lnTo>
                  <a:pt x="2270317" y="1895443"/>
                </a:lnTo>
                <a:lnTo>
                  <a:pt x="2222402" y="1880509"/>
                </a:lnTo>
                <a:lnTo>
                  <a:pt x="2174486" y="1865257"/>
                </a:lnTo>
                <a:lnTo>
                  <a:pt x="2126889" y="1849370"/>
                </a:lnTo>
                <a:lnTo>
                  <a:pt x="2079608" y="1833800"/>
                </a:lnTo>
                <a:lnTo>
                  <a:pt x="2032010" y="1817278"/>
                </a:lnTo>
                <a:lnTo>
                  <a:pt x="1984730" y="1800755"/>
                </a:lnTo>
                <a:lnTo>
                  <a:pt x="1937766" y="1783915"/>
                </a:lnTo>
                <a:lnTo>
                  <a:pt x="1890803" y="1766757"/>
                </a:lnTo>
                <a:lnTo>
                  <a:pt x="1844157" y="1749281"/>
                </a:lnTo>
                <a:lnTo>
                  <a:pt x="1797512" y="1731169"/>
                </a:lnTo>
                <a:lnTo>
                  <a:pt x="1751183" y="1713058"/>
                </a:lnTo>
                <a:lnTo>
                  <a:pt x="1704854" y="1694629"/>
                </a:lnTo>
                <a:lnTo>
                  <a:pt x="1658526" y="1675564"/>
                </a:lnTo>
                <a:lnTo>
                  <a:pt x="1612514" y="1656500"/>
                </a:lnTo>
                <a:lnTo>
                  <a:pt x="1566503" y="1636800"/>
                </a:lnTo>
                <a:lnTo>
                  <a:pt x="1520809" y="1617100"/>
                </a:lnTo>
                <a:lnTo>
                  <a:pt x="1475115" y="1596764"/>
                </a:lnTo>
                <a:lnTo>
                  <a:pt x="1429739" y="1576111"/>
                </a:lnTo>
                <a:lnTo>
                  <a:pt x="1384045" y="1555140"/>
                </a:lnTo>
                <a:lnTo>
                  <a:pt x="1338986" y="1534169"/>
                </a:lnTo>
                <a:lnTo>
                  <a:pt x="1293926" y="1512562"/>
                </a:lnTo>
                <a:lnTo>
                  <a:pt x="1248867" y="1490638"/>
                </a:lnTo>
                <a:lnTo>
                  <a:pt x="1204125" y="1468396"/>
                </a:lnTo>
                <a:lnTo>
                  <a:pt x="1159066" y="1446154"/>
                </a:lnTo>
                <a:lnTo>
                  <a:pt x="1114324" y="1422959"/>
                </a:lnTo>
                <a:lnTo>
                  <a:pt x="1069899" y="1399446"/>
                </a:lnTo>
                <a:lnTo>
                  <a:pt x="1025474" y="1376250"/>
                </a:lnTo>
                <a:lnTo>
                  <a:pt x="981050" y="1352102"/>
                </a:lnTo>
                <a:lnTo>
                  <a:pt x="936625" y="1327636"/>
                </a:lnTo>
                <a:lnTo>
                  <a:pt x="1297417" y="692150"/>
                </a:lnTo>
                <a:close/>
                <a:moveTo>
                  <a:pt x="2337312" y="325877"/>
                </a:moveTo>
                <a:lnTo>
                  <a:pt x="2306540" y="337312"/>
                </a:lnTo>
                <a:lnTo>
                  <a:pt x="2313202" y="355098"/>
                </a:lnTo>
                <a:lnTo>
                  <a:pt x="2305271" y="358910"/>
                </a:lnTo>
                <a:lnTo>
                  <a:pt x="2297974" y="363356"/>
                </a:lnTo>
                <a:lnTo>
                  <a:pt x="2291312" y="367803"/>
                </a:lnTo>
                <a:lnTo>
                  <a:pt x="2285285" y="372250"/>
                </a:lnTo>
                <a:lnTo>
                  <a:pt x="2280209" y="376696"/>
                </a:lnTo>
                <a:lnTo>
                  <a:pt x="2275450" y="381778"/>
                </a:lnTo>
                <a:lnTo>
                  <a:pt x="2271644" y="386543"/>
                </a:lnTo>
                <a:lnTo>
                  <a:pt x="2268154" y="391625"/>
                </a:lnTo>
                <a:lnTo>
                  <a:pt x="2265299" y="396706"/>
                </a:lnTo>
                <a:lnTo>
                  <a:pt x="2263078" y="402106"/>
                </a:lnTo>
                <a:lnTo>
                  <a:pt x="2261809" y="407506"/>
                </a:lnTo>
                <a:lnTo>
                  <a:pt x="2261175" y="413223"/>
                </a:lnTo>
                <a:lnTo>
                  <a:pt x="2260540" y="418622"/>
                </a:lnTo>
                <a:lnTo>
                  <a:pt x="2261492" y="424657"/>
                </a:lnTo>
                <a:lnTo>
                  <a:pt x="2262444" y="431009"/>
                </a:lnTo>
                <a:lnTo>
                  <a:pt x="2264664" y="436727"/>
                </a:lnTo>
                <a:lnTo>
                  <a:pt x="2265933" y="440538"/>
                </a:lnTo>
                <a:lnTo>
                  <a:pt x="2267202" y="444032"/>
                </a:lnTo>
                <a:lnTo>
                  <a:pt x="2269106" y="447526"/>
                </a:lnTo>
                <a:lnTo>
                  <a:pt x="2271009" y="450702"/>
                </a:lnTo>
                <a:lnTo>
                  <a:pt x="2273230" y="453560"/>
                </a:lnTo>
                <a:lnTo>
                  <a:pt x="2275450" y="456419"/>
                </a:lnTo>
                <a:lnTo>
                  <a:pt x="2277671" y="458325"/>
                </a:lnTo>
                <a:lnTo>
                  <a:pt x="2280209" y="460866"/>
                </a:lnTo>
                <a:lnTo>
                  <a:pt x="2285285" y="464359"/>
                </a:lnTo>
                <a:lnTo>
                  <a:pt x="2290678" y="467536"/>
                </a:lnTo>
                <a:lnTo>
                  <a:pt x="2296388" y="469759"/>
                </a:lnTo>
                <a:lnTo>
                  <a:pt x="2301781" y="471347"/>
                </a:lnTo>
                <a:lnTo>
                  <a:pt x="2308761" y="472300"/>
                </a:lnTo>
                <a:lnTo>
                  <a:pt x="2318278" y="473253"/>
                </a:lnTo>
                <a:lnTo>
                  <a:pt x="2329698" y="474206"/>
                </a:lnTo>
                <a:lnTo>
                  <a:pt x="2343657" y="474841"/>
                </a:lnTo>
                <a:lnTo>
                  <a:pt x="2359519" y="475158"/>
                </a:lnTo>
                <a:lnTo>
                  <a:pt x="2372209" y="476111"/>
                </a:lnTo>
                <a:lnTo>
                  <a:pt x="2381726" y="477064"/>
                </a:lnTo>
                <a:lnTo>
                  <a:pt x="2387119" y="478017"/>
                </a:lnTo>
                <a:lnTo>
                  <a:pt x="2389340" y="478335"/>
                </a:lnTo>
                <a:lnTo>
                  <a:pt x="2390926" y="479288"/>
                </a:lnTo>
                <a:lnTo>
                  <a:pt x="2392829" y="480558"/>
                </a:lnTo>
                <a:lnTo>
                  <a:pt x="2394098" y="481828"/>
                </a:lnTo>
                <a:lnTo>
                  <a:pt x="2396002" y="483734"/>
                </a:lnTo>
                <a:lnTo>
                  <a:pt x="2396953" y="485640"/>
                </a:lnTo>
                <a:lnTo>
                  <a:pt x="2398222" y="488181"/>
                </a:lnTo>
                <a:lnTo>
                  <a:pt x="2399491" y="490722"/>
                </a:lnTo>
                <a:lnTo>
                  <a:pt x="2400443" y="493580"/>
                </a:lnTo>
                <a:lnTo>
                  <a:pt x="2400760" y="496439"/>
                </a:lnTo>
                <a:lnTo>
                  <a:pt x="2400760" y="499298"/>
                </a:lnTo>
                <a:lnTo>
                  <a:pt x="2400126" y="501839"/>
                </a:lnTo>
                <a:lnTo>
                  <a:pt x="2398540" y="503744"/>
                </a:lnTo>
                <a:lnTo>
                  <a:pt x="2396953" y="505650"/>
                </a:lnTo>
                <a:lnTo>
                  <a:pt x="2394415" y="507238"/>
                </a:lnTo>
                <a:lnTo>
                  <a:pt x="2391560" y="508826"/>
                </a:lnTo>
                <a:lnTo>
                  <a:pt x="2387753" y="509779"/>
                </a:lnTo>
                <a:lnTo>
                  <a:pt x="2384581" y="510097"/>
                </a:lnTo>
                <a:lnTo>
                  <a:pt x="2382360" y="509779"/>
                </a:lnTo>
                <a:lnTo>
                  <a:pt x="2380774" y="509461"/>
                </a:lnTo>
                <a:lnTo>
                  <a:pt x="2379822" y="508826"/>
                </a:lnTo>
                <a:lnTo>
                  <a:pt x="2378236" y="506603"/>
                </a:lnTo>
                <a:lnTo>
                  <a:pt x="2376016" y="503427"/>
                </a:lnTo>
                <a:lnTo>
                  <a:pt x="2373795" y="498980"/>
                </a:lnTo>
                <a:lnTo>
                  <a:pt x="2371574" y="493263"/>
                </a:lnTo>
                <a:lnTo>
                  <a:pt x="2368719" y="485640"/>
                </a:lnTo>
                <a:lnTo>
                  <a:pt x="2334140" y="498662"/>
                </a:lnTo>
                <a:lnTo>
                  <a:pt x="2299243" y="510732"/>
                </a:lnTo>
                <a:lnTo>
                  <a:pt x="2300830" y="516449"/>
                </a:lnTo>
                <a:lnTo>
                  <a:pt x="2301781" y="519943"/>
                </a:lnTo>
                <a:lnTo>
                  <a:pt x="2304002" y="525025"/>
                </a:lnTo>
                <a:lnTo>
                  <a:pt x="2306223" y="529154"/>
                </a:lnTo>
                <a:lnTo>
                  <a:pt x="2309078" y="533600"/>
                </a:lnTo>
                <a:lnTo>
                  <a:pt x="2312568" y="537094"/>
                </a:lnTo>
                <a:lnTo>
                  <a:pt x="2316057" y="539953"/>
                </a:lnTo>
                <a:lnTo>
                  <a:pt x="2320181" y="542811"/>
                </a:lnTo>
                <a:lnTo>
                  <a:pt x="2324940" y="545035"/>
                </a:lnTo>
                <a:lnTo>
                  <a:pt x="2329698" y="546623"/>
                </a:lnTo>
                <a:lnTo>
                  <a:pt x="2334774" y="548211"/>
                </a:lnTo>
                <a:lnTo>
                  <a:pt x="2340485" y="548846"/>
                </a:lnTo>
                <a:lnTo>
                  <a:pt x="2346829" y="549164"/>
                </a:lnTo>
                <a:lnTo>
                  <a:pt x="2353174" y="548846"/>
                </a:lnTo>
                <a:lnTo>
                  <a:pt x="2360154" y="548211"/>
                </a:lnTo>
                <a:lnTo>
                  <a:pt x="2367450" y="546940"/>
                </a:lnTo>
                <a:lnTo>
                  <a:pt x="2375381" y="545670"/>
                </a:lnTo>
                <a:lnTo>
                  <a:pt x="2383312" y="543447"/>
                </a:lnTo>
                <a:lnTo>
                  <a:pt x="2389022" y="558375"/>
                </a:lnTo>
                <a:lnTo>
                  <a:pt x="2421381" y="545988"/>
                </a:lnTo>
                <a:lnTo>
                  <a:pt x="2415353" y="531377"/>
                </a:lnTo>
                <a:lnTo>
                  <a:pt x="2423602" y="527248"/>
                </a:lnTo>
                <a:lnTo>
                  <a:pt x="2431533" y="523119"/>
                </a:lnTo>
                <a:lnTo>
                  <a:pt x="2438512" y="518672"/>
                </a:lnTo>
                <a:lnTo>
                  <a:pt x="2444222" y="514226"/>
                </a:lnTo>
                <a:lnTo>
                  <a:pt x="2449932" y="509779"/>
                </a:lnTo>
                <a:lnTo>
                  <a:pt x="2455008" y="505650"/>
                </a:lnTo>
                <a:lnTo>
                  <a:pt x="2459450" y="500568"/>
                </a:lnTo>
                <a:lnTo>
                  <a:pt x="2462939" y="496121"/>
                </a:lnTo>
                <a:lnTo>
                  <a:pt x="2465477" y="491675"/>
                </a:lnTo>
                <a:lnTo>
                  <a:pt x="2467698" y="486593"/>
                </a:lnTo>
                <a:lnTo>
                  <a:pt x="2469284" y="481828"/>
                </a:lnTo>
                <a:lnTo>
                  <a:pt x="2470553" y="477064"/>
                </a:lnTo>
                <a:lnTo>
                  <a:pt x="2470553" y="471982"/>
                </a:lnTo>
                <a:lnTo>
                  <a:pt x="2470236" y="466900"/>
                </a:lnTo>
                <a:lnTo>
                  <a:pt x="2468967" y="461818"/>
                </a:lnTo>
                <a:lnTo>
                  <a:pt x="2467381" y="456737"/>
                </a:lnTo>
                <a:lnTo>
                  <a:pt x="2465477" y="453243"/>
                </a:lnTo>
                <a:lnTo>
                  <a:pt x="2463891" y="450067"/>
                </a:lnTo>
                <a:lnTo>
                  <a:pt x="2461988" y="446890"/>
                </a:lnTo>
                <a:lnTo>
                  <a:pt x="2459767" y="444032"/>
                </a:lnTo>
                <a:lnTo>
                  <a:pt x="2457546" y="441491"/>
                </a:lnTo>
                <a:lnTo>
                  <a:pt x="2454691" y="438950"/>
                </a:lnTo>
                <a:lnTo>
                  <a:pt x="2451836" y="436409"/>
                </a:lnTo>
                <a:lnTo>
                  <a:pt x="2448981" y="434503"/>
                </a:lnTo>
                <a:lnTo>
                  <a:pt x="2442636" y="431009"/>
                </a:lnTo>
                <a:lnTo>
                  <a:pt x="2435974" y="428151"/>
                </a:lnTo>
                <a:lnTo>
                  <a:pt x="2429312" y="425927"/>
                </a:lnTo>
                <a:lnTo>
                  <a:pt x="2422650" y="424657"/>
                </a:lnTo>
                <a:lnTo>
                  <a:pt x="2414402" y="424022"/>
                </a:lnTo>
                <a:lnTo>
                  <a:pt x="2403298" y="422751"/>
                </a:lnTo>
                <a:lnTo>
                  <a:pt x="2372843" y="421481"/>
                </a:lnTo>
                <a:lnTo>
                  <a:pt x="2362691" y="420846"/>
                </a:lnTo>
                <a:lnTo>
                  <a:pt x="2358567" y="420210"/>
                </a:lnTo>
                <a:lnTo>
                  <a:pt x="2355078" y="419257"/>
                </a:lnTo>
                <a:lnTo>
                  <a:pt x="2351905" y="418622"/>
                </a:lnTo>
                <a:lnTo>
                  <a:pt x="2349050" y="417669"/>
                </a:lnTo>
                <a:lnTo>
                  <a:pt x="2347147" y="416717"/>
                </a:lnTo>
                <a:lnTo>
                  <a:pt x="2345243" y="415128"/>
                </a:lnTo>
                <a:lnTo>
                  <a:pt x="2342705" y="411635"/>
                </a:lnTo>
                <a:lnTo>
                  <a:pt x="2339850" y="407188"/>
                </a:lnTo>
                <a:lnTo>
                  <a:pt x="2336678" y="401153"/>
                </a:lnTo>
                <a:lnTo>
                  <a:pt x="2333823" y="393848"/>
                </a:lnTo>
                <a:lnTo>
                  <a:pt x="2332871" y="390672"/>
                </a:lnTo>
                <a:lnTo>
                  <a:pt x="2332554" y="388448"/>
                </a:lnTo>
                <a:lnTo>
                  <a:pt x="2332871" y="385590"/>
                </a:lnTo>
                <a:lnTo>
                  <a:pt x="2333505" y="383366"/>
                </a:lnTo>
                <a:lnTo>
                  <a:pt x="2334774" y="381461"/>
                </a:lnTo>
                <a:lnTo>
                  <a:pt x="2336995" y="379237"/>
                </a:lnTo>
                <a:lnTo>
                  <a:pt x="2339533" y="377967"/>
                </a:lnTo>
                <a:lnTo>
                  <a:pt x="2342705" y="376379"/>
                </a:lnTo>
                <a:lnTo>
                  <a:pt x="2346512" y="375108"/>
                </a:lnTo>
                <a:lnTo>
                  <a:pt x="2349685" y="375108"/>
                </a:lnTo>
                <a:lnTo>
                  <a:pt x="2350954" y="375108"/>
                </a:lnTo>
                <a:lnTo>
                  <a:pt x="2352223" y="375426"/>
                </a:lnTo>
                <a:lnTo>
                  <a:pt x="2353492" y="376061"/>
                </a:lnTo>
                <a:lnTo>
                  <a:pt x="2354443" y="377332"/>
                </a:lnTo>
                <a:lnTo>
                  <a:pt x="2356664" y="379873"/>
                </a:lnTo>
                <a:lnTo>
                  <a:pt x="2358885" y="384637"/>
                </a:lnTo>
                <a:lnTo>
                  <a:pt x="2362057" y="391307"/>
                </a:lnTo>
                <a:lnTo>
                  <a:pt x="2365229" y="399565"/>
                </a:lnTo>
                <a:lnTo>
                  <a:pt x="2369671" y="410999"/>
                </a:lnTo>
                <a:lnTo>
                  <a:pt x="2403615" y="397659"/>
                </a:lnTo>
                <a:lnTo>
                  <a:pt x="2436926" y="384637"/>
                </a:lnTo>
                <a:lnTo>
                  <a:pt x="2433436" y="375426"/>
                </a:lnTo>
                <a:lnTo>
                  <a:pt x="2429946" y="368121"/>
                </a:lnTo>
                <a:lnTo>
                  <a:pt x="2426457" y="361768"/>
                </a:lnTo>
                <a:lnTo>
                  <a:pt x="2422333" y="356051"/>
                </a:lnTo>
                <a:lnTo>
                  <a:pt x="2420429" y="353510"/>
                </a:lnTo>
                <a:lnTo>
                  <a:pt x="2417891" y="351287"/>
                </a:lnTo>
                <a:lnTo>
                  <a:pt x="2415671" y="349381"/>
                </a:lnTo>
                <a:lnTo>
                  <a:pt x="2412815" y="347158"/>
                </a:lnTo>
                <a:lnTo>
                  <a:pt x="2410595" y="345570"/>
                </a:lnTo>
                <a:lnTo>
                  <a:pt x="2407740" y="343982"/>
                </a:lnTo>
                <a:lnTo>
                  <a:pt x="2405202" y="343029"/>
                </a:lnTo>
                <a:lnTo>
                  <a:pt x="2402029" y="341758"/>
                </a:lnTo>
                <a:lnTo>
                  <a:pt x="2399491" y="340805"/>
                </a:lnTo>
                <a:lnTo>
                  <a:pt x="2396319" y="340170"/>
                </a:lnTo>
                <a:lnTo>
                  <a:pt x="2389974" y="339217"/>
                </a:lnTo>
                <a:lnTo>
                  <a:pt x="2383629" y="338900"/>
                </a:lnTo>
                <a:lnTo>
                  <a:pt x="2377284" y="338582"/>
                </a:lnTo>
                <a:lnTo>
                  <a:pt x="2370940" y="338900"/>
                </a:lnTo>
                <a:lnTo>
                  <a:pt x="2364278" y="339535"/>
                </a:lnTo>
                <a:lnTo>
                  <a:pt x="2357616" y="340488"/>
                </a:lnTo>
                <a:lnTo>
                  <a:pt x="2350954" y="342394"/>
                </a:lnTo>
                <a:lnTo>
                  <a:pt x="2344292" y="343982"/>
                </a:lnTo>
                <a:lnTo>
                  <a:pt x="2337312" y="325877"/>
                </a:lnTo>
                <a:close/>
                <a:moveTo>
                  <a:pt x="2259588" y="275058"/>
                </a:moveTo>
                <a:lnTo>
                  <a:pt x="2219933" y="289351"/>
                </a:lnTo>
                <a:lnTo>
                  <a:pt x="2179961" y="303326"/>
                </a:lnTo>
                <a:lnTo>
                  <a:pt x="2139672" y="316984"/>
                </a:lnTo>
                <a:lnTo>
                  <a:pt x="2099700" y="329689"/>
                </a:lnTo>
                <a:lnTo>
                  <a:pt x="2059727" y="342394"/>
                </a:lnTo>
                <a:lnTo>
                  <a:pt x="2019121" y="354463"/>
                </a:lnTo>
                <a:lnTo>
                  <a:pt x="1978514" y="366533"/>
                </a:lnTo>
                <a:lnTo>
                  <a:pt x="1937590" y="377967"/>
                </a:lnTo>
                <a:lnTo>
                  <a:pt x="1937907" y="378285"/>
                </a:lnTo>
                <a:lnTo>
                  <a:pt x="1939493" y="384637"/>
                </a:lnTo>
                <a:lnTo>
                  <a:pt x="1940128" y="390672"/>
                </a:lnTo>
                <a:lnTo>
                  <a:pt x="1940128" y="397024"/>
                </a:lnTo>
                <a:lnTo>
                  <a:pt x="1939493" y="403059"/>
                </a:lnTo>
                <a:lnTo>
                  <a:pt x="1938542" y="409094"/>
                </a:lnTo>
                <a:lnTo>
                  <a:pt x="1936638" y="414811"/>
                </a:lnTo>
                <a:lnTo>
                  <a:pt x="1934100" y="420528"/>
                </a:lnTo>
                <a:lnTo>
                  <a:pt x="1931562" y="425610"/>
                </a:lnTo>
                <a:lnTo>
                  <a:pt x="1928390" y="431009"/>
                </a:lnTo>
                <a:lnTo>
                  <a:pt x="1924583" y="435456"/>
                </a:lnTo>
                <a:lnTo>
                  <a:pt x="1919824" y="439903"/>
                </a:lnTo>
                <a:lnTo>
                  <a:pt x="1915383" y="443714"/>
                </a:lnTo>
                <a:lnTo>
                  <a:pt x="1910307" y="447208"/>
                </a:lnTo>
                <a:lnTo>
                  <a:pt x="1904597" y="450384"/>
                </a:lnTo>
                <a:lnTo>
                  <a:pt x="1898569" y="452925"/>
                </a:lnTo>
                <a:lnTo>
                  <a:pt x="1892542" y="454513"/>
                </a:lnTo>
                <a:lnTo>
                  <a:pt x="1891590" y="454831"/>
                </a:lnTo>
                <a:lnTo>
                  <a:pt x="1955038" y="703844"/>
                </a:lnTo>
                <a:lnTo>
                  <a:pt x="1955673" y="703209"/>
                </a:lnTo>
                <a:lnTo>
                  <a:pt x="1962652" y="701939"/>
                </a:lnTo>
                <a:lnTo>
                  <a:pt x="1969314" y="701303"/>
                </a:lnTo>
                <a:lnTo>
                  <a:pt x="1976293" y="700986"/>
                </a:lnTo>
                <a:lnTo>
                  <a:pt x="1982955" y="701303"/>
                </a:lnTo>
                <a:lnTo>
                  <a:pt x="1989300" y="702256"/>
                </a:lnTo>
                <a:lnTo>
                  <a:pt x="1995645" y="704162"/>
                </a:lnTo>
                <a:lnTo>
                  <a:pt x="2001355" y="706068"/>
                </a:lnTo>
                <a:lnTo>
                  <a:pt x="2007383" y="708609"/>
                </a:lnTo>
                <a:lnTo>
                  <a:pt x="2012776" y="711785"/>
                </a:lnTo>
                <a:lnTo>
                  <a:pt x="2017852" y="715279"/>
                </a:lnTo>
                <a:lnTo>
                  <a:pt x="2022293" y="719408"/>
                </a:lnTo>
                <a:lnTo>
                  <a:pt x="2026417" y="723854"/>
                </a:lnTo>
                <a:lnTo>
                  <a:pt x="2030541" y="728936"/>
                </a:lnTo>
                <a:lnTo>
                  <a:pt x="2033396" y="734018"/>
                </a:lnTo>
                <a:lnTo>
                  <a:pt x="2036252" y="740053"/>
                </a:lnTo>
                <a:lnTo>
                  <a:pt x="2038472" y="745770"/>
                </a:lnTo>
                <a:lnTo>
                  <a:pt x="2039107" y="749582"/>
                </a:lnTo>
                <a:lnTo>
                  <a:pt x="2083838" y="736877"/>
                </a:lnTo>
                <a:lnTo>
                  <a:pt x="2127934" y="723537"/>
                </a:lnTo>
                <a:lnTo>
                  <a:pt x="2172347" y="709879"/>
                </a:lnTo>
                <a:lnTo>
                  <a:pt x="2216444" y="695904"/>
                </a:lnTo>
                <a:lnTo>
                  <a:pt x="2260223" y="681611"/>
                </a:lnTo>
                <a:lnTo>
                  <a:pt x="2304319" y="667318"/>
                </a:lnTo>
                <a:lnTo>
                  <a:pt x="2348098" y="652390"/>
                </a:lnTo>
                <a:lnTo>
                  <a:pt x="2391560" y="637144"/>
                </a:lnTo>
                <a:lnTo>
                  <a:pt x="2383947" y="636827"/>
                </a:lnTo>
                <a:lnTo>
                  <a:pt x="2376016" y="635874"/>
                </a:lnTo>
                <a:lnTo>
                  <a:pt x="2368719" y="634921"/>
                </a:lnTo>
                <a:lnTo>
                  <a:pt x="2361105" y="633333"/>
                </a:lnTo>
                <a:lnTo>
                  <a:pt x="2353809" y="631427"/>
                </a:lnTo>
                <a:lnTo>
                  <a:pt x="2346512" y="629839"/>
                </a:lnTo>
                <a:lnTo>
                  <a:pt x="2339533" y="627298"/>
                </a:lnTo>
                <a:lnTo>
                  <a:pt x="2332554" y="624440"/>
                </a:lnTo>
                <a:lnTo>
                  <a:pt x="2325892" y="621581"/>
                </a:lnTo>
                <a:lnTo>
                  <a:pt x="2319230" y="618087"/>
                </a:lnTo>
                <a:lnTo>
                  <a:pt x="2312568" y="614593"/>
                </a:lnTo>
                <a:lnTo>
                  <a:pt x="2306223" y="611100"/>
                </a:lnTo>
                <a:lnTo>
                  <a:pt x="2300195" y="606970"/>
                </a:lnTo>
                <a:lnTo>
                  <a:pt x="2294168" y="602841"/>
                </a:lnTo>
                <a:lnTo>
                  <a:pt x="2288140" y="598395"/>
                </a:lnTo>
                <a:lnTo>
                  <a:pt x="2282747" y="593313"/>
                </a:lnTo>
                <a:lnTo>
                  <a:pt x="2277037" y="588549"/>
                </a:lnTo>
                <a:lnTo>
                  <a:pt x="2271961" y="583467"/>
                </a:lnTo>
                <a:lnTo>
                  <a:pt x="2266568" y="578067"/>
                </a:lnTo>
                <a:lnTo>
                  <a:pt x="2261809" y="572668"/>
                </a:lnTo>
                <a:lnTo>
                  <a:pt x="2256733" y="566950"/>
                </a:lnTo>
                <a:lnTo>
                  <a:pt x="2252292" y="560916"/>
                </a:lnTo>
                <a:lnTo>
                  <a:pt x="2248168" y="554881"/>
                </a:lnTo>
                <a:lnTo>
                  <a:pt x="2244044" y="548528"/>
                </a:lnTo>
                <a:lnTo>
                  <a:pt x="2239920" y="542176"/>
                </a:lnTo>
                <a:lnTo>
                  <a:pt x="2236113" y="535506"/>
                </a:lnTo>
                <a:lnTo>
                  <a:pt x="2232623" y="528836"/>
                </a:lnTo>
                <a:lnTo>
                  <a:pt x="2229133" y="522166"/>
                </a:lnTo>
                <a:lnTo>
                  <a:pt x="2225961" y="515178"/>
                </a:lnTo>
                <a:lnTo>
                  <a:pt x="2223106" y="508509"/>
                </a:lnTo>
                <a:lnTo>
                  <a:pt x="2220251" y="500886"/>
                </a:lnTo>
                <a:lnTo>
                  <a:pt x="2217713" y="493898"/>
                </a:lnTo>
                <a:lnTo>
                  <a:pt x="2215492" y="485640"/>
                </a:lnTo>
                <a:lnTo>
                  <a:pt x="2212954" y="477699"/>
                </a:lnTo>
                <a:lnTo>
                  <a:pt x="2210734" y="469441"/>
                </a:lnTo>
                <a:lnTo>
                  <a:pt x="2209465" y="461183"/>
                </a:lnTo>
                <a:lnTo>
                  <a:pt x="2207878" y="453243"/>
                </a:lnTo>
                <a:lnTo>
                  <a:pt x="2206609" y="444985"/>
                </a:lnTo>
                <a:lnTo>
                  <a:pt x="2205658" y="436727"/>
                </a:lnTo>
                <a:lnTo>
                  <a:pt x="2205023" y="429104"/>
                </a:lnTo>
                <a:lnTo>
                  <a:pt x="2204706" y="421163"/>
                </a:lnTo>
                <a:lnTo>
                  <a:pt x="2204706" y="413223"/>
                </a:lnTo>
                <a:lnTo>
                  <a:pt x="2204706" y="405600"/>
                </a:lnTo>
                <a:lnTo>
                  <a:pt x="2205023" y="397659"/>
                </a:lnTo>
                <a:lnTo>
                  <a:pt x="2205658" y="390036"/>
                </a:lnTo>
                <a:lnTo>
                  <a:pt x="2206292" y="382414"/>
                </a:lnTo>
                <a:lnTo>
                  <a:pt x="2207244" y="375108"/>
                </a:lnTo>
                <a:lnTo>
                  <a:pt x="2208830" y="367803"/>
                </a:lnTo>
                <a:lnTo>
                  <a:pt x="2210099" y="360816"/>
                </a:lnTo>
                <a:lnTo>
                  <a:pt x="2212320" y="353828"/>
                </a:lnTo>
                <a:lnTo>
                  <a:pt x="2213906" y="346840"/>
                </a:lnTo>
                <a:lnTo>
                  <a:pt x="2216444" y="340170"/>
                </a:lnTo>
                <a:lnTo>
                  <a:pt x="2218982" y="333500"/>
                </a:lnTo>
                <a:lnTo>
                  <a:pt x="2221202" y="327465"/>
                </a:lnTo>
                <a:lnTo>
                  <a:pt x="2224375" y="321113"/>
                </a:lnTo>
                <a:lnTo>
                  <a:pt x="2227547" y="315078"/>
                </a:lnTo>
                <a:lnTo>
                  <a:pt x="2230720" y="309679"/>
                </a:lnTo>
                <a:lnTo>
                  <a:pt x="2234209" y="303962"/>
                </a:lnTo>
                <a:lnTo>
                  <a:pt x="2238016" y="298244"/>
                </a:lnTo>
                <a:lnTo>
                  <a:pt x="2241823" y="293163"/>
                </a:lnTo>
                <a:lnTo>
                  <a:pt x="2245947" y="288398"/>
                </a:lnTo>
                <a:lnTo>
                  <a:pt x="2250388" y="283634"/>
                </a:lnTo>
                <a:lnTo>
                  <a:pt x="2254830" y="279187"/>
                </a:lnTo>
                <a:lnTo>
                  <a:pt x="2259588" y="275058"/>
                </a:lnTo>
                <a:close/>
                <a:moveTo>
                  <a:pt x="2637421" y="114660"/>
                </a:moveTo>
                <a:lnTo>
                  <a:pt x="2599352" y="132765"/>
                </a:lnTo>
                <a:lnTo>
                  <a:pt x="2561601" y="150551"/>
                </a:lnTo>
                <a:lnTo>
                  <a:pt x="2523849" y="167703"/>
                </a:lnTo>
                <a:lnTo>
                  <a:pt x="2485463" y="184537"/>
                </a:lnTo>
                <a:lnTo>
                  <a:pt x="2447077" y="201053"/>
                </a:lnTo>
                <a:lnTo>
                  <a:pt x="2408374" y="216934"/>
                </a:lnTo>
                <a:lnTo>
                  <a:pt x="2369671" y="233133"/>
                </a:lnTo>
                <a:lnTo>
                  <a:pt x="2330650" y="248061"/>
                </a:lnTo>
                <a:lnTo>
                  <a:pt x="2336995" y="248378"/>
                </a:lnTo>
                <a:lnTo>
                  <a:pt x="2343340" y="248696"/>
                </a:lnTo>
                <a:lnTo>
                  <a:pt x="2349685" y="249331"/>
                </a:lnTo>
                <a:lnTo>
                  <a:pt x="2355712" y="250284"/>
                </a:lnTo>
                <a:lnTo>
                  <a:pt x="2362374" y="251554"/>
                </a:lnTo>
                <a:lnTo>
                  <a:pt x="2368719" y="253143"/>
                </a:lnTo>
                <a:lnTo>
                  <a:pt x="2375064" y="255048"/>
                </a:lnTo>
                <a:lnTo>
                  <a:pt x="2381409" y="257272"/>
                </a:lnTo>
                <a:lnTo>
                  <a:pt x="2387436" y="259495"/>
                </a:lnTo>
                <a:lnTo>
                  <a:pt x="2393781" y="262353"/>
                </a:lnTo>
                <a:lnTo>
                  <a:pt x="2400126" y="265212"/>
                </a:lnTo>
                <a:lnTo>
                  <a:pt x="2405836" y="268706"/>
                </a:lnTo>
                <a:lnTo>
                  <a:pt x="2412181" y="272200"/>
                </a:lnTo>
                <a:lnTo>
                  <a:pt x="2418208" y="276011"/>
                </a:lnTo>
                <a:lnTo>
                  <a:pt x="2424236" y="280140"/>
                </a:lnTo>
                <a:lnTo>
                  <a:pt x="2429946" y="284269"/>
                </a:lnTo>
                <a:lnTo>
                  <a:pt x="2435974" y="289034"/>
                </a:lnTo>
                <a:lnTo>
                  <a:pt x="2441684" y="293798"/>
                </a:lnTo>
                <a:lnTo>
                  <a:pt x="2447077" y="299197"/>
                </a:lnTo>
                <a:lnTo>
                  <a:pt x="2452788" y="304279"/>
                </a:lnTo>
                <a:lnTo>
                  <a:pt x="2457863" y="309996"/>
                </a:lnTo>
                <a:lnTo>
                  <a:pt x="2463257" y="315714"/>
                </a:lnTo>
                <a:lnTo>
                  <a:pt x="2468015" y="321748"/>
                </a:lnTo>
                <a:lnTo>
                  <a:pt x="2472774" y="328101"/>
                </a:lnTo>
                <a:lnTo>
                  <a:pt x="2477850" y="334453"/>
                </a:lnTo>
                <a:lnTo>
                  <a:pt x="2482291" y="340805"/>
                </a:lnTo>
                <a:lnTo>
                  <a:pt x="2486732" y="347793"/>
                </a:lnTo>
                <a:lnTo>
                  <a:pt x="2490856" y="354781"/>
                </a:lnTo>
                <a:lnTo>
                  <a:pt x="2495298" y="362086"/>
                </a:lnTo>
                <a:lnTo>
                  <a:pt x="2499105" y="370026"/>
                </a:lnTo>
                <a:lnTo>
                  <a:pt x="2502912" y="377332"/>
                </a:lnTo>
                <a:lnTo>
                  <a:pt x="2506401" y="385272"/>
                </a:lnTo>
                <a:lnTo>
                  <a:pt x="2509256" y="392260"/>
                </a:lnTo>
                <a:lnTo>
                  <a:pt x="2511794" y="399565"/>
                </a:lnTo>
                <a:lnTo>
                  <a:pt x="2514015" y="406553"/>
                </a:lnTo>
                <a:lnTo>
                  <a:pt x="2516553" y="413858"/>
                </a:lnTo>
                <a:lnTo>
                  <a:pt x="2518139" y="421163"/>
                </a:lnTo>
                <a:lnTo>
                  <a:pt x="2520042" y="428468"/>
                </a:lnTo>
                <a:lnTo>
                  <a:pt x="2521311" y="436091"/>
                </a:lnTo>
                <a:lnTo>
                  <a:pt x="2522580" y="443397"/>
                </a:lnTo>
                <a:lnTo>
                  <a:pt x="2523849" y="450702"/>
                </a:lnTo>
                <a:lnTo>
                  <a:pt x="2524484" y="458325"/>
                </a:lnTo>
                <a:lnTo>
                  <a:pt x="2524801" y="465948"/>
                </a:lnTo>
                <a:lnTo>
                  <a:pt x="2525118" y="473570"/>
                </a:lnTo>
                <a:lnTo>
                  <a:pt x="2525118" y="480876"/>
                </a:lnTo>
                <a:lnTo>
                  <a:pt x="2524801" y="488181"/>
                </a:lnTo>
                <a:lnTo>
                  <a:pt x="2524167" y="495486"/>
                </a:lnTo>
                <a:lnTo>
                  <a:pt x="2523215" y="502791"/>
                </a:lnTo>
                <a:lnTo>
                  <a:pt x="2521946" y="510097"/>
                </a:lnTo>
                <a:lnTo>
                  <a:pt x="2520677" y="517402"/>
                </a:lnTo>
                <a:lnTo>
                  <a:pt x="2518774" y="524389"/>
                </a:lnTo>
                <a:lnTo>
                  <a:pt x="2516870" y="531695"/>
                </a:lnTo>
                <a:lnTo>
                  <a:pt x="2514649" y="538682"/>
                </a:lnTo>
                <a:lnTo>
                  <a:pt x="2512112" y="545670"/>
                </a:lnTo>
                <a:lnTo>
                  <a:pt x="2509256" y="552340"/>
                </a:lnTo>
                <a:lnTo>
                  <a:pt x="2506084" y="559010"/>
                </a:lnTo>
                <a:lnTo>
                  <a:pt x="2502594" y="565680"/>
                </a:lnTo>
                <a:lnTo>
                  <a:pt x="2499105" y="572032"/>
                </a:lnTo>
                <a:lnTo>
                  <a:pt x="2494980" y="578385"/>
                </a:lnTo>
                <a:lnTo>
                  <a:pt x="2490222" y="584737"/>
                </a:lnTo>
                <a:lnTo>
                  <a:pt x="2485781" y="590772"/>
                </a:lnTo>
                <a:lnTo>
                  <a:pt x="2481022" y="596489"/>
                </a:lnTo>
                <a:lnTo>
                  <a:pt x="2475312" y="602206"/>
                </a:lnTo>
                <a:lnTo>
                  <a:pt x="2469601" y="607923"/>
                </a:lnTo>
                <a:lnTo>
                  <a:pt x="2512112" y="590454"/>
                </a:lnTo>
                <a:lnTo>
                  <a:pt x="2554622" y="572985"/>
                </a:lnTo>
                <a:lnTo>
                  <a:pt x="2596815" y="555199"/>
                </a:lnTo>
                <a:lnTo>
                  <a:pt x="2639008" y="537094"/>
                </a:lnTo>
                <a:lnTo>
                  <a:pt x="2680883" y="518355"/>
                </a:lnTo>
                <a:lnTo>
                  <a:pt x="2722759" y="499615"/>
                </a:lnTo>
                <a:lnTo>
                  <a:pt x="2764634" y="480558"/>
                </a:lnTo>
                <a:lnTo>
                  <a:pt x="2805876" y="460866"/>
                </a:lnTo>
                <a:lnTo>
                  <a:pt x="2803972" y="457372"/>
                </a:lnTo>
                <a:lnTo>
                  <a:pt x="2801434" y="451655"/>
                </a:lnTo>
                <a:lnTo>
                  <a:pt x="2799848" y="445620"/>
                </a:lnTo>
                <a:lnTo>
                  <a:pt x="2798579" y="439585"/>
                </a:lnTo>
                <a:lnTo>
                  <a:pt x="2798262" y="433233"/>
                </a:lnTo>
                <a:lnTo>
                  <a:pt x="2798579" y="427198"/>
                </a:lnTo>
                <a:lnTo>
                  <a:pt x="2799214" y="421163"/>
                </a:lnTo>
                <a:lnTo>
                  <a:pt x="2800800" y="414811"/>
                </a:lnTo>
                <a:lnTo>
                  <a:pt x="2802703" y="409411"/>
                </a:lnTo>
                <a:lnTo>
                  <a:pt x="2805241" y="403377"/>
                </a:lnTo>
                <a:lnTo>
                  <a:pt x="2808414" y="397659"/>
                </a:lnTo>
                <a:lnTo>
                  <a:pt x="2812220" y="392577"/>
                </a:lnTo>
                <a:lnTo>
                  <a:pt x="2816345" y="387813"/>
                </a:lnTo>
                <a:lnTo>
                  <a:pt x="2821103" y="382731"/>
                </a:lnTo>
                <a:lnTo>
                  <a:pt x="2826179" y="378602"/>
                </a:lnTo>
                <a:lnTo>
                  <a:pt x="2831889" y="374473"/>
                </a:lnTo>
                <a:lnTo>
                  <a:pt x="2837917" y="371297"/>
                </a:lnTo>
                <a:lnTo>
                  <a:pt x="2841724" y="369391"/>
                </a:lnTo>
                <a:lnTo>
                  <a:pt x="2725614" y="140388"/>
                </a:lnTo>
                <a:lnTo>
                  <a:pt x="2722124" y="141976"/>
                </a:lnTo>
                <a:lnTo>
                  <a:pt x="2716097" y="144834"/>
                </a:lnTo>
                <a:lnTo>
                  <a:pt x="2710069" y="147058"/>
                </a:lnTo>
                <a:lnTo>
                  <a:pt x="2704042" y="148328"/>
                </a:lnTo>
                <a:lnTo>
                  <a:pt x="2697697" y="148963"/>
                </a:lnTo>
                <a:lnTo>
                  <a:pt x="2691669" y="149281"/>
                </a:lnTo>
                <a:lnTo>
                  <a:pt x="2685324" y="148646"/>
                </a:lnTo>
                <a:lnTo>
                  <a:pt x="2679614" y="147693"/>
                </a:lnTo>
                <a:lnTo>
                  <a:pt x="2673587" y="146422"/>
                </a:lnTo>
                <a:lnTo>
                  <a:pt x="2667876" y="144199"/>
                </a:lnTo>
                <a:lnTo>
                  <a:pt x="2662483" y="141341"/>
                </a:lnTo>
                <a:lnTo>
                  <a:pt x="2657407" y="138164"/>
                </a:lnTo>
                <a:lnTo>
                  <a:pt x="2652649" y="134353"/>
                </a:lnTo>
                <a:lnTo>
                  <a:pt x="2648207" y="130224"/>
                </a:lnTo>
                <a:lnTo>
                  <a:pt x="2644083" y="125777"/>
                </a:lnTo>
                <a:lnTo>
                  <a:pt x="2640594" y="120378"/>
                </a:lnTo>
                <a:lnTo>
                  <a:pt x="2637421" y="114978"/>
                </a:lnTo>
                <a:lnTo>
                  <a:pt x="2637421" y="114660"/>
                </a:lnTo>
                <a:close/>
                <a:moveTo>
                  <a:pt x="2724345" y="0"/>
                </a:moveTo>
                <a:lnTo>
                  <a:pt x="2962275" y="451019"/>
                </a:lnTo>
                <a:lnTo>
                  <a:pt x="2931186" y="467218"/>
                </a:lnTo>
                <a:lnTo>
                  <a:pt x="2899779" y="482781"/>
                </a:lnTo>
                <a:lnTo>
                  <a:pt x="2868055" y="498345"/>
                </a:lnTo>
                <a:lnTo>
                  <a:pt x="2836331" y="513590"/>
                </a:lnTo>
                <a:lnTo>
                  <a:pt x="2804924" y="528518"/>
                </a:lnTo>
                <a:lnTo>
                  <a:pt x="2773200" y="543129"/>
                </a:lnTo>
                <a:lnTo>
                  <a:pt x="2741159" y="557739"/>
                </a:lnTo>
                <a:lnTo>
                  <a:pt x="2709435" y="572032"/>
                </a:lnTo>
                <a:lnTo>
                  <a:pt x="2677394" y="586008"/>
                </a:lnTo>
                <a:lnTo>
                  <a:pt x="2645352" y="599983"/>
                </a:lnTo>
                <a:lnTo>
                  <a:pt x="2613311" y="613640"/>
                </a:lnTo>
                <a:lnTo>
                  <a:pt x="2581270" y="626980"/>
                </a:lnTo>
                <a:lnTo>
                  <a:pt x="2548911" y="640003"/>
                </a:lnTo>
                <a:lnTo>
                  <a:pt x="2516870" y="652708"/>
                </a:lnTo>
                <a:lnTo>
                  <a:pt x="2483877" y="665412"/>
                </a:lnTo>
                <a:lnTo>
                  <a:pt x="2451519" y="677800"/>
                </a:lnTo>
                <a:lnTo>
                  <a:pt x="2419160" y="690187"/>
                </a:lnTo>
                <a:lnTo>
                  <a:pt x="2386484" y="701939"/>
                </a:lnTo>
                <a:lnTo>
                  <a:pt x="2353809" y="713373"/>
                </a:lnTo>
                <a:lnTo>
                  <a:pt x="2320499" y="725125"/>
                </a:lnTo>
                <a:lnTo>
                  <a:pt x="2287823" y="736242"/>
                </a:lnTo>
                <a:lnTo>
                  <a:pt x="2254830" y="747358"/>
                </a:lnTo>
                <a:lnTo>
                  <a:pt x="2221520" y="758157"/>
                </a:lnTo>
                <a:lnTo>
                  <a:pt x="2188209" y="768639"/>
                </a:lnTo>
                <a:lnTo>
                  <a:pt x="2155217" y="779120"/>
                </a:lnTo>
                <a:lnTo>
                  <a:pt x="2121589" y="789284"/>
                </a:lnTo>
                <a:lnTo>
                  <a:pt x="2087962" y="798813"/>
                </a:lnTo>
                <a:lnTo>
                  <a:pt x="2054334" y="808341"/>
                </a:lnTo>
                <a:lnTo>
                  <a:pt x="2020707" y="817870"/>
                </a:lnTo>
                <a:lnTo>
                  <a:pt x="1986445" y="827081"/>
                </a:lnTo>
                <a:lnTo>
                  <a:pt x="1952817" y="835974"/>
                </a:lnTo>
                <a:lnTo>
                  <a:pt x="1918556" y="844550"/>
                </a:lnTo>
                <a:lnTo>
                  <a:pt x="1800225" y="349064"/>
                </a:lnTo>
                <a:lnTo>
                  <a:pt x="1830363" y="341123"/>
                </a:lnTo>
                <a:lnTo>
                  <a:pt x="1860501" y="333183"/>
                </a:lnTo>
                <a:lnTo>
                  <a:pt x="1890321" y="324925"/>
                </a:lnTo>
                <a:lnTo>
                  <a:pt x="1920142" y="316349"/>
                </a:lnTo>
                <a:lnTo>
                  <a:pt x="1950280" y="308091"/>
                </a:lnTo>
                <a:lnTo>
                  <a:pt x="1979783" y="299515"/>
                </a:lnTo>
                <a:lnTo>
                  <a:pt x="2009603" y="290304"/>
                </a:lnTo>
                <a:lnTo>
                  <a:pt x="2039107" y="281411"/>
                </a:lnTo>
                <a:lnTo>
                  <a:pt x="2068293" y="271882"/>
                </a:lnTo>
                <a:lnTo>
                  <a:pt x="2098113" y="262353"/>
                </a:lnTo>
                <a:lnTo>
                  <a:pt x="2127299" y="252825"/>
                </a:lnTo>
                <a:lnTo>
                  <a:pt x="2156168" y="242661"/>
                </a:lnTo>
                <a:lnTo>
                  <a:pt x="2185354" y="232497"/>
                </a:lnTo>
                <a:lnTo>
                  <a:pt x="2214223" y="222333"/>
                </a:lnTo>
                <a:lnTo>
                  <a:pt x="2243409" y="211534"/>
                </a:lnTo>
                <a:lnTo>
                  <a:pt x="2272278" y="200735"/>
                </a:lnTo>
                <a:lnTo>
                  <a:pt x="2301147" y="189936"/>
                </a:lnTo>
                <a:lnTo>
                  <a:pt x="2329698" y="178820"/>
                </a:lnTo>
                <a:lnTo>
                  <a:pt x="2358250" y="167068"/>
                </a:lnTo>
                <a:lnTo>
                  <a:pt x="2386802" y="155633"/>
                </a:lnTo>
                <a:lnTo>
                  <a:pt x="2415353" y="143881"/>
                </a:lnTo>
                <a:lnTo>
                  <a:pt x="2443588" y="132130"/>
                </a:lnTo>
                <a:lnTo>
                  <a:pt x="2472139" y="119742"/>
                </a:lnTo>
                <a:lnTo>
                  <a:pt x="2500374" y="107355"/>
                </a:lnTo>
                <a:lnTo>
                  <a:pt x="2528608" y="94650"/>
                </a:lnTo>
                <a:lnTo>
                  <a:pt x="2556842" y="81628"/>
                </a:lnTo>
                <a:lnTo>
                  <a:pt x="2584759" y="68923"/>
                </a:lnTo>
                <a:lnTo>
                  <a:pt x="2612994" y="55583"/>
                </a:lnTo>
                <a:lnTo>
                  <a:pt x="2640911" y="41926"/>
                </a:lnTo>
                <a:lnTo>
                  <a:pt x="2668828" y="28268"/>
                </a:lnTo>
                <a:lnTo>
                  <a:pt x="2696428" y="14293"/>
                </a:lnTo>
                <a:lnTo>
                  <a:pt x="2724345"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Arial Unicode MS" panose="020B0604020202020204" charset="-122"/>
              <a:cs typeface="+mn-cs"/>
            </a:endParaRPr>
          </a:p>
        </p:txBody>
      </p:sp>
      <p:sp>
        <p:nvSpPr>
          <p:cNvPr id="9" name="椭圆 8"/>
          <p:cNvSpPr/>
          <p:nvPr/>
        </p:nvSpPr>
        <p:spPr bwMode="auto">
          <a:xfrm>
            <a:off x="4278313" y="2409825"/>
            <a:ext cx="995363" cy="99695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Arial Unicode MS" panose="020B0604020202020204" charset="-122"/>
              <a:cs typeface="+mn-cs"/>
            </a:endParaRPr>
          </a:p>
        </p:txBody>
      </p:sp>
      <p:sp>
        <p:nvSpPr>
          <p:cNvPr id="29" name="KSO_Shape"/>
          <p:cNvSpPr>
            <a:spLocks noChangeAspect="1"/>
          </p:cNvSpPr>
          <p:nvPr/>
        </p:nvSpPr>
        <p:spPr bwMode="auto">
          <a:xfrm>
            <a:off x="4648200" y="2689225"/>
            <a:ext cx="255588" cy="436563"/>
          </a:xfrm>
          <a:custGeom>
            <a:avLst/>
            <a:gdLst>
              <a:gd name="T0" fmla="*/ 507139 w 1119188"/>
              <a:gd name="T1" fmla="*/ 1685446 h 1925638"/>
              <a:gd name="T2" fmla="*/ 673921 w 1119188"/>
              <a:gd name="T3" fmla="*/ 1762713 h 1925638"/>
              <a:gd name="T4" fmla="*/ 708851 w 1119188"/>
              <a:gd name="T5" fmla="*/ 1830558 h 1925638"/>
              <a:gd name="T6" fmla="*/ 603432 w 1119188"/>
              <a:gd name="T7" fmla="*/ 1881128 h 1925638"/>
              <a:gd name="T8" fmla="*/ 226756 w 1119188"/>
              <a:gd name="T9" fmla="*/ 1860712 h 1925638"/>
              <a:gd name="T10" fmla="*/ 127631 w 1119188"/>
              <a:gd name="T11" fmla="*/ 1813283 h 1925638"/>
              <a:gd name="T12" fmla="*/ 145253 w 1119188"/>
              <a:gd name="T13" fmla="*/ 1714971 h 1925638"/>
              <a:gd name="T14" fmla="*/ 322592 w 1119188"/>
              <a:gd name="T15" fmla="*/ 1374487 h 1925638"/>
              <a:gd name="T16" fmla="*/ 575103 w 1119188"/>
              <a:gd name="T17" fmla="*/ 1418410 h 1925638"/>
              <a:gd name="T18" fmla="*/ 728683 w 1119188"/>
              <a:gd name="T19" fmla="*/ 1509077 h 1925638"/>
              <a:gd name="T20" fmla="*/ 750667 w 1119188"/>
              <a:gd name="T21" fmla="*/ 1580922 h 1925638"/>
              <a:gd name="T22" fmla="*/ 638859 w 1119188"/>
              <a:gd name="T23" fmla="*/ 1633629 h 1925638"/>
              <a:gd name="T24" fmla="*/ 291812 w 1119188"/>
              <a:gd name="T25" fmla="*/ 1626727 h 1925638"/>
              <a:gd name="T26" fmla="*/ 63483 w 1119188"/>
              <a:gd name="T27" fmla="*/ 1569627 h 1925638"/>
              <a:gd name="T28" fmla="*/ 51863 w 1119188"/>
              <a:gd name="T29" fmla="*/ 1489312 h 1925638"/>
              <a:gd name="T30" fmla="*/ 213295 w 1119188"/>
              <a:gd name="T31" fmla="*/ 1372918 h 1925638"/>
              <a:gd name="T32" fmla="*/ 517814 w 1119188"/>
              <a:gd name="T33" fmla="*/ 1109160 h 1925638"/>
              <a:gd name="T34" fmla="*/ 716949 w 1119188"/>
              <a:gd name="T35" fmla="*/ 1175036 h 1925638"/>
              <a:gd name="T36" fmla="*/ 818875 w 1119188"/>
              <a:gd name="T37" fmla="*/ 1266443 h 1925638"/>
              <a:gd name="T38" fmla="*/ 783642 w 1119188"/>
              <a:gd name="T39" fmla="*/ 1318766 h 1925638"/>
              <a:gd name="T40" fmla="*/ 573496 w 1119188"/>
              <a:gd name="T41" fmla="*/ 1355013 h 1925638"/>
              <a:gd name="T42" fmla="*/ 67322 w 1119188"/>
              <a:gd name="T43" fmla="*/ 1312462 h 1925638"/>
              <a:gd name="T44" fmla="*/ 2202 w 1119188"/>
              <a:gd name="T45" fmla="*/ 1254151 h 1925638"/>
              <a:gd name="T46" fmla="*/ 31458 w 1119188"/>
              <a:gd name="T47" fmla="*/ 1147930 h 1925638"/>
              <a:gd name="T48" fmla="*/ 492269 w 1119188"/>
              <a:gd name="T49" fmla="*/ 736244 h 1925638"/>
              <a:gd name="T50" fmla="*/ 704768 w 1119188"/>
              <a:gd name="T51" fmla="*/ 799063 h 1925638"/>
              <a:gd name="T52" fmla="*/ 817933 w 1119188"/>
              <a:gd name="T53" fmla="*/ 916536 h 1925638"/>
              <a:gd name="T54" fmla="*/ 819819 w 1119188"/>
              <a:gd name="T55" fmla="*/ 994117 h 1925638"/>
              <a:gd name="T56" fmla="*/ 715769 w 1119188"/>
              <a:gd name="T57" fmla="*/ 1049713 h 1925638"/>
              <a:gd name="T58" fmla="*/ 388534 w 1119188"/>
              <a:gd name="T59" fmla="*/ 1050969 h 1925638"/>
              <a:gd name="T60" fmla="*/ 90532 w 1119188"/>
              <a:gd name="T61" fmla="*/ 988150 h 1925638"/>
              <a:gd name="T62" fmla="*/ 61612 w 1119188"/>
              <a:gd name="T63" fmla="*/ 919048 h 1925638"/>
              <a:gd name="T64" fmla="*/ 125425 w 1119188"/>
              <a:gd name="T65" fmla="*/ 796864 h 1925638"/>
              <a:gd name="T66" fmla="*/ 681619 w 1119188"/>
              <a:gd name="T67" fmla="*/ 0 h 1925638"/>
              <a:gd name="T68" fmla="*/ 794837 w 1119188"/>
              <a:gd name="T69" fmla="*/ 35196 h 1925638"/>
              <a:gd name="T70" fmla="*/ 854592 w 1119188"/>
              <a:gd name="T71" fmla="*/ 145813 h 1925638"/>
              <a:gd name="T72" fmla="*/ 876921 w 1119188"/>
              <a:gd name="T73" fmla="*/ 509090 h 1925638"/>
              <a:gd name="T74" fmla="*/ 980704 w 1119188"/>
              <a:gd name="T75" fmla="*/ 781232 h 1925638"/>
              <a:gd name="T76" fmla="*/ 1087947 w 1119188"/>
              <a:gd name="T77" fmla="*/ 964755 h 1925638"/>
              <a:gd name="T78" fmla="*/ 1107446 w 1119188"/>
              <a:gd name="T79" fmla="*/ 1141051 h 1925638"/>
              <a:gd name="T80" fmla="*/ 1052094 w 1119188"/>
              <a:gd name="T81" fmla="*/ 1379255 h 1925638"/>
              <a:gd name="T82" fmla="*/ 1039829 w 1119188"/>
              <a:gd name="T83" fmla="*/ 1612745 h 1925638"/>
              <a:gd name="T84" fmla="*/ 990768 w 1119188"/>
              <a:gd name="T85" fmla="*/ 1763272 h 1925638"/>
              <a:gd name="T86" fmla="*/ 868115 w 1119188"/>
              <a:gd name="T87" fmla="*/ 1883317 h 1925638"/>
              <a:gd name="T88" fmla="*/ 752380 w 1119188"/>
              <a:gd name="T89" fmla="*/ 1862890 h 1925638"/>
              <a:gd name="T90" fmla="*/ 761816 w 1119188"/>
              <a:gd name="T91" fmla="*/ 1751016 h 1925638"/>
              <a:gd name="T92" fmla="*/ 833835 w 1119188"/>
              <a:gd name="T93" fmla="*/ 1634428 h 1925638"/>
              <a:gd name="T94" fmla="*/ 842641 w 1119188"/>
              <a:gd name="T95" fmla="*/ 1555551 h 1925638"/>
              <a:gd name="T96" fmla="*/ 792950 w 1119188"/>
              <a:gd name="T97" fmla="*/ 1458132 h 1925638"/>
              <a:gd name="T98" fmla="*/ 875663 w 1119188"/>
              <a:gd name="T99" fmla="*/ 1360085 h 1925638"/>
              <a:gd name="T100" fmla="*/ 907426 w 1119188"/>
              <a:gd name="T101" fmla="*/ 1275238 h 1925638"/>
              <a:gd name="T102" fmla="*/ 836036 w 1119188"/>
              <a:gd name="T103" fmla="*/ 1188503 h 1925638"/>
              <a:gd name="T104" fmla="*/ 799555 w 1119188"/>
              <a:gd name="T105" fmla="*/ 1129424 h 1925638"/>
              <a:gd name="T106" fmla="*/ 878179 w 1119188"/>
              <a:gd name="T107" fmla="*/ 1018493 h 1925638"/>
              <a:gd name="T108" fmla="*/ 899564 w 1119188"/>
              <a:gd name="T109" fmla="*/ 924217 h 1925638"/>
              <a:gd name="T110" fmla="*/ 820626 w 1119188"/>
              <a:gd name="T111" fmla="*/ 793174 h 1925638"/>
              <a:gd name="T112" fmla="*/ 558337 w 1119188"/>
              <a:gd name="T113" fmla="*/ 633219 h 1925638"/>
              <a:gd name="T114" fmla="*/ 464302 w 1119188"/>
              <a:gd name="T115" fmla="*/ 459123 h 1925638"/>
              <a:gd name="T116" fmla="*/ 448263 w 1119188"/>
              <a:gd name="T117" fmla="*/ 192637 h 1925638"/>
              <a:gd name="T118" fmla="*/ 519654 w 1119188"/>
              <a:gd name="T119" fmla="*/ 58451 h 1925638"/>
              <a:gd name="T120" fmla="*/ 625325 w 1119188"/>
              <a:gd name="T121" fmla="*/ 6913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119188" h="1925638">
                <a:moveTo>
                  <a:pt x="282427" y="1681162"/>
                </a:moveTo>
                <a:lnTo>
                  <a:pt x="301180" y="1681162"/>
                </a:lnTo>
                <a:lnTo>
                  <a:pt x="319614" y="1681480"/>
                </a:lnTo>
                <a:lnTo>
                  <a:pt x="337095" y="1681797"/>
                </a:lnTo>
                <a:lnTo>
                  <a:pt x="354577" y="1682432"/>
                </a:lnTo>
                <a:lnTo>
                  <a:pt x="371104" y="1683385"/>
                </a:lnTo>
                <a:lnTo>
                  <a:pt x="387632" y="1684655"/>
                </a:lnTo>
                <a:lnTo>
                  <a:pt x="403524" y="1686242"/>
                </a:lnTo>
                <a:lnTo>
                  <a:pt x="418462" y="1687830"/>
                </a:lnTo>
                <a:lnTo>
                  <a:pt x="433401" y="1689735"/>
                </a:lnTo>
                <a:lnTo>
                  <a:pt x="447703" y="1691640"/>
                </a:lnTo>
                <a:lnTo>
                  <a:pt x="461688" y="1693545"/>
                </a:lnTo>
                <a:lnTo>
                  <a:pt x="475038" y="1695767"/>
                </a:lnTo>
                <a:lnTo>
                  <a:pt x="487751" y="1698625"/>
                </a:lnTo>
                <a:lnTo>
                  <a:pt x="500147" y="1701165"/>
                </a:lnTo>
                <a:lnTo>
                  <a:pt x="512225" y="1703705"/>
                </a:lnTo>
                <a:lnTo>
                  <a:pt x="523985" y="1706562"/>
                </a:lnTo>
                <a:lnTo>
                  <a:pt x="535109" y="1709737"/>
                </a:lnTo>
                <a:lnTo>
                  <a:pt x="545916" y="1712912"/>
                </a:lnTo>
                <a:lnTo>
                  <a:pt x="556087" y="1716087"/>
                </a:lnTo>
                <a:lnTo>
                  <a:pt x="566258" y="1719262"/>
                </a:lnTo>
                <a:lnTo>
                  <a:pt x="575793" y="1723072"/>
                </a:lnTo>
                <a:lnTo>
                  <a:pt x="585010" y="1726247"/>
                </a:lnTo>
                <a:lnTo>
                  <a:pt x="593592" y="1729740"/>
                </a:lnTo>
                <a:lnTo>
                  <a:pt x="601856" y="1733550"/>
                </a:lnTo>
                <a:lnTo>
                  <a:pt x="610119" y="1737042"/>
                </a:lnTo>
                <a:lnTo>
                  <a:pt x="625058" y="1744662"/>
                </a:lnTo>
                <a:lnTo>
                  <a:pt x="638725" y="1751965"/>
                </a:lnTo>
                <a:lnTo>
                  <a:pt x="650803" y="1759585"/>
                </a:lnTo>
                <a:lnTo>
                  <a:pt x="661927" y="1767205"/>
                </a:lnTo>
                <a:lnTo>
                  <a:pt x="671780" y="1774507"/>
                </a:lnTo>
                <a:lnTo>
                  <a:pt x="680680" y="1781810"/>
                </a:lnTo>
                <a:lnTo>
                  <a:pt x="688626" y="1788795"/>
                </a:lnTo>
                <a:lnTo>
                  <a:pt x="694982" y="1795462"/>
                </a:lnTo>
                <a:lnTo>
                  <a:pt x="700704" y="1801812"/>
                </a:lnTo>
                <a:lnTo>
                  <a:pt x="705471" y="1807527"/>
                </a:lnTo>
                <a:lnTo>
                  <a:pt x="709285" y="1812925"/>
                </a:lnTo>
                <a:lnTo>
                  <a:pt x="712781" y="1817370"/>
                </a:lnTo>
                <a:lnTo>
                  <a:pt x="715006" y="1821180"/>
                </a:lnTo>
                <a:lnTo>
                  <a:pt x="718185" y="1826895"/>
                </a:lnTo>
                <a:lnTo>
                  <a:pt x="718820" y="1828800"/>
                </a:lnTo>
                <a:lnTo>
                  <a:pt x="719138" y="1831975"/>
                </a:lnTo>
                <a:lnTo>
                  <a:pt x="719138" y="1835150"/>
                </a:lnTo>
                <a:lnTo>
                  <a:pt x="718820" y="1838642"/>
                </a:lnTo>
                <a:lnTo>
                  <a:pt x="718503" y="1841500"/>
                </a:lnTo>
                <a:lnTo>
                  <a:pt x="717867" y="1844357"/>
                </a:lnTo>
                <a:lnTo>
                  <a:pt x="716913" y="1847532"/>
                </a:lnTo>
                <a:lnTo>
                  <a:pt x="715960" y="1850390"/>
                </a:lnTo>
                <a:lnTo>
                  <a:pt x="714688" y="1852930"/>
                </a:lnTo>
                <a:lnTo>
                  <a:pt x="711828" y="1858010"/>
                </a:lnTo>
                <a:lnTo>
                  <a:pt x="708014" y="1863090"/>
                </a:lnTo>
                <a:lnTo>
                  <a:pt x="703882" y="1867535"/>
                </a:lnTo>
                <a:lnTo>
                  <a:pt x="699114" y="1871980"/>
                </a:lnTo>
                <a:lnTo>
                  <a:pt x="693393" y="1875790"/>
                </a:lnTo>
                <a:lnTo>
                  <a:pt x="687354" y="1879600"/>
                </a:lnTo>
                <a:lnTo>
                  <a:pt x="680680" y="1883092"/>
                </a:lnTo>
                <a:lnTo>
                  <a:pt x="673052" y="1886267"/>
                </a:lnTo>
                <a:lnTo>
                  <a:pt x="665741" y="1889125"/>
                </a:lnTo>
                <a:lnTo>
                  <a:pt x="657160" y="1891665"/>
                </a:lnTo>
                <a:lnTo>
                  <a:pt x="648260" y="1894205"/>
                </a:lnTo>
                <a:lnTo>
                  <a:pt x="639043" y="1896427"/>
                </a:lnTo>
                <a:lnTo>
                  <a:pt x="629825" y="1898332"/>
                </a:lnTo>
                <a:lnTo>
                  <a:pt x="619655" y="1899920"/>
                </a:lnTo>
                <a:lnTo>
                  <a:pt x="609484" y="1901507"/>
                </a:lnTo>
                <a:lnTo>
                  <a:pt x="598677" y="1902460"/>
                </a:lnTo>
                <a:lnTo>
                  <a:pt x="587553" y="1903730"/>
                </a:lnTo>
                <a:lnTo>
                  <a:pt x="576111" y="1904365"/>
                </a:lnTo>
                <a:lnTo>
                  <a:pt x="552908" y="1905952"/>
                </a:lnTo>
                <a:lnTo>
                  <a:pt x="528752" y="1906587"/>
                </a:lnTo>
                <a:lnTo>
                  <a:pt x="503643" y="1906587"/>
                </a:lnTo>
                <a:lnTo>
                  <a:pt x="478216" y="1905952"/>
                </a:lnTo>
                <a:lnTo>
                  <a:pt x="452789" y="1904365"/>
                </a:lnTo>
                <a:lnTo>
                  <a:pt x="427044" y="1903095"/>
                </a:lnTo>
                <a:lnTo>
                  <a:pt x="401935" y="1901190"/>
                </a:lnTo>
                <a:lnTo>
                  <a:pt x="376825" y="1898967"/>
                </a:lnTo>
                <a:lnTo>
                  <a:pt x="352352" y="1896745"/>
                </a:lnTo>
                <a:lnTo>
                  <a:pt x="328832" y="1894205"/>
                </a:lnTo>
                <a:lnTo>
                  <a:pt x="305947" y="1891347"/>
                </a:lnTo>
                <a:lnTo>
                  <a:pt x="264310" y="1885950"/>
                </a:lnTo>
                <a:lnTo>
                  <a:pt x="229030" y="1880870"/>
                </a:lnTo>
                <a:lnTo>
                  <a:pt x="202014" y="1876742"/>
                </a:lnTo>
                <a:lnTo>
                  <a:pt x="178176" y="1872615"/>
                </a:lnTo>
                <a:lnTo>
                  <a:pt x="172455" y="1870710"/>
                </a:lnTo>
                <a:lnTo>
                  <a:pt x="167369" y="1868170"/>
                </a:lnTo>
                <a:lnTo>
                  <a:pt x="162284" y="1865947"/>
                </a:lnTo>
                <a:lnTo>
                  <a:pt x="157834" y="1863725"/>
                </a:lnTo>
                <a:lnTo>
                  <a:pt x="153384" y="1861185"/>
                </a:lnTo>
                <a:lnTo>
                  <a:pt x="149570" y="1858010"/>
                </a:lnTo>
                <a:lnTo>
                  <a:pt x="146074" y="1855470"/>
                </a:lnTo>
                <a:lnTo>
                  <a:pt x="142578" y="1852612"/>
                </a:lnTo>
                <a:lnTo>
                  <a:pt x="139717" y="1849437"/>
                </a:lnTo>
                <a:lnTo>
                  <a:pt x="137174" y="1846262"/>
                </a:lnTo>
                <a:lnTo>
                  <a:pt x="134632" y="1843087"/>
                </a:lnTo>
                <a:lnTo>
                  <a:pt x="132725" y="1839912"/>
                </a:lnTo>
                <a:lnTo>
                  <a:pt x="130500" y="1836420"/>
                </a:lnTo>
                <a:lnTo>
                  <a:pt x="128911" y="1832927"/>
                </a:lnTo>
                <a:lnTo>
                  <a:pt x="127321" y="1829435"/>
                </a:lnTo>
                <a:lnTo>
                  <a:pt x="126368" y="1825625"/>
                </a:lnTo>
                <a:lnTo>
                  <a:pt x="125414" y="1821815"/>
                </a:lnTo>
                <a:lnTo>
                  <a:pt x="124779" y="1818322"/>
                </a:lnTo>
                <a:lnTo>
                  <a:pt x="124143" y="1814512"/>
                </a:lnTo>
                <a:lnTo>
                  <a:pt x="123825" y="1810385"/>
                </a:lnTo>
                <a:lnTo>
                  <a:pt x="123825" y="1803082"/>
                </a:lnTo>
                <a:lnTo>
                  <a:pt x="124461" y="1794827"/>
                </a:lnTo>
                <a:lnTo>
                  <a:pt x="125732" y="1786890"/>
                </a:lnTo>
                <a:lnTo>
                  <a:pt x="127321" y="1779270"/>
                </a:lnTo>
                <a:lnTo>
                  <a:pt x="129546" y="1771015"/>
                </a:lnTo>
                <a:lnTo>
                  <a:pt x="132725" y="1763077"/>
                </a:lnTo>
                <a:lnTo>
                  <a:pt x="135585" y="1755775"/>
                </a:lnTo>
                <a:lnTo>
                  <a:pt x="139082" y="1747837"/>
                </a:lnTo>
                <a:lnTo>
                  <a:pt x="142578" y="1740535"/>
                </a:lnTo>
                <a:lnTo>
                  <a:pt x="146710" y="1733550"/>
                </a:lnTo>
                <a:lnTo>
                  <a:pt x="150524" y="1726565"/>
                </a:lnTo>
                <a:lnTo>
                  <a:pt x="154020" y="1720532"/>
                </a:lnTo>
                <a:lnTo>
                  <a:pt x="161966" y="1708785"/>
                </a:lnTo>
                <a:lnTo>
                  <a:pt x="168958" y="1699260"/>
                </a:lnTo>
                <a:lnTo>
                  <a:pt x="174362" y="1691640"/>
                </a:lnTo>
                <a:lnTo>
                  <a:pt x="179447" y="1685607"/>
                </a:lnTo>
                <a:lnTo>
                  <a:pt x="201378" y="1683702"/>
                </a:lnTo>
                <a:lnTo>
                  <a:pt x="222038" y="1682750"/>
                </a:lnTo>
                <a:lnTo>
                  <a:pt x="242697" y="1681797"/>
                </a:lnTo>
                <a:lnTo>
                  <a:pt x="262721" y="1681480"/>
                </a:lnTo>
                <a:lnTo>
                  <a:pt x="282427" y="1681162"/>
                </a:lnTo>
                <a:close/>
                <a:moveTo>
                  <a:pt x="238591" y="1387475"/>
                </a:moveTo>
                <a:lnTo>
                  <a:pt x="261431" y="1387475"/>
                </a:lnTo>
                <a:lnTo>
                  <a:pt x="283636" y="1387792"/>
                </a:lnTo>
                <a:lnTo>
                  <a:pt x="305207" y="1388426"/>
                </a:lnTo>
                <a:lnTo>
                  <a:pt x="325827" y="1389378"/>
                </a:lnTo>
                <a:lnTo>
                  <a:pt x="346129" y="1390329"/>
                </a:lnTo>
                <a:lnTo>
                  <a:pt x="365796" y="1391915"/>
                </a:lnTo>
                <a:lnTo>
                  <a:pt x="384512" y="1393500"/>
                </a:lnTo>
                <a:lnTo>
                  <a:pt x="402911" y="1395720"/>
                </a:lnTo>
                <a:lnTo>
                  <a:pt x="420992" y="1397623"/>
                </a:lnTo>
                <a:lnTo>
                  <a:pt x="438122" y="1400160"/>
                </a:lnTo>
                <a:lnTo>
                  <a:pt x="454618" y="1402697"/>
                </a:lnTo>
                <a:lnTo>
                  <a:pt x="470796" y="1405234"/>
                </a:lnTo>
                <a:lnTo>
                  <a:pt x="486339" y="1408405"/>
                </a:lnTo>
                <a:lnTo>
                  <a:pt x="501566" y="1411577"/>
                </a:lnTo>
                <a:lnTo>
                  <a:pt x="516158" y="1414748"/>
                </a:lnTo>
                <a:lnTo>
                  <a:pt x="530116" y="1418554"/>
                </a:lnTo>
                <a:lnTo>
                  <a:pt x="543439" y="1422042"/>
                </a:lnTo>
                <a:lnTo>
                  <a:pt x="556445" y="1425848"/>
                </a:lnTo>
                <a:lnTo>
                  <a:pt x="568817" y="1429336"/>
                </a:lnTo>
                <a:lnTo>
                  <a:pt x="580871" y="1433776"/>
                </a:lnTo>
                <a:lnTo>
                  <a:pt x="592291" y="1437581"/>
                </a:lnTo>
                <a:lnTo>
                  <a:pt x="603393" y="1442021"/>
                </a:lnTo>
                <a:lnTo>
                  <a:pt x="613862" y="1446144"/>
                </a:lnTo>
                <a:lnTo>
                  <a:pt x="624013" y="1450584"/>
                </a:lnTo>
                <a:lnTo>
                  <a:pt x="633846" y="1455023"/>
                </a:lnTo>
                <a:lnTo>
                  <a:pt x="643046" y="1459463"/>
                </a:lnTo>
                <a:lnTo>
                  <a:pt x="651928" y="1463903"/>
                </a:lnTo>
                <a:lnTo>
                  <a:pt x="660176" y="1468660"/>
                </a:lnTo>
                <a:lnTo>
                  <a:pt x="668106" y="1473100"/>
                </a:lnTo>
                <a:lnTo>
                  <a:pt x="676037" y="1477857"/>
                </a:lnTo>
                <a:lnTo>
                  <a:pt x="683015" y="1482297"/>
                </a:lnTo>
                <a:lnTo>
                  <a:pt x="696339" y="1491493"/>
                </a:lnTo>
                <a:lnTo>
                  <a:pt x="708076" y="1500373"/>
                </a:lnTo>
                <a:lnTo>
                  <a:pt x="718544" y="1508936"/>
                </a:lnTo>
                <a:lnTo>
                  <a:pt x="728061" y="1517181"/>
                </a:lnTo>
                <a:lnTo>
                  <a:pt x="735991" y="1525426"/>
                </a:lnTo>
                <a:lnTo>
                  <a:pt x="742653" y="1532720"/>
                </a:lnTo>
                <a:lnTo>
                  <a:pt x="748680" y="1539697"/>
                </a:lnTo>
                <a:lnTo>
                  <a:pt x="753438" y="1546357"/>
                </a:lnTo>
                <a:lnTo>
                  <a:pt x="757245" y="1551748"/>
                </a:lnTo>
                <a:lnTo>
                  <a:pt x="760417" y="1556188"/>
                </a:lnTo>
                <a:lnTo>
                  <a:pt x="763906" y="1563165"/>
                </a:lnTo>
                <a:lnTo>
                  <a:pt x="764858" y="1565385"/>
                </a:lnTo>
                <a:lnTo>
                  <a:pt x="765175" y="1569824"/>
                </a:lnTo>
                <a:lnTo>
                  <a:pt x="765175" y="1573630"/>
                </a:lnTo>
                <a:lnTo>
                  <a:pt x="764858" y="1577118"/>
                </a:lnTo>
                <a:lnTo>
                  <a:pt x="764224" y="1581241"/>
                </a:lnTo>
                <a:lnTo>
                  <a:pt x="763589" y="1584730"/>
                </a:lnTo>
                <a:lnTo>
                  <a:pt x="762637" y="1587901"/>
                </a:lnTo>
                <a:lnTo>
                  <a:pt x="761369" y="1591389"/>
                </a:lnTo>
                <a:lnTo>
                  <a:pt x="760100" y="1594878"/>
                </a:lnTo>
                <a:lnTo>
                  <a:pt x="758196" y="1598049"/>
                </a:lnTo>
                <a:lnTo>
                  <a:pt x="756610" y="1600903"/>
                </a:lnTo>
                <a:lnTo>
                  <a:pt x="754073" y="1604074"/>
                </a:lnTo>
                <a:lnTo>
                  <a:pt x="751852" y="1606929"/>
                </a:lnTo>
                <a:lnTo>
                  <a:pt x="749631" y="1609783"/>
                </a:lnTo>
                <a:lnTo>
                  <a:pt x="746777" y="1612320"/>
                </a:lnTo>
                <a:lnTo>
                  <a:pt x="740749" y="1617711"/>
                </a:lnTo>
                <a:lnTo>
                  <a:pt x="734405" y="1622468"/>
                </a:lnTo>
                <a:lnTo>
                  <a:pt x="726792" y="1626908"/>
                </a:lnTo>
                <a:lnTo>
                  <a:pt x="718544" y="1631030"/>
                </a:lnTo>
                <a:lnTo>
                  <a:pt x="709979" y="1634836"/>
                </a:lnTo>
                <a:lnTo>
                  <a:pt x="700462" y="1638007"/>
                </a:lnTo>
                <a:lnTo>
                  <a:pt x="690629" y="1641496"/>
                </a:lnTo>
                <a:lnTo>
                  <a:pt x="679843" y="1644350"/>
                </a:lnTo>
                <a:lnTo>
                  <a:pt x="669058" y="1646887"/>
                </a:lnTo>
                <a:lnTo>
                  <a:pt x="657321" y="1649107"/>
                </a:lnTo>
                <a:lnTo>
                  <a:pt x="645266" y="1651327"/>
                </a:lnTo>
                <a:lnTo>
                  <a:pt x="632895" y="1653230"/>
                </a:lnTo>
                <a:lnTo>
                  <a:pt x="619889" y="1654815"/>
                </a:lnTo>
                <a:lnTo>
                  <a:pt x="606566" y="1656084"/>
                </a:lnTo>
                <a:lnTo>
                  <a:pt x="592925" y="1657035"/>
                </a:lnTo>
                <a:lnTo>
                  <a:pt x="578968" y="1657669"/>
                </a:lnTo>
                <a:lnTo>
                  <a:pt x="564693" y="1658304"/>
                </a:lnTo>
                <a:lnTo>
                  <a:pt x="550418" y="1658938"/>
                </a:lnTo>
                <a:lnTo>
                  <a:pt x="535508" y="1658938"/>
                </a:lnTo>
                <a:lnTo>
                  <a:pt x="505690" y="1658938"/>
                </a:lnTo>
                <a:lnTo>
                  <a:pt x="474920" y="1658304"/>
                </a:lnTo>
                <a:lnTo>
                  <a:pt x="444467" y="1657035"/>
                </a:lnTo>
                <a:lnTo>
                  <a:pt x="413379" y="1655132"/>
                </a:lnTo>
                <a:lnTo>
                  <a:pt x="382609" y="1652912"/>
                </a:lnTo>
                <a:lnTo>
                  <a:pt x="352790" y="1650375"/>
                </a:lnTo>
                <a:lnTo>
                  <a:pt x="323289" y="1647204"/>
                </a:lnTo>
                <a:lnTo>
                  <a:pt x="294739" y="1644350"/>
                </a:lnTo>
                <a:lnTo>
                  <a:pt x="267141" y="1641179"/>
                </a:lnTo>
                <a:lnTo>
                  <a:pt x="241446" y="1637690"/>
                </a:lnTo>
                <a:lnTo>
                  <a:pt x="217338" y="1634519"/>
                </a:lnTo>
                <a:lnTo>
                  <a:pt x="174830" y="1628493"/>
                </a:lnTo>
                <a:lnTo>
                  <a:pt x="141839" y="1623102"/>
                </a:lnTo>
                <a:lnTo>
                  <a:pt x="113606" y="1618345"/>
                </a:lnTo>
                <a:lnTo>
                  <a:pt x="106628" y="1616125"/>
                </a:lnTo>
                <a:lnTo>
                  <a:pt x="100600" y="1613271"/>
                </a:lnTo>
                <a:lnTo>
                  <a:pt x="94256" y="1610417"/>
                </a:lnTo>
                <a:lnTo>
                  <a:pt x="89180" y="1607563"/>
                </a:lnTo>
                <a:lnTo>
                  <a:pt x="83788" y="1604709"/>
                </a:lnTo>
                <a:lnTo>
                  <a:pt x="79029" y="1601220"/>
                </a:lnTo>
                <a:lnTo>
                  <a:pt x="74906" y="1597732"/>
                </a:lnTo>
                <a:lnTo>
                  <a:pt x="70782" y="1594243"/>
                </a:lnTo>
                <a:lnTo>
                  <a:pt x="67292" y="1590438"/>
                </a:lnTo>
                <a:lnTo>
                  <a:pt x="64120" y="1586632"/>
                </a:lnTo>
                <a:lnTo>
                  <a:pt x="60948" y="1582827"/>
                </a:lnTo>
                <a:lnTo>
                  <a:pt x="58410" y="1578704"/>
                </a:lnTo>
                <a:lnTo>
                  <a:pt x="56190" y="1574581"/>
                </a:lnTo>
                <a:lnTo>
                  <a:pt x="53969" y="1570776"/>
                </a:lnTo>
                <a:lnTo>
                  <a:pt x="52383" y="1566019"/>
                </a:lnTo>
                <a:lnTo>
                  <a:pt x="51114" y="1561896"/>
                </a:lnTo>
                <a:lnTo>
                  <a:pt x="49528" y="1557456"/>
                </a:lnTo>
                <a:lnTo>
                  <a:pt x="48894" y="1552699"/>
                </a:lnTo>
                <a:lnTo>
                  <a:pt x="48259" y="1548260"/>
                </a:lnTo>
                <a:lnTo>
                  <a:pt x="47625" y="1543503"/>
                </a:lnTo>
                <a:lnTo>
                  <a:pt x="47625" y="1539063"/>
                </a:lnTo>
                <a:lnTo>
                  <a:pt x="47625" y="1534306"/>
                </a:lnTo>
                <a:lnTo>
                  <a:pt x="47942" y="1529549"/>
                </a:lnTo>
                <a:lnTo>
                  <a:pt x="48259" y="1524792"/>
                </a:lnTo>
                <a:lnTo>
                  <a:pt x="49845" y="1515278"/>
                </a:lnTo>
                <a:lnTo>
                  <a:pt x="52383" y="1505447"/>
                </a:lnTo>
                <a:lnTo>
                  <a:pt x="54921" y="1495933"/>
                </a:lnTo>
                <a:lnTo>
                  <a:pt x="58410" y="1486419"/>
                </a:lnTo>
                <a:lnTo>
                  <a:pt x="61900" y="1477223"/>
                </a:lnTo>
                <a:lnTo>
                  <a:pt x="66341" y="1468026"/>
                </a:lnTo>
                <a:lnTo>
                  <a:pt x="70465" y="1459146"/>
                </a:lnTo>
                <a:lnTo>
                  <a:pt x="75223" y="1450584"/>
                </a:lnTo>
                <a:lnTo>
                  <a:pt x="79664" y="1442655"/>
                </a:lnTo>
                <a:lnTo>
                  <a:pt x="84422" y="1434727"/>
                </a:lnTo>
                <a:lnTo>
                  <a:pt x="93622" y="1420773"/>
                </a:lnTo>
                <a:lnTo>
                  <a:pt x="101869" y="1409040"/>
                </a:lnTo>
                <a:lnTo>
                  <a:pt x="108848" y="1400160"/>
                </a:lnTo>
                <a:lnTo>
                  <a:pt x="114875" y="1392232"/>
                </a:lnTo>
                <a:lnTo>
                  <a:pt x="140888" y="1390646"/>
                </a:lnTo>
                <a:lnTo>
                  <a:pt x="166582" y="1389378"/>
                </a:lnTo>
                <a:lnTo>
                  <a:pt x="191326" y="1388426"/>
                </a:lnTo>
                <a:lnTo>
                  <a:pt x="215434" y="1387792"/>
                </a:lnTo>
                <a:lnTo>
                  <a:pt x="238591" y="1387475"/>
                </a:lnTo>
                <a:close/>
                <a:moveTo>
                  <a:pt x="220197" y="1096962"/>
                </a:moveTo>
                <a:lnTo>
                  <a:pt x="246252" y="1096962"/>
                </a:lnTo>
                <a:lnTo>
                  <a:pt x="271989" y="1097280"/>
                </a:lnTo>
                <a:lnTo>
                  <a:pt x="296773" y="1097918"/>
                </a:lnTo>
                <a:lnTo>
                  <a:pt x="320604" y="1098874"/>
                </a:lnTo>
                <a:lnTo>
                  <a:pt x="343799" y="1099829"/>
                </a:lnTo>
                <a:lnTo>
                  <a:pt x="366677" y="1101422"/>
                </a:lnTo>
                <a:lnTo>
                  <a:pt x="388601" y="1103015"/>
                </a:lnTo>
                <a:lnTo>
                  <a:pt x="409890" y="1104927"/>
                </a:lnTo>
                <a:lnTo>
                  <a:pt x="429908" y="1107157"/>
                </a:lnTo>
                <a:lnTo>
                  <a:pt x="449926" y="1109706"/>
                </a:lnTo>
                <a:lnTo>
                  <a:pt x="469308" y="1112255"/>
                </a:lnTo>
                <a:lnTo>
                  <a:pt x="487737" y="1114804"/>
                </a:lnTo>
                <a:lnTo>
                  <a:pt x="505849" y="1117990"/>
                </a:lnTo>
                <a:lnTo>
                  <a:pt x="523007" y="1121176"/>
                </a:lnTo>
                <a:lnTo>
                  <a:pt x="539848" y="1124362"/>
                </a:lnTo>
                <a:lnTo>
                  <a:pt x="555735" y="1127867"/>
                </a:lnTo>
                <a:lnTo>
                  <a:pt x="571622" y="1131691"/>
                </a:lnTo>
                <a:lnTo>
                  <a:pt x="586556" y="1135514"/>
                </a:lnTo>
                <a:lnTo>
                  <a:pt x="600854" y="1139019"/>
                </a:lnTo>
                <a:lnTo>
                  <a:pt x="614517" y="1143479"/>
                </a:lnTo>
                <a:lnTo>
                  <a:pt x="627545" y="1147302"/>
                </a:lnTo>
                <a:lnTo>
                  <a:pt x="640255" y="1151444"/>
                </a:lnTo>
                <a:lnTo>
                  <a:pt x="652964" y="1155905"/>
                </a:lnTo>
                <a:lnTo>
                  <a:pt x="664403" y="1160366"/>
                </a:lnTo>
                <a:lnTo>
                  <a:pt x="675524" y="1164826"/>
                </a:lnTo>
                <a:lnTo>
                  <a:pt x="686010" y="1169287"/>
                </a:lnTo>
                <a:lnTo>
                  <a:pt x="696178" y="1173747"/>
                </a:lnTo>
                <a:lnTo>
                  <a:pt x="706028" y="1178526"/>
                </a:lnTo>
                <a:lnTo>
                  <a:pt x="715242" y="1182987"/>
                </a:lnTo>
                <a:lnTo>
                  <a:pt x="724139" y="1187766"/>
                </a:lnTo>
                <a:lnTo>
                  <a:pt x="732400" y="1192227"/>
                </a:lnTo>
                <a:lnTo>
                  <a:pt x="740344" y="1196687"/>
                </a:lnTo>
                <a:lnTo>
                  <a:pt x="747970" y="1201466"/>
                </a:lnTo>
                <a:lnTo>
                  <a:pt x="761315" y="1210388"/>
                </a:lnTo>
                <a:lnTo>
                  <a:pt x="773707" y="1218990"/>
                </a:lnTo>
                <a:lnTo>
                  <a:pt x="784193" y="1227593"/>
                </a:lnTo>
                <a:lnTo>
                  <a:pt x="793407" y="1235558"/>
                </a:lnTo>
                <a:lnTo>
                  <a:pt x="801033" y="1242886"/>
                </a:lnTo>
                <a:lnTo>
                  <a:pt x="808024" y="1250214"/>
                </a:lnTo>
                <a:lnTo>
                  <a:pt x="813425" y="1256268"/>
                </a:lnTo>
                <a:lnTo>
                  <a:pt x="817874" y="1262003"/>
                </a:lnTo>
                <a:lnTo>
                  <a:pt x="821369" y="1266782"/>
                </a:lnTo>
                <a:lnTo>
                  <a:pt x="823593" y="1270605"/>
                </a:lnTo>
                <a:lnTo>
                  <a:pt x="825817" y="1273473"/>
                </a:lnTo>
                <a:lnTo>
                  <a:pt x="827088" y="1276021"/>
                </a:lnTo>
                <a:lnTo>
                  <a:pt x="827088" y="1280163"/>
                </a:lnTo>
                <a:lnTo>
                  <a:pt x="827088" y="1283987"/>
                </a:lnTo>
                <a:lnTo>
                  <a:pt x="826770" y="1287810"/>
                </a:lnTo>
                <a:lnTo>
                  <a:pt x="826135" y="1291633"/>
                </a:lnTo>
                <a:lnTo>
                  <a:pt x="824864" y="1295138"/>
                </a:lnTo>
                <a:lnTo>
                  <a:pt x="823911" y="1298643"/>
                </a:lnTo>
                <a:lnTo>
                  <a:pt x="822640" y="1301829"/>
                </a:lnTo>
                <a:lnTo>
                  <a:pt x="821051" y="1305334"/>
                </a:lnTo>
                <a:lnTo>
                  <a:pt x="819145" y="1308520"/>
                </a:lnTo>
                <a:lnTo>
                  <a:pt x="816920" y="1311387"/>
                </a:lnTo>
                <a:lnTo>
                  <a:pt x="814696" y="1314892"/>
                </a:lnTo>
                <a:lnTo>
                  <a:pt x="811836" y="1317441"/>
                </a:lnTo>
                <a:lnTo>
                  <a:pt x="808977" y="1320308"/>
                </a:lnTo>
                <a:lnTo>
                  <a:pt x="806117" y="1322857"/>
                </a:lnTo>
                <a:lnTo>
                  <a:pt x="802622" y="1325406"/>
                </a:lnTo>
                <a:lnTo>
                  <a:pt x="799127" y="1328274"/>
                </a:lnTo>
                <a:lnTo>
                  <a:pt x="791501" y="1333053"/>
                </a:lnTo>
                <a:lnTo>
                  <a:pt x="782922" y="1337514"/>
                </a:lnTo>
                <a:lnTo>
                  <a:pt x="773389" y="1341655"/>
                </a:lnTo>
                <a:lnTo>
                  <a:pt x="763222" y="1345479"/>
                </a:lnTo>
                <a:lnTo>
                  <a:pt x="752418" y="1348984"/>
                </a:lnTo>
                <a:lnTo>
                  <a:pt x="740980" y="1352170"/>
                </a:lnTo>
                <a:lnTo>
                  <a:pt x="728905" y="1355037"/>
                </a:lnTo>
                <a:lnTo>
                  <a:pt x="716196" y="1357586"/>
                </a:lnTo>
                <a:lnTo>
                  <a:pt x="702850" y="1359816"/>
                </a:lnTo>
                <a:lnTo>
                  <a:pt x="688870" y="1362365"/>
                </a:lnTo>
                <a:lnTo>
                  <a:pt x="674253" y="1363958"/>
                </a:lnTo>
                <a:lnTo>
                  <a:pt x="659637" y="1365551"/>
                </a:lnTo>
                <a:lnTo>
                  <a:pt x="644385" y="1366826"/>
                </a:lnTo>
                <a:lnTo>
                  <a:pt x="628498" y="1367782"/>
                </a:lnTo>
                <a:lnTo>
                  <a:pt x="612611" y="1368737"/>
                </a:lnTo>
                <a:lnTo>
                  <a:pt x="596088" y="1369056"/>
                </a:lnTo>
                <a:lnTo>
                  <a:pt x="579248" y="1369693"/>
                </a:lnTo>
                <a:lnTo>
                  <a:pt x="562407" y="1370012"/>
                </a:lnTo>
                <a:lnTo>
                  <a:pt x="528091" y="1369693"/>
                </a:lnTo>
                <a:lnTo>
                  <a:pt x="492821" y="1369056"/>
                </a:lnTo>
                <a:lnTo>
                  <a:pt x="457234" y="1367782"/>
                </a:lnTo>
                <a:lnTo>
                  <a:pt x="421964" y="1365870"/>
                </a:lnTo>
                <a:lnTo>
                  <a:pt x="386377" y="1363640"/>
                </a:lnTo>
                <a:lnTo>
                  <a:pt x="351743" y="1360772"/>
                </a:lnTo>
                <a:lnTo>
                  <a:pt x="317744" y="1358223"/>
                </a:lnTo>
                <a:lnTo>
                  <a:pt x="284699" y="1355037"/>
                </a:lnTo>
                <a:lnTo>
                  <a:pt x="253242" y="1351851"/>
                </a:lnTo>
                <a:lnTo>
                  <a:pt x="223057" y="1348346"/>
                </a:lnTo>
                <a:lnTo>
                  <a:pt x="195413" y="1345160"/>
                </a:lnTo>
                <a:lnTo>
                  <a:pt x="146480" y="1339107"/>
                </a:lnTo>
                <a:lnTo>
                  <a:pt x="108986" y="1334009"/>
                </a:lnTo>
                <a:lnTo>
                  <a:pt x="75941" y="1329230"/>
                </a:lnTo>
                <a:lnTo>
                  <a:pt x="67997" y="1326681"/>
                </a:lnTo>
                <a:lnTo>
                  <a:pt x="60689" y="1323813"/>
                </a:lnTo>
                <a:lnTo>
                  <a:pt x="54016" y="1321264"/>
                </a:lnTo>
                <a:lnTo>
                  <a:pt x="47661" y="1318078"/>
                </a:lnTo>
                <a:lnTo>
                  <a:pt x="41942" y="1315211"/>
                </a:lnTo>
                <a:lnTo>
                  <a:pt x="36223" y="1311706"/>
                </a:lnTo>
                <a:lnTo>
                  <a:pt x="31456" y="1308201"/>
                </a:lnTo>
                <a:lnTo>
                  <a:pt x="26690" y="1305015"/>
                </a:lnTo>
                <a:lnTo>
                  <a:pt x="22560" y="1300873"/>
                </a:lnTo>
                <a:lnTo>
                  <a:pt x="18747" y="1297368"/>
                </a:lnTo>
                <a:lnTo>
                  <a:pt x="15251" y="1293545"/>
                </a:lnTo>
                <a:lnTo>
                  <a:pt x="12392" y="1289085"/>
                </a:lnTo>
                <a:lnTo>
                  <a:pt x="9532" y="1285261"/>
                </a:lnTo>
                <a:lnTo>
                  <a:pt x="7308" y="1281119"/>
                </a:lnTo>
                <a:lnTo>
                  <a:pt x="5401" y="1276659"/>
                </a:lnTo>
                <a:lnTo>
                  <a:pt x="3495" y="1272198"/>
                </a:lnTo>
                <a:lnTo>
                  <a:pt x="2224" y="1267738"/>
                </a:lnTo>
                <a:lnTo>
                  <a:pt x="1271" y="1263277"/>
                </a:lnTo>
                <a:lnTo>
                  <a:pt x="635" y="1258816"/>
                </a:lnTo>
                <a:lnTo>
                  <a:pt x="317" y="1253719"/>
                </a:lnTo>
                <a:lnTo>
                  <a:pt x="0" y="1249258"/>
                </a:lnTo>
                <a:lnTo>
                  <a:pt x="0" y="1244479"/>
                </a:lnTo>
                <a:lnTo>
                  <a:pt x="317" y="1239700"/>
                </a:lnTo>
                <a:lnTo>
                  <a:pt x="953" y="1234921"/>
                </a:lnTo>
                <a:lnTo>
                  <a:pt x="1588" y="1230141"/>
                </a:lnTo>
                <a:lnTo>
                  <a:pt x="2542" y="1225362"/>
                </a:lnTo>
                <a:lnTo>
                  <a:pt x="5401" y="1215804"/>
                </a:lnTo>
                <a:lnTo>
                  <a:pt x="8579" y="1205927"/>
                </a:lnTo>
                <a:lnTo>
                  <a:pt x="12074" y="1196369"/>
                </a:lnTo>
                <a:lnTo>
                  <a:pt x="16840" y="1187448"/>
                </a:lnTo>
                <a:lnTo>
                  <a:pt x="21289" y="1178208"/>
                </a:lnTo>
                <a:lnTo>
                  <a:pt x="26373" y="1168968"/>
                </a:lnTo>
                <a:lnTo>
                  <a:pt x="31774" y="1160366"/>
                </a:lnTo>
                <a:lnTo>
                  <a:pt x="36858" y="1152400"/>
                </a:lnTo>
                <a:lnTo>
                  <a:pt x="42577" y="1144435"/>
                </a:lnTo>
                <a:lnTo>
                  <a:pt x="47661" y="1137107"/>
                </a:lnTo>
                <a:lnTo>
                  <a:pt x="53063" y="1130416"/>
                </a:lnTo>
                <a:lnTo>
                  <a:pt x="62595" y="1118627"/>
                </a:lnTo>
                <a:lnTo>
                  <a:pt x="70221" y="1109706"/>
                </a:lnTo>
                <a:lnTo>
                  <a:pt x="77529" y="1101741"/>
                </a:lnTo>
                <a:lnTo>
                  <a:pt x="107397" y="1100148"/>
                </a:lnTo>
                <a:lnTo>
                  <a:pt x="136948" y="1098874"/>
                </a:lnTo>
                <a:lnTo>
                  <a:pt x="165227" y="1097918"/>
                </a:lnTo>
                <a:lnTo>
                  <a:pt x="193189" y="1097280"/>
                </a:lnTo>
                <a:lnTo>
                  <a:pt x="220197" y="1096962"/>
                </a:lnTo>
                <a:close/>
                <a:moveTo>
                  <a:pt x="441326" y="742950"/>
                </a:moveTo>
                <a:lnTo>
                  <a:pt x="460693" y="742950"/>
                </a:lnTo>
                <a:lnTo>
                  <a:pt x="479108" y="743267"/>
                </a:lnTo>
                <a:lnTo>
                  <a:pt x="497206" y="744220"/>
                </a:lnTo>
                <a:lnTo>
                  <a:pt x="514668" y="745490"/>
                </a:lnTo>
                <a:lnTo>
                  <a:pt x="531178" y="747712"/>
                </a:lnTo>
                <a:lnTo>
                  <a:pt x="547688" y="749935"/>
                </a:lnTo>
                <a:lnTo>
                  <a:pt x="563246" y="752475"/>
                </a:lnTo>
                <a:lnTo>
                  <a:pt x="578486" y="755332"/>
                </a:lnTo>
                <a:lnTo>
                  <a:pt x="593408" y="758507"/>
                </a:lnTo>
                <a:lnTo>
                  <a:pt x="607378" y="762635"/>
                </a:lnTo>
                <a:lnTo>
                  <a:pt x="620713" y="766445"/>
                </a:lnTo>
                <a:lnTo>
                  <a:pt x="633731" y="770890"/>
                </a:lnTo>
                <a:lnTo>
                  <a:pt x="646431" y="775335"/>
                </a:lnTo>
                <a:lnTo>
                  <a:pt x="658496" y="780097"/>
                </a:lnTo>
                <a:lnTo>
                  <a:pt x="669926" y="785495"/>
                </a:lnTo>
                <a:lnTo>
                  <a:pt x="681038" y="790575"/>
                </a:lnTo>
                <a:lnTo>
                  <a:pt x="691833" y="796290"/>
                </a:lnTo>
                <a:lnTo>
                  <a:pt x="701993" y="801687"/>
                </a:lnTo>
                <a:lnTo>
                  <a:pt x="711836" y="807720"/>
                </a:lnTo>
                <a:lnTo>
                  <a:pt x="721361" y="813752"/>
                </a:lnTo>
                <a:lnTo>
                  <a:pt x="729933" y="819785"/>
                </a:lnTo>
                <a:lnTo>
                  <a:pt x="738506" y="825817"/>
                </a:lnTo>
                <a:lnTo>
                  <a:pt x="746443" y="832167"/>
                </a:lnTo>
                <a:lnTo>
                  <a:pt x="754063" y="838517"/>
                </a:lnTo>
                <a:lnTo>
                  <a:pt x="761366" y="844867"/>
                </a:lnTo>
                <a:lnTo>
                  <a:pt x="768351" y="851217"/>
                </a:lnTo>
                <a:lnTo>
                  <a:pt x="774383" y="857567"/>
                </a:lnTo>
                <a:lnTo>
                  <a:pt x="780733" y="864235"/>
                </a:lnTo>
                <a:lnTo>
                  <a:pt x="786448" y="870267"/>
                </a:lnTo>
                <a:lnTo>
                  <a:pt x="791846" y="876617"/>
                </a:lnTo>
                <a:lnTo>
                  <a:pt x="796926" y="882650"/>
                </a:lnTo>
                <a:lnTo>
                  <a:pt x="805816" y="894715"/>
                </a:lnTo>
                <a:lnTo>
                  <a:pt x="813753" y="906145"/>
                </a:lnTo>
                <a:lnTo>
                  <a:pt x="820421" y="916622"/>
                </a:lnTo>
                <a:lnTo>
                  <a:pt x="826136" y="926465"/>
                </a:lnTo>
                <a:lnTo>
                  <a:pt x="830581" y="935355"/>
                </a:lnTo>
                <a:lnTo>
                  <a:pt x="833756" y="942657"/>
                </a:lnTo>
                <a:lnTo>
                  <a:pt x="836613" y="949007"/>
                </a:lnTo>
                <a:lnTo>
                  <a:pt x="838518" y="953452"/>
                </a:lnTo>
                <a:lnTo>
                  <a:pt x="839788" y="957262"/>
                </a:lnTo>
                <a:lnTo>
                  <a:pt x="839788" y="962342"/>
                </a:lnTo>
                <a:lnTo>
                  <a:pt x="839788" y="966787"/>
                </a:lnTo>
                <a:lnTo>
                  <a:pt x="839471" y="971867"/>
                </a:lnTo>
                <a:lnTo>
                  <a:pt x="838836" y="976312"/>
                </a:lnTo>
                <a:lnTo>
                  <a:pt x="838201" y="980757"/>
                </a:lnTo>
                <a:lnTo>
                  <a:pt x="837248" y="985202"/>
                </a:lnTo>
                <a:lnTo>
                  <a:pt x="835978" y="989012"/>
                </a:lnTo>
                <a:lnTo>
                  <a:pt x="834073" y="993457"/>
                </a:lnTo>
                <a:lnTo>
                  <a:pt x="832168" y="997267"/>
                </a:lnTo>
                <a:lnTo>
                  <a:pt x="830263" y="1001077"/>
                </a:lnTo>
                <a:lnTo>
                  <a:pt x="828041" y="1004887"/>
                </a:lnTo>
                <a:lnTo>
                  <a:pt x="825818" y="1008380"/>
                </a:lnTo>
                <a:lnTo>
                  <a:pt x="822643" y="1011872"/>
                </a:lnTo>
                <a:lnTo>
                  <a:pt x="819786" y="1015365"/>
                </a:lnTo>
                <a:lnTo>
                  <a:pt x="816928" y="1018540"/>
                </a:lnTo>
                <a:lnTo>
                  <a:pt x="813753" y="1021715"/>
                </a:lnTo>
                <a:lnTo>
                  <a:pt x="809943" y="1024572"/>
                </a:lnTo>
                <a:lnTo>
                  <a:pt x="806133" y="1027747"/>
                </a:lnTo>
                <a:lnTo>
                  <a:pt x="802323" y="1030605"/>
                </a:lnTo>
                <a:lnTo>
                  <a:pt x="798196" y="1033145"/>
                </a:lnTo>
                <a:lnTo>
                  <a:pt x="789306" y="1038542"/>
                </a:lnTo>
                <a:lnTo>
                  <a:pt x="780098" y="1042987"/>
                </a:lnTo>
                <a:lnTo>
                  <a:pt x="769938" y="1047115"/>
                </a:lnTo>
                <a:lnTo>
                  <a:pt x="758826" y="1051242"/>
                </a:lnTo>
                <a:lnTo>
                  <a:pt x="747396" y="1054735"/>
                </a:lnTo>
                <a:lnTo>
                  <a:pt x="735648" y="1057910"/>
                </a:lnTo>
                <a:lnTo>
                  <a:pt x="722948" y="1061085"/>
                </a:lnTo>
                <a:lnTo>
                  <a:pt x="709931" y="1063625"/>
                </a:lnTo>
                <a:lnTo>
                  <a:pt x="696278" y="1065530"/>
                </a:lnTo>
                <a:lnTo>
                  <a:pt x="682308" y="1067435"/>
                </a:lnTo>
                <a:lnTo>
                  <a:pt x="668021" y="1069022"/>
                </a:lnTo>
                <a:lnTo>
                  <a:pt x="653098" y="1070292"/>
                </a:lnTo>
                <a:lnTo>
                  <a:pt x="637858" y="1071245"/>
                </a:lnTo>
                <a:lnTo>
                  <a:pt x="622618" y="1072515"/>
                </a:lnTo>
                <a:lnTo>
                  <a:pt x="607061" y="1072832"/>
                </a:lnTo>
                <a:lnTo>
                  <a:pt x="590868" y="1073150"/>
                </a:lnTo>
                <a:lnTo>
                  <a:pt x="574676" y="1073150"/>
                </a:lnTo>
                <a:lnTo>
                  <a:pt x="558166" y="1073150"/>
                </a:lnTo>
                <a:lnTo>
                  <a:pt x="525463" y="1072197"/>
                </a:lnTo>
                <a:lnTo>
                  <a:pt x="492126" y="1070292"/>
                </a:lnTo>
                <a:lnTo>
                  <a:pt x="458471" y="1068070"/>
                </a:lnTo>
                <a:lnTo>
                  <a:pt x="425451" y="1065530"/>
                </a:lnTo>
                <a:lnTo>
                  <a:pt x="392431" y="1062355"/>
                </a:lnTo>
                <a:lnTo>
                  <a:pt x="360681" y="1058545"/>
                </a:lnTo>
                <a:lnTo>
                  <a:pt x="329883" y="1054735"/>
                </a:lnTo>
                <a:lnTo>
                  <a:pt x="300038" y="1050925"/>
                </a:lnTo>
                <a:lnTo>
                  <a:pt x="272098" y="1046480"/>
                </a:lnTo>
                <a:lnTo>
                  <a:pt x="245746" y="1042670"/>
                </a:lnTo>
                <a:lnTo>
                  <a:pt x="199708" y="1034732"/>
                </a:lnTo>
                <a:lnTo>
                  <a:pt x="164148" y="1028700"/>
                </a:lnTo>
                <a:lnTo>
                  <a:pt x="141288" y="1023937"/>
                </a:lnTo>
                <a:lnTo>
                  <a:pt x="133351" y="1022350"/>
                </a:lnTo>
                <a:lnTo>
                  <a:pt x="126048" y="1019492"/>
                </a:lnTo>
                <a:lnTo>
                  <a:pt x="119380" y="1016635"/>
                </a:lnTo>
                <a:lnTo>
                  <a:pt x="112713" y="1013142"/>
                </a:lnTo>
                <a:lnTo>
                  <a:pt x="106680" y="1009650"/>
                </a:lnTo>
                <a:lnTo>
                  <a:pt x="101283" y="1006475"/>
                </a:lnTo>
                <a:lnTo>
                  <a:pt x="95885" y="1002665"/>
                </a:lnTo>
                <a:lnTo>
                  <a:pt x="91440" y="998855"/>
                </a:lnTo>
                <a:lnTo>
                  <a:pt x="86995" y="995045"/>
                </a:lnTo>
                <a:lnTo>
                  <a:pt x="82868" y="991235"/>
                </a:lnTo>
                <a:lnTo>
                  <a:pt x="79375" y="987107"/>
                </a:lnTo>
                <a:lnTo>
                  <a:pt x="76200" y="982980"/>
                </a:lnTo>
                <a:lnTo>
                  <a:pt x="73660" y="978535"/>
                </a:lnTo>
                <a:lnTo>
                  <a:pt x="70803" y="974407"/>
                </a:lnTo>
                <a:lnTo>
                  <a:pt x="68580" y="970280"/>
                </a:lnTo>
                <a:lnTo>
                  <a:pt x="66993" y="965517"/>
                </a:lnTo>
                <a:lnTo>
                  <a:pt x="65405" y="961390"/>
                </a:lnTo>
                <a:lnTo>
                  <a:pt x="64135" y="956945"/>
                </a:lnTo>
                <a:lnTo>
                  <a:pt x="63183" y="952182"/>
                </a:lnTo>
                <a:lnTo>
                  <a:pt x="62548" y="947737"/>
                </a:lnTo>
                <a:lnTo>
                  <a:pt x="61913" y="942975"/>
                </a:lnTo>
                <a:lnTo>
                  <a:pt x="61913" y="938212"/>
                </a:lnTo>
                <a:lnTo>
                  <a:pt x="61913" y="933767"/>
                </a:lnTo>
                <a:lnTo>
                  <a:pt x="62230" y="929005"/>
                </a:lnTo>
                <a:lnTo>
                  <a:pt x="62548" y="924242"/>
                </a:lnTo>
                <a:lnTo>
                  <a:pt x="63183" y="919480"/>
                </a:lnTo>
                <a:lnTo>
                  <a:pt x="64135" y="915035"/>
                </a:lnTo>
                <a:lnTo>
                  <a:pt x="66358" y="905510"/>
                </a:lnTo>
                <a:lnTo>
                  <a:pt x="69215" y="896302"/>
                </a:lnTo>
                <a:lnTo>
                  <a:pt x="72708" y="887412"/>
                </a:lnTo>
                <a:lnTo>
                  <a:pt x="76835" y="878205"/>
                </a:lnTo>
                <a:lnTo>
                  <a:pt x="81280" y="869315"/>
                </a:lnTo>
                <a:lnTo>
                  <a:pt x="86043" y="860742"/>
                </a:lnTo>
                <a:lnTo>
                  <a:pt x="90805" y="853122"/>
                </a:lnTo>
                <a:lnTo>
                  <a:pt x="95568" y="845185"/>
                </a:lnTo>
                <a:lnTo>
                  <a:pt x="100965" y="837565"/>
                </a:lnTo>
                <a:lnTo>
                  <a:pt x="105728" y="830897"/>
                </a:lnTo>
                <a:lnTo>
                  <a:pt x="110808" y="824547"/>
                </a:lnTo>
                <a:lnTo>
                  <a:pt x="119698" y="813435"/>
                </a:lnTo>
                <a:lnTo>
                  <a:pt x="126683" y="805497"/>
                </a:lnTo>
                <a:lnTo>
                  <a:pt x="133351" y="798195"/>
                </a:lnTo>
                <a:lnTo>
                  <a:pt x="160973" y="789622"/>
                </a:lnTo>
                <a:lnTo>
                  <a:pt x="187961" y="782320"/>
                </a:lnTo>
                <a:lnTo>
                  <a:pt x="214631" y="775335"/>
                </a:lnTo>
                <a:lnTo>
                  <a:pt x="240348" y="768985"/>
                </a:lnTo>
                <a:lnTo>
                  <a:pt x="265113" y="763905"/>
                </a:lnTo>
                <a:lnTo>
                  <a:pt x="289561" y="759142"/>
                </a:lnTo>
                <a:lnTo>
                  <a:pt x="313056" y="754697"/>
                </a:lnTo>
                <a:lnTo>
                  <a:pt x="336233" y="751522"/>
                </a:lnTo>
                <a:lnTo>
                  <a:pt x="358458" y="748665"/>
                </a:lnTo>
                <a:lnTo>
                  <a:pt x="380048" y="746125"/>
                </a:lnTo>
                <a:lnTo>
                  <a:pt x="401321" y="744537"/>
                </a:lnTo>
                <a:lnTo>
                  <a:pt x="421641" y="743585"/>
                </a:lnTo>
                <a:lnTo>
                  <a:pt x="441326" y="742950"/>
                </a:lnTo>
                <a:close/>
                <a:moveTo>
                  <a:pt x="678926" y="0"/>
                </a:moveTo>
                <a:lnTo>
                  <a:pt x="688455" y="0"/>
                </a:lnTo>
                <a:lnTo>
                  <a:pt x="698620" y="0"/>
                </a:lnTo>
                <a:lnTo>
                  <a:pt x="708785" y="635"/>
                </a:lnTo>
                <a:lnTo>
                  <a:pt x="719903" y="1588"/>
                </a:lnTo>
                <a:lnTo>
                  <a:pt x="731020" y="3494"/>
                </a:lnTo>
                <a:lnTo>
                  <a:pt x="742138" y="6035"/>
                </a:lnTo>
                <a:lnTo>
                  <a:pt x="747856" y="7624"/>
                </a:lnTo>
                <a:lnTo>
                  <a:pt x="753573" y="9212"/>
                </a:lnTo>
                <a:lnTo>
                  <a:pt x="759291" y="11118"/>
                </a:lnTo>
                <a:lnTo>
                  <a:pt x="764691" y="13341"/>
                </a:lnTo>
                <a:lnTo>
                  <a:pt x="770409" y="15565"/>
                </a:lnTo>
                <a:lnTo>
                  <a:pt x="775809" y="18424"/>
                </a:lnTo>
                <a:lnTo>
                  <a:pt x="781527" y="21283"/>
                </a:lnTo>
                <a:lnTo>
                  <a:pt x="786927" y="24459"/>
                </a:lnTo>
                <a:lnTo>
                  <a:pt x="792327" y="27636"/>
                </a:lnTo>
                <a:lnTo>
                  <a:pt x="797727" y="31448"/>
                </a:lnTo>
                <a:lnTo>
                  <a:pt x="802809" y="35577"/>
                </a:lnTo>
                <a:lnTo>
                  <a:pt x="807892" y="40025"/>
                </a:lnTo>
                <a:lnTo>
                  <a:pt x="812656" y="44472"/>
                </a:lnTo>
                <a:lnTo>
                  <a:pt x="817739" y="49237"/>
                </a:lnTo>
                <a:lnTo>
                  <a:pt x="822186" y="54637"/>
                </a:lnTo>
                <a:lnTo>
                  <a:pt x="826950" y="60355"/>
                </a:lnTo>
                <a:lnTo>
                  <a:pt x="831080" y="66390"/>
                </a:lnTo>
                <a:lnTo>
                  <a:pt x="835209" y="72426"/>
                </a:lnTo>
                <a:lnTo>
                  <a:pt x="839339" y="79414"/>
                </a:lnTo>
                <a:lnTo>
                  <a:pt x="843151" y="86403"/>
                </a:lnTo>
                <a:lnTo>
                  <a:pt x="846645" y="93709"/>
                </a:lnTo>
                <a:lnTo>
                  <a:pt x="850139" y="101650"/>
                </a:lnTo>
                <a:lnTo>
                  <a:pt x="853315" y="110227"/>
                </a:lnTo>
                <a:lnTo>
                  <a:pt x="855857" y="118486"/>
                </a:lnTo>
                <a:lnTo>
                  <a:pt x="858398" y="127698"/>
                </a:lnTo>
                <a:lnTo>
                  <a:pt x="860939" y="137545"/>
                </a:lnTo>
                <a:lnTo>
                  <a:pt x="863163" y="147393"/>
                </a:lnTo>
                <a:lnTo>
                  <a:pt x="864751" y="158193"/>
                </a:lnTo>
                <a:lnTo>
                  <a:pt x="866021" y="168994"/>
                </a:lnTo>
                <a:lnTo>
                  <a:pt x="867292" y="180429"/>
                </a:lnTo>
                <a:lnTo>
                  <a:pt x="867927" y="192500"/>
                </a:lnTo>
                <a:lnTo>
                  <a:pt x="868563" y="204889"/>
                </a:lnTo>
                <a:lnTo>
                  <a:pt x="868563" y="217595"/>
                </a:lnTo>
                <a:lnTo>
                  <a:pt x="868245" y="230937"/>
                </a:lnTo>
                <a:lnTo>
                  <a:pt x="867610" y="268103"/>
                </a:lnTo>
                <a:lnTo>
                  <a:pt x="867610" y="303998"/>
                </a:lnTo>
                <a:lnTo>
                  <a:pt x="868245" y="337987"/>
                </a:lnTo>
                <a:lnTo>
                  <a:pt x="869516" y="371023"/>
                </a:lnTo>
                <a:lnTo>
                  <a:pt x="871739" y="402472"/>
                </a:lnTo>
                <a:lnTo>
                  <a:pt x="874280" y="432331"/>
                </a:lnTo>
                <a:lnTo>
                  <a:pt x="877457" y="461238"/>
                </a:lnTo>
                <a:lnTo>
                  <a:pt x="880951" y="488557"/>
                </a:lnTo>
                <a:lnTo>
                  <a:pt x="885716" y="514605"/>
                </a:lnTo>
                <a:lnTo>
                  <a:pt x="890163" y="539699"/>
                </a:lnTo>
                <a:lnTo>
                  <a:pt x="895563" y="563206"/>
                </a:lnTo>
                <a:lnTo>
                  <a:pt x="900963" y="586077"/>
                </a:lnTo>
                <a:lnTo>
                  <a:pt x="906998" y="607043"/>
                </a:lnTo>
                <a:lnTo>
                  <a:pt x="913033" y="627690"/>
                </a:lnTo>
                <a:lnTo>
                  <a:pt x="919386" y="647068"/>
                </a:lnTo>
                <a:lnTo>
                  <a:pt x="926057" y="665174"/>
                </a:lnTo>
                <a:lnTo>
                  <a:pt x="933045" y="682645"/>
                </a:lnTo>
                <a:lnTo>
                  <a:pt x="940034" y="698846"/>
                </a:lnTo>
                <a:lnTo>
                  <a:pt x="947022" y="714411"/>
                </a:lnTo>
                <a:lnTo>
                  <a:pt x="954645" y="729023"/>
                </a:lnTo>
                <a:lnTo>
                  <a:pt x="961634" y="742682"/>
                </a:lnTo>
                <a:lnTo>
                  <a:pt x="968940" y="755389"/>
                </a:lnTo>
                <a:lnTo>
                  <a:pt x="976246" y="767460"/>
                </a:lnTo>
                <a:lnTo>
                  <a:pt x="983234" y="778895"/>
                </a:lnTo>
                <a:lnTo>
                  <a:pt x="990540" y="789696"/>
                </a:lnTo>
                <a:lnTo>
                  <a:pt x="997211" y="799861"/>
                </a:lnTo>
                <a:lnTo>
                  <a:pt x="1010869" y="818285"/>
                </a:lnTo>
                <a:lnTo>
                  <a:pt x="1022940" y="833850"/>
                </a:lnTo>
                <a:lnTo>
                  <a:pt x="1033740" y="847827"/>
                </a:lnTo>
                <a:lnTo>
                  <a:pt x="1041999" y="859263"/>
                </a:lnTo>
                <a:lnTo>
                  <a:pt x="1050258" y="871334"/>
                </a:lnTo>
                <a:lnTo>
                  <a:pt x="1058517" y="883722"/>
                </a:lnTo>
                <a:lnTo>
                  <a:pt x="1066141" y="896746"/>
                </a:lnTo>
                <a:lnTo>
                  <a:pt x="1073764" y="911041"/>
                </a:lnTo>
                <a:lnTo>
                  <a:pt x="1080752" y="925653"/>
                </a:lnTo>
                <a:lnTo>
                  <a:pt x="1084247" y="933277"/>
                </a:lnTo>
                <a:lnTo>
                  <a:pt x="1087423" y="940900"/>
                </a:lnTo>
                <a:lnTo>
                  <a:pt x="1090282" y="949160"/>
                </a:lnTo>
                <a:lnTo>
                  <a:pt x="1093458" y="957736"/>
                </a:lnTo>
                <a:lnTo>
                  <a:pt x="1096317" y="966313"/>
                </a:lnTo>
                <a:lnTo>
                  <a:pt x="1098858" y="975207"/>
                </a:lnTo>
                <a:lnTo>
                  <a:pt x="1101400" y="984420"/>
                </a:lnTo>
                <a:lnTo>
                  <a:pt x="1104258" y="993949"/>
                </a:lnTo>
                <a:lnTo>
                  <a:pt x="1106482" y="1003797"/>
                </a:lnTo>
                <a:lnTo>
                  <a:pt x="1108388" y="1013962"/>
                </a:lnTo>
                <a:lnTo>
                  <a:pt x="1110294" y="1024127"/>
                </a:lnTo>
                <a:lnTo>
                  <a:pt x="1111882" y="1034927"/>
                </a:lnTo>
                <a:lnTo>
                  <a:pt x="1113470" y="1046045"/>
                </a:lnTo>
                <a:lnTo>
                  <a:pt x="1115376" y="1057798"/>
                </a:lnTo>
                <a:lnTo>
                  <a:pt x="1116329" y="1069552"/>
                </a:lnTo>
                <a:lnTo>
                  <a:pt x="1117282" y="1081623"/>
                </a:lnTo>
                <a:lnTo>
                  <a:pt x="1118235" y="1094329"/>
                </a:lnTo>
                <a:lnTo>
                  <a:pt x="1118553" y="1107670"/>
                </a:lnTo>
                <a:lnTo>
                  <a:pt x="1118870" y="1121012"/>
                </a:lnTo>
                <a:lnTo>
                  <a:pt x="1119188" y="1134671"/>
                </a:lnTo>
                <a:lnTo>
                  <a:pt x="1118870" y="1144201"/>
                </a:lnTo>
                <a:lnTo>
                  <a:pt x="1118553" y="1153413"/>
                </a:lnTo>
                <a:lnTo>
                  <a:pt x="1117600" y="1162308"/>
                </a:lnTo>
                <a:lnTo>
                  <a:pt x="1116329" y="1171837"/>
                </a:lnTo>
                <a:lnTo>
                  <a:pt x="1114741" y="1181367"/>
                </a:lnTo>
                <a:lnTo>
                  <a:pt x="1112517" y="1190579"/>
                </a:lnTo>
                <a:lnTo>
                  <a:pt x="1110611" y="1200426"/>
                </a:lnTo>
                <a:lnTo>
                  <a:pt x="1108388" y="1209638"/>
                </a:lnTo>
                <a:lnTo>
                  <a:pt x="1103305" y="1229333"/>
                </a:lnTo>
                <a:lnTo>
                  <a:pt x="1097270" y="1249663"/>
                </a:lnTo>
                <a:lnTo>
                  <a:pt x="1091553" y="1270946"/>
                </a:lnTo>
                <a:lnTo>
                  <a:pt x="1084882" y="1293182"/>
                </a:lnTo>
                <a:lnTo>
                  <a:pt x="1078529" y="1316371"/>
                </a:lnTo>
                <a:lnTo>
                  <a:pt x="1072811" y="1340831"/>
                </a:lnTo>
                <a:lnTo>
                  <a:pt x="1070270" y="1353537"/>
                </a:lnTo>
                <a:lnTo>
                  <a:pt x="1067411" y="1366879"/>
                </a:lnTo>
                <a:lnTo>
                  <a:pt x="1064870" y="1380220"/>
                </a:lnTo>
                <a:lnTo>
                  <a:pt x="1062646" y="1394197"/>
                </a:lnTo>
                <a:lnTo>
                  <a:pt x="1060740" y="1409127"/>
                </a:lnTo>
                <a:lnTo>
                  <a:pt x="1059152" y="1423739"/>
                </a:lnTo>
                <a:lnTo>
                  <a:pt x="1057564" y="1438987"/>
                </a:lnTo>
                <a:lnTo>
                  <a:pt x="1056611" y="1455187"/>
                </a:lnTo>
                <a:lnTo>
                  <a:pt x="1055340" y="1471388"/>
                </a:lnTo>
                <a:lnTo>
                  <a:pt x="1055023" y="1488224"/>
                </a:lnTo>
                <a:lnTo>
                  <a:pt x="1055023" y="1506013"/>
                </a:lnTo>
                <a:lnTo>
                  <a:pt x="1055340" y="1524437"/>
                </a:lnTo>
                <a:lnTo>
                  <a:pt x="1055658" y="1538731"/>
                </a:lnTo>
                <a:lnTo>
                  <a:pt x="1055658" y="1552708"/>
                </a:lnTo>
                <a:lnTo>
                  <a:pt x="1055340" y="1566368"/>
                </a:lnTo>
                <a:lnTo>
                  <a:pt x="1054705" y="1579709"/>
                </a:lnTo>
                <a:lnTo>
                  <a:pt x="1054070" y="1592733"/>
                </a:lnTo>
                <a:lnTo>
                  <a:pt x="1053117" y="1605757"/>
                </a:lnTo>
                <a:lnTo>
                  <a:pt x="1051846" y="1618146"/>
                </a:lnTo>
                <a:lnTo>
                  <a:pt x="1050258" y="1630217"/>
                </a:lnTo>
                <a:lnTo>
                  <a:pt x="1048670" y="1641970"/>
                </a:lnTo>
                <a:lnTo>
                  <a:pt x="1046446" y="1653406"/>
                </a:lnTo>
                <a:lnTo>
                  <a:pt x="1044223" y="1664524"/>
                </a:lnTo>
                <a:lnTo>
                  <a:pt x="1041681" y="1675324"/>
                </a:lnTo>
                <a:lnTo>
                  <a:pt x="1039140" y="1686125"/>
                </a:lnTo>
                <a:lnTo>
                  <a:pt x="1036599" y="1695972"/>
                </a:lnTo>
                <a:lnTo>
                  <a:pt x="1033740" y="1705819"/>
                </a:lnTo>
                <a:lnTo>
                  <a:pt x="1030246" y="1715667"/>
                </a:lnTo>
                <a:lnTo>
                  <a:pt x="1027070" y="1724879"/>
                </a:lnTo>
                <a:lnTo>
                  <a:pt x="1023893" y="1734091"/>
                </a:lnTo>
                <a:lnTo>
                  <a:pt x="1020081" y="1742668"/>
                </a:lnTo>
                <a:lnTo>
                  <a:pt x="1016587" y="1751244"/>
                </a:lnTo>
                <a:lnTo>
                  <a:pt x="1012775" y="1759503"/>
                </a:lnTo>
                <a:lnTo>
                  <a:pt x="1008646" y="1767445"/>
                </a:lnTo>
                <a:lnTo>
                  <a:pt x="1004834" y="1775069"/>
                </a:lnTo>
                <a:lnTo>
                  <a:pt x="1000705" y="1782375"/>
                </a:lnTo>
                <a:lnTo>
                  <a:pt x="996258" y="1789363"/>
                </a:lnTo>
                <a:lnTo>
                  <a:pt x="992128" y="1796352"/>
                </a:lnTo>
                <a:lnTo>
                  <a:pt x="983552" y="1809376"/>
                </a:lnTo>
                <a:lnTo>
                  <a:pt x="974657" y="1821447"/>
                </a:lnTo>
                <a:lnTo>
                  <a:pt x="965763" y="1832565"/>
                </a:lnTo>
                <a:lnTo>
                  <a:pt x="956869" y="1843047"/>
                </a:lnTo>
                <a:lnTo>
                  <a:pt x="947657" y="1852259"/>
                </a:lnTo>
                <a:lnTo>
                  <a:pt x="938763" y="1860836"/>
                </a:lnTo>
                <a:lnTo>
                  <a:pt x="930504" y="1868142"/>
                </a:lnTo>
                <a:lnTo>
                  <a:pt x="921928" y="1875448"/>
                </a:lnTo>
                <a:lnTo>
                  <a:pt x="913669" y="1881166"/>
                </a:lnTo>
                <a:lnTo>
                  <a:pt x="906363" y="1886884"/>
                </a:lnTo>
                <a:lnTo>
                  <a:pt x="899057" y="1891331"/>
                </a:lnTo>
                <a:lnTo>
                  <a:pt x="892386" y="1895461"/>
                </a:lnTo>
                <a:lnTo>
                  <a:pt x="886669" y="1898955"/>
                </a:lnTo>
                <a:lnTo>
                  <a:pt x="876821" y="1903720"/>
                </a:lnTo>
                <a:lnTo>
                  <a:pt x="870469" y="1906579"/>
                </a:lnTo>
                <a:lnTo>
                  <a:pt x="868563" y="1907532"/>
                </a:lnTo>
                <a:lnTo>
                  <a:pt x="856492" y="1909755"/>
                </a:lnTo>
                <a:lnTo>
                  <a:pt x="844104" y="1911979"/>
                </a:lnTo>
                <a:lnTo>
                  <a:pt x="818374" y="1915473"/>
                </a:lnTo>
                <a:lnTo>
                  <a:pt x="792962" y="1918967"/>
                </a:lnTo>
                <a:lnTo>
                  <a:pt x="768821" y="1921509"/>
                </a:lnTo>
                <a:lnTo>
                  <a:pt x="747856" y="1923415"/>
                </a:lnTo>
                <a:lnTo>
                  <a:pt x="731020" y="1924685"/>
                </a:lnTo>
                <a:lnTo>
                  <a:pt x="716091" y="1925638"/>
                </a:lnTo>
                <a:lnTo>
                  <a:pt x="725938" y="1918332"/>
                </a:lnTo>
                <a:lnTo>
                  <a:pt x="734832" y="1911026"/>
                </a:lnTo>
                <a:lnTo>
                  <a:pt x="742138" y="1903720"/>
                </a:lnTo>
                <a:lnTo>
                  <a:pt x="749126" y="1896731"/>
                </a:lnTo>
                <a:lnTo>
                  <a:pt x="754844" y="1889743"/>
                </a:lnTo>
                <a:lnTo>
                  <a:pt x="759926" y="1883072"/>
                </a:lnTo>
                <a:lnTo>
                  <a:pt x="764056" y="1876084"/>
                </a:lnTo>
                <a:lnTo>
                  <a:pt x="767868" y="1869413"/>
                </a:lnTo>
                <a:lnTo>
                  <a:pt x="770726" y="1863060"/>
                </a:lnTo>
                <a:lnTo>
                  <a:pt x="772632" y="1856389"/>
                </a:lnTo>
                <a:lnTo>
                  <a:pt x="774221" y="1850353"/>
                </a:lnTo>
                <a:lnTo>
                  <a:pt x="775491" y="1844000"/>
                </a:lnTo>
                <a:lnTo>
                  <a:pt x="776127" y="1837965"/>
                </a:lnTo>
                <a:lnTo>
                  <a:pt x="776444" y="1831612"/>
                </a:lnTo>
                <a:lnTo>
                  <a:pt x="776127" y="1825894"/>
                </a:lnTo>
                <a:lnTo>
                  <a:pt x="775809" y="1819858"/>
                </a:lnTo>
                <a:lnTo>
                  <a:pt x="775491" y="1814141"/>
                </a:lnTo>
                <a:lnTo>
                  <a:pt x="774538" y="1808423"/>
                </a:lnTo>
                <a:lnTo>
                  <a:pt x="772950" y="1796987"/>
                </a:lnTo>
                <a:lnTo>
                  <a:pt x="771044" y="1785869"/>
                </a:lnTo>
                <a:lnTo>
                  <a:pt x="769774" y="1775069"/>
                </a:lnTo>
                <a:lnTo>
                  <a:pt x="769456" y="1769986"/>
                </a:lnTo>
                <a:lnTo>
                  <a:pt x="769456" y="1764268"/>
                </a:lnTo>
                <a:lnTo>
                  <a:pt x="769774" y="1759186"/>
                </a:lnTo>
                <a:lnTo>
                  <a:pt x="770409" y="1753786"/>
                </a:lnTo>
                <a:lnTo>
                  <a:pt x="771362" y="1748385"/>
                </a:lnTo>
                <a:lnTo>
                  <a:pt x="772950" y="1742985"/>
                </a:lnTo>
                <a:lnTo>
                  <a:pt x="774856" y="1737903"/>
                </a:lnTo>
                <a:lnTo>
                  <a:pt x="777715" y="1732820"/>
                </a:lnTo>
                <a:lnTo>
                  <a:pt x="783432" y="1723608"/>
                </a:lnTo>
                <a:lnTo>
                  <a:pt x="789150" y="1715031"/>
                </a:lnTo>
                <a:lnTo>
                  <a:pt x="795503" y="1707090"/>
                </a:lnTo>
                <a:lnTo>
                  <a:pt x="801539" y="1699466"/>
                </a:lnTo>
                <a:lnTo>
                  <a:pt x="814245" y="1684854"/>
                </a:lnTo>
                <a:lnTo>
                  <a:pt x="826315" y="1671512"/>
                </a:lnTo>
                <a:lnTo>
                  <a:pt x="831715" y="1665159"/>
                </a:lnTo>
                <a:lnTo>
                  <a:pt x="837433" y="1658488"/>
                </a:lnTo>
                <a:lnTo>
                  <a:pt x="842198" y="1652135"/>
                </a:lnTo>
                <a:lnTo>
                  <a:pt x="846645" y="1645464"/>
                </a:lnTo>
                <a:lnTo>
                  <a:pt x="851092" y="1638476"/>
                </a:lnTo>
                <a:lnTo>
                  <a:pt x="854268" y="1631805"/>
                </a:lnTo>
                <a:lnTo>
                  <a:pt x="857127" y="1624816"/>
                </a:lnTo>
                <a:lnTo>
                  <a:pt x="858080" y="1621322"/>
                </a:lnTo>
                <a:lnTo>
                  <a:pt x="859033" y="1617510"/>
                </a:lnTo>
                <a:lnTo>
                  <a:pt x="860304" y="1612428"/>
                </a:lnTo>
                <a:lnTo>
                  <a:pt x="860621" y="1607663"/>
                </a:lnTo>
                <a:lnTo>
                  <a:pt x="860621" y="1602580"/>
                </a:lnTo>
                <a:lnTo>
                  <a:pt x="860304" y="1598133"/>
                </a:lnTo>
                <a:lnTo>
                  <a:pt x="859351" y="1593686"/>
                </a:lnTo>
                <a:lnTo>
                  <a:pt x="858080" y="1589239"/>
                </a:lnTo>
                <a:lnTo>
                  <a:pt x="856810" y="1584792"/>
                </a:lnTo>
                <a:lnTo>
                  <a:pt x="855221" y="1580344"/>
                </a:lnTo>
                <a:lnTo>
                  <a:pt x="853315" y="1576533"/>
                </a:lnTo>
                <a:lnTo>
                  <a:pt x="851092" y="1572403"/>
                </a:lnTo>
                <a:lnTo>
                  <a:pt x="846009" y="1564462"/>
                </a:lnTo>
                <a:lnTo>
                  <a:pt x="840292" y="1556520"/>
                </a:lnTo>
                <a:lnTo>
                  <a:pt x="834256" y="1549214"/>
                </a:lnTo>
                <a:lnTo>
                  <a:pt x="822186" y="1534284"/>
                </a:lnTo>
                <a:lnTo>
                  <a:pt x="816786" y="1527296"/>
                </a:lnTo>
                <a:lnTo>
                  <a:pt x="811386" y="1519990"/>
                </a:lnTo>
                <a:lnTo>
                  <a:pt x="808844" y="1516495"/>
                </a:lnTo>
                <a:lnTo>
                  <a:pt x="806939" y="1512683"/>
                </a:lnTo>
                <a:lnTo>
                  <a:pt x="805033" y="1508872"/>
                </a:lnTo>
                <a:lnTo>
                  <a:pt x="803444" y="1505377"/>
                </a:lnTo>
                <a:lnTo>
                  <a:pt x="802174" y="1501565"/>
                </a:lnTo>
                <a:lnTo>
                  <a:pt x="800903" y="1497436"/>
                </a:lnTo>
                <a:lnTo>
                  <a:pt x="800268" y="1493624"/>
                </a:lnTo>
                <a:lnTo>
                  <a:pt x="799950" y="1489812"/>
                </a:lnTo>
                <a:lnTo>
                  <a:pt x="799950" y="1481553"/>
                </a:lnTo>
                <a:lnTo>
                  <a:pt x="800903" y="1473929"/>
                </a:lnTo>
                <a:lnTo>
                  <a:pt x="802491" y="1466623"/>
                </a:lnTo>
                <a:lnTo>
                  <a:pt x="804397" y="1459635"/>
                </a:lnTo>
                <a:lnTo>
                  <a:pt x="806939" y="1452964"/>
                </a:lnTo>
                <a:lnTo>
                  <a:pt x="809797" y="1446928"/>
                </a:lnTo>
                <a:lnTo>
                  <a:pt x="813292" y="1440893"/>
                </a:lnTo>
                <a:lnTo>
                  <a:pt x="817421" y="1435175"/>
                </a:lnTo>
                <a:lnTo>
                  <a:pt x="821550" y="1429775"/>
                </a:lnTo>
                <a:lnTo>
                  <a:pt x="825998" y="1424692"/>
                </a:lnTo>
                <a:lnTo>
                  <a:pt x="830762" y="1419610"/>
                </a:lnTo>
                <a:lnTo>
                  <a:pt x="835527" y="1414845"/>
                </a:lnTo>
                <a:lnTo>
                  <a:pt x="840927" y="1410080"/>
                </a:lnTo>
                <a:lnTo>
                  <a:pt x="846327" y="1405315"/>
                </a:lnTo>
                <a:lnTo>
                  <a:pt x="857127" y="1396739"/>
                </a:lnTo>
                <a:lnTo>
                  <a:pt x="868245" y="1387844"/>
                </a:lnTo>
                <a:lnTo>
                  <a:pt x="879045" y="1378950"/>
                </a:lnTo>
                <a:lnTo>
                  <a:pt x="884445" y="1374820"/>
                </a:lnTo>
                <a:lnTo>
                  <a:pt x="889210" y="1370055"/>
                </a:lnTo>
                <a:lnTo>
                  <a:pt x="893657" y="1365608"/>
                </a:lnTo>
                <a:lnTo>
                  <a:pt x="898422" y="1360526"/>
                </a:lnTo>
                <a:lnTo>
                  <a:pt x="902233" y="1355761"/>
                </a:lnTo>
                <a:lnTo>
                  <a:pt x="906363" y="1350996"/>
                </a:lnTo>
                <a:lnTo>
                  <a:pt x="909539" y="1345596"/>
                </a:lnTo>
                <a:lnTo>
                  <a:pt x="912398" y="1340196"/>
                </a:lnTo>
                <a:lnTo>
                  <a:pt x="914622" y="1334160"/>
                </a:lnTo>
                <a:lnTo>
                  <a:pt x="916527" y="1328442"/>
                </a:lnTo>
                <a:lnTo>
                  <a:pt x="918116" y="1321771"/>
                </a:lnTo>
                <a:lnTo>
                  <a:pt x="918433" y="1315418"/>
                </a:lnTo>
                <a:lnTo>
                  <a:pt x="918751" y="1309700"/>
                </a:lnTo>
                <a:lnTo>
                  <a:pt x="918433" y="1304300"/>
                </a:lnTo>
                <a:lnTo>
                  <a:pt x="918116" y="1298900"/>
                </a:lnTo>
                <a:lnTo>
                  <a:pt x="917163" y="1294135"/>
                </a:lnTo>
                <a:lnTo>
                  <a:pt x="916527" y="1289053"/>
                </a:lnTo>
                <a:lnTo>
                  <a:pt x="915257" y="1284606"/>
                </a:lnTo>
                <a:lnTo>
                  <a:pt x="913986" y="1279841"/>
                </a:lnTo>
                <a:lnTo>
                  <a:pt x="912716" y="1275394"/>
                </a:lnTo>
                <a:lnTo>
                  <a:pt x="911127" y="1271264"/>
                </a:lnTo>
                <a:lnTo>
                  <a:pt x="909222" y="1266817"/>
                </a:lnTo>
                <a:lnTo>
                  <a:pt x="907316" y="1263005"/>
                </a:lnTo>
                <a:lnTo>
                  <a:pt x="904775" y="1259193"/>
                </a:lnTo>
                <a:lnTo>
                  <a:pt x="900328" y="1251887"/>
                </a:lnTo>
                <a:lnTo>
                  <a:pt x="895245" y="1244581"/>
                </a:lnTo>
                <a:lnTo>
                  <a:pt x="889210" y="1238545"/>
                </a:lnTo>
                <a:lnTo>
                  <a:pt x="883492" y="1232192"/>
                </a:lnTo>
                <a:lnTo>
                  <a:pt x="876821" y="1226474"/>
                </a:lnTo>
                <a:lnTo>
                  <a:pt x="870469" y="1220756"/>
                </a:lnTo>
                <a:lnTo>
                  <a:pt x="863798" y="1215674"/>
                </a:lnTo>
                <a:lnTo>
                  <a:pt x="857127" y="1210909"/>
                </a:lnTo>
                <a:lnTo>
                  <a:pt x="844421" y="1201379"/>
                </a:lnTo>
                <a:lnTo>
                  <a:pt x="832351" y="1192167"/>
                </a:lnTo>
                <a:lnTo>
                  <a:pt x="826950" y="1187720"/>
                </a:lnTo>
                <a:lnTo>
                  <a:pt x="821550" y="1182955"/>
                </a:lnTo>
                <a:lnTo>
                  <a:pt x="817421" y="1178508"/>
                </a:lnTo>
                <a:lnTo>
                  <a:pt x="813292" y="1173743"/>
                </a:lnTo>
                <a:lnTo>
                  <a:pt x="810115" y="1168978"/>
                </a:lnTo>
                <a:lnTo>
                  <a:pt x="808844" y="1166437"/>
                </a:lnTo>
                <a:lnTo>
                  <a:pt x="807892" y="1163896"/>
                </a:lnTo>
                <a:lnTo>
                  <a:pt x="806939" y="1161355"/>
                </a:lnTo>
                <a:lnTo>
                  <a:pt x="806303" y="1158813"/>
                </a:lnTo>
                <a:lnTo>
                  <a:pt x="805986" y="1155954"/>
                </a:lnTo>
                <a:lnTo>
                  <a:pt x="805668" y="1153413"/>
                </a:lnTo>
                <a:lnTo>
                  <a:pt x="805986" y="1150237"/>
                </a:lnTo>
                <a:lnTo>
                  <a:pt x="806303" y="1147378"/>
                </a:lnTo>
                <a:lnTo>
                  <a:pt x="806939" y="1144519"/>
                </a:lnTo>
                <a:lnTo>
                  <a:pt x="807574" y="1141660"/>
                </a:lnTo>
                <a:lnTo>
                  <a:pt x="808844" y="1138166"/>
                </a:lnTo>
                <a:lnTo>
                  <a:pt x="810433" y="1134989"/>
                </a:lnTo>
                <a:lnTo>
                  <a:pt x="812021" y="1131495"/>
                </a:lnTo>
                <a:lnTo>
                  <a:pt x="814562" y="1128001"/>
                </a:lnTo>
                <a:lnTo>
                  <a:pt x="817103" y="1124189"/>
                </a:lnTo>
                <a:lnTo>
                  <a:pt x="819962" y="1120694"/>
                </a:lnTo>
                <a:lnTo>
                  <a:pt x="826633" y="1112753"/>
                </a:lnTo>
                <a:lnTo>
                  <a:pt x="839656" y="1098141"/>
                </a:lnTo>
                <a:lnTo>
                  <a:pt x="851727" y="1084164"/>
                </a:lnTo>
                <a:lnTo>
                  <a:pt x="862210" y="1069869"/>
                </a:lnTo>
                <a:lnTo>
                  <a:pt x="866974" y="1063198"/>
                </a:lnTo>
                <a:lnTo>
                  <a:pt x="871739" y="1056210"/>
                </a:lnTo>
                <a:lnTo>
                  <a:pt x="875869" y="1049539"/>
                </a:lnTo>
                <a:lnTo>
                  <a:pt x="879680" y="1042868"/>
                </a:lnTo>
                <a:lnTo>
                  <a:pt x="883810" y="1035880"/>
                </a:lnTo>
                <a:lnTo>
                  <a:pt x="886986" y="1029527"/>
                </a:lnTo>
                <a:lnTo>
                  <a:pt x="890163" y="1023174"/>
                </a:lnTo>
                <a:lnTo>
                  <a:pt x="893022" y="1016821"/>
                </a:lnTo>
                <a:lnTo>
                  <a:pt x="895880" y="1010467"/>
                </a:lnTo>
                <a:lnTo>
                  <a:pt x="898422" y="1004114"/>
                </a:lnTo>
                <a:lnTo>
                  <a:pt x="900328" y="997761"/>
                </a:lnTo>
                <a:lnTo>
                  <a:pt x="902233" y="992043"/>
                </a:lnTo>
                <a:lnTo>
                  <a:pt x="903822" y="985690"/>
                </a:lnTo>
                <a:lnTo>
                  <a:pt x="905092" y="979972"/>
                </a:lnTo>
                <a:lnTo>
                  <a:pt x="906681" y="973937"/>
                </a:lnTo>
                <a:lnTo>
                  <a:pt x="907634" y="968219"/>
                </a:lnTo>
                <a:lnTo>
                  <a:pt x="908269" y="962184"/>
                </a:lnTo>
                <a:lnTo>
                  <a:pt x="908586" y="956466"/>
                </a:lnTo>
                <a:lnTo>
                  <a:pt x="908904" y="950748"/>
                </a:lnTo>
                <a:lnTo>
                  <a:pt x="908904" y="945348"/>
                </a:lnTo>
                <a:lnTo>
                  <a:pt x="908904" y="939630"/>
                </a:lnTo>
                <a:lnTo>
                  <a:pt x="908586" y="934230"/>
                </a:lnTo>
                <a:lnTo>
                  <a:pt x="907951" y="928512"/>
                </a:lnTo>
                <a:lnTo>
                  <a:pt x="906998" y="923429"/>
                </a:lnTo>
                <a:lnTo>
                  <a:pt x="905728" y="917712"/>
                </a:lnTo>
                <a:lnTo>
                  <a:pt x="904775" y="912629"/>
                </a:lnTo>
                <a:lnTo>
                  <a:pt x="901916" y="902146"/>
                </a:lnTo>
                <a:lnTo>
                  <a:pt x="898422" y="891981"/>
                </a:lnTo>
                <a:lnTo>
                  <a:pt x="893657" y="882134"/>
                </a:lnTo>
                <a:lnTo>
                  <a:pt x="888892" y="872287"/>
                </a:lnTo>
                <a:lnTo>
                  <a:pt x="883492" y="863074"/>
                </a:lnTo>
                <a:lnTo>
                  <a:pt x="877139" y="853862"/>
                </a:lnTo>
                <a:lnTo>
                  <a:pt x="870151" y="844650"/>
                </a:lnTo>
                <a:lnTo>
                  <a:pt x="862845" y="835756"/>
                </a:lnTo>
                <a:lnTo>
                  <a:pt x="854904" y="826862"/>
                </a:lnTo>
                <a:lnTo>
                  <a:pt x="846645" y="818602"/>
                </a:lnTo>
                <a:lnTo>
                  <a:pt x="838068" y="810026"/>
                </a:lnTo>
                <a:lnTo>
                  <a:pt x="828856" y="801767"/>
                </a:lnTo>
                <a:lnTo>
                  <a:pt x="819327" y="794143"/>
                </a:lnTo>
                <a:lnTo>
                  <a:pt x="809480" y="786201"/>
                </a:lnTo>
                <a:lnTo>
                  <a:pt x="799315" y="778260"/>
                </a:lnTo>
                <a:lnTo>
                  <a:pt x="788833" y="770954"/>
                </a:lnTo>
                <a:lnTo>
                  <a:pt x="778032" y="763648"/>
                </a:lnTo>
                <a:lnTo>
                  <a:pt x="767550" y="756024"/>
                </a:lnTo>
                <a:lnTo>
                  <a:pt x="756432" y="749353"/>
                </a:lnTo>
                <a:lnTo>
                  <a:pt x="745315" y="742047"/>
                </a:lnTo>
                <a:lnTo>
                  <a:pt x="722444" y="728705"/>
                </a:lnTo>
                <a:lnTo>
                  <a:pt x="699573" y="715682"/>
                </a:lnTo>
                <a:lnTo>
                  <a:pt x="677020" y="703293"/>
                </a:lnTo>
                <a:lnTo>
                  <a:pt x="654467" y="690904"/>
                </a:lnTo>
                <a:lnTo>
                  <a:pt x="611266" y="667715"/>
                </a:lnTo>
                <a:lnTo>
                  <a:pt x="591254" y="656597"/>
                </a:lnTo>
                <a:lnTo>
                  <a:pt x="572831" y="645479"/>
                </a:lnTo>
                <a:lnTo>
                  <a:pt x="563937" y="640079"/>
                </a:lnTo>
                <a:lnTo>
                  <a:pt x="555678" y="634997"/>
                </a:lnTo>
                <a:lnTo>
                  <a:pt x="548054" y="629279"/>
                </a:lnTo>
                <a:lnTo>
                  <a:pt x="540430" y="624196"/>
                </a:lnTo>
                <a:lnTo>
                  <a:pt x="533760" y="618796"/>
                </a:lnTo>
                <a:lnTo>
                  <a:pt x="527724" y="613714"/>
                </a:lnTo>
                <a:lnTo>
                  <a:pt x="521689" y="608949"/>
                </a:lnTo>
                <a:lnTo>
                  <a:pt x="516924" y="603549"/>
                </a:lnTo>
                <a:lnTo>
                  <a:pt x="512477" y="598466"/>
                </a:lnTo>
                <a:lnTo>
                  <a:pt x="508983" y="593066"/>
                </a:lnTo>
                <a:lnTo>
                  <a:pt x="506124" y="588301"/>
                </a:lnTo>
                <a:lnTo>
                  <a:pt x="503901" y="582901"/>
                </a:lnTo>
                <a:lnTo>
                  <a:pt x="495642" y="557806"/>
                </a:lnTo>
                <a:lnTo>
                  <a:pt x="487701" y="533346"/>
                </a:lnTo>
                <a:lnTo>
                  <a:pt x="481030" y="509522"/>
                </a:lnTo>
                <a:lnTo>
                  <a:pt x="474359" y="486333"/>
                </a:lnTo>
                <a:lnTo>
                  <a:pt x="468959" y="464097"/>
                </a:lnTo>
                <a:lnTo>
                  <a:pt x="463559" y="442496"/>
                </a:lnTo>
                <a:lnTo>
                  <a:pt x="459430" y="421531"/>
                </a:lnTo>
                <a:lnTo>
                  <a:pt x="455618" y="401519"/>
                </a:lnTo>
                <a:lnTo>
                  <a:pt x="452441" y="381824"/>
                </a:lnTo>
                <a:lnTo>
                  <a:pt x="449583" y="362764"/>
                </a:lnTo>
                <a:lnTo>
                  <a:pt x="447677" y="344658"/>
                </a:lnTo>
                <a:lnTo>
                  <a:pt x="446088" y="326869"/>
                </a:lnTo>
                <a:lnTo>
                  <a:pt x="445136" y="310033"/>
                </a:lnTo>
                <a:lnTo>
                  <a:pt x="444500" y="293197"/>
                </a:lnTo>
                <a:lnTo>
                  <a:pt x="444500" y="277632"/>
                </a:lnTo>
                <a:lnTo>
                  <a:pt x="444818" y="262385"/>
                </a:lnTo>
                <a:lnTo>
                  <a:pt x="445771" y="247455"/>
                </a:lnTo>
                <a:lnTo>
                  <a:pt x="447041" y="233478"/>
                </a:lnTo>
                <a:lnTo>
                  <a:pt x="448630" y="220136"/>
                </a:lnTo>
                <a:lnTo>
                  <a:pt x="450536" y="207112"/>
                </a:lnTo>
                <a:lnTo>
                  <a:pt x="452759" y="194724"/>
                </a:lnTo>
                <a:lnTo>
                  <a:pt x="455618" y="182970"/>
                </a:lnTo>
                <a:lnTo>
                  <a:pt x="458794" y="171535"/>
                </a:lnTo>
                <a:lnTo>
                  <a:pt x="461971" y="160417"/>
                </a:lnTo>
                <a:lnTo>
                  <a:pt x="465465" y="149934"/>
                </a:lnTo>
                <a:lnTo>
                  <a:pt x="469595" y="140087"/>
                </a:lnTo>
                <a:lnTo>
                  <a:pt x="473724" y="130557"/>
                </a:lnTo>
                <a:lnTo>
                  <a:pt x="477853" y="121663"/>
                </a:lnTo>
                <a:lnTo>
                  <a:pt x="482618" y="113086"/>
                </a:lnTo>
                <a:lnTo>
                  <a:pt x="487383" y="104827"/>
                </a:lnTo>
                <a:lnTo>
                  <a:pt x="492465" y="97203"/>
                </a:lnTo>
                <a:lnTo>
                  <a:pt x="497548" y="89897"/>
                </a:lnTo>
                <a:lnTo>
                  <a:pt x="502948" y="82908"/>
                </a:lnTo>
                <a:lnTo>
                  <a:pt x="508030" y="76555"/>
                </a:lnTo>
                <a:lnTo>
                  <a:pt x="513748" y="70202"/>
                </a:lnTo>
                <a:lnTo>
                  <a:pt x="519148" y="64802"/>
                </a:lnTo>
                <a:lnTo>
                  <a:pt x="524866" y="59084"/>
                </a:lnTo>
                <a:lnTo>
                  <a:pt x="530266" y="54319"/>
                </a:lnTo>
                <a:lnTo>
                  <a:pt x="536301" y="49237"/>
                </a:lnTo>
                <a:lnTo>
                  <a:pt x="541701" y="45107"/>
                </a:lnTo>
                <a:lnTo>
                  <a:pt x="547736" y="40978"/>
                </a:lnTo>
                <a:lnTo>
                  <a:pt x="553136" y="37166"/>
                </a:lnTo>
                <a:lnTo>
                  <a:pt x="558536" y="33672"/>
                </a:lnTo>
                <a:lnTo>
                  <a:pt x="564254" y="30495"/>
                </a:lnTo>
                <a:lnTo>
                  <a:pt x="575054" y="24459"/>
                </a:lnTo>
                <a:lnTo>
                  <a:pt x="585537" y="20012"/>
                </a:lnTo>
                <a:lnTo>
                  <a:pt x="595066" y="15883"/>
                </a:lnTo>
                <a:lnTo>
                  <a:pt x="603643" y="13024"/>
                </a:lnTo>
                <a:lnTo>
                  <a:pt x="611584" y="10800"/>
                </a:lnTo>
                <a:lnTo>
                  <a:pt x="618572" y="9212"/>
                </a:lnTo>
                <a:lnTo>
                  <a:pt x="623972" y="7941"/>
                </a:lnTo>
                <a:lnTo>
                  <a:pt x="628102" y="7306"/>
                </a:lnTo>
                <a:lnTo>
                  <a:pt x="631596" y="6988"/>
                </a:lnTo>
                <a:lnTo>
                  <a:pt x="634455" y="6353"/>
                </a:lnTo>
                <a:lnTo>
                  <a:pt x="642396" y="4447"/>
                </a:lnTo>
                <a:lnTo>
                  <a:pt x="654467" y="2223"/>
                </a:lnTo>
                <a:lnTo>
                  <a:pt x="661455" y="1588"/>
                </a:lnTo>
                <a:lnTo>
                  <a:pt x="670032" y="635"/>
                </a:lnTo>
                <a:lnTo>
                  <a:pt x="678926"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Arial Unicode MS" panose="020B0604020202020204" charset="-122"/>
              <a:cs typeface="+mn-cs"/>
            </a:endParaRPr>
          </a:p>
        </p:txBody>
      </p:sp>
      <p:sp>
        <p:nvSpPr>
          <p:cNvPr id="16" name="椭圆 15"/>
          <p:cNvSpPr/>
          <p:nvPr/>
        </p:nvSpPr>
        <p:spPr bwMode="auto">
          <a:xfrm>
            <a:off x="5216525" y="4752975"/>
            <a:ext cx="995363" cy="995363"/>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Arial Unicode MS" panose="020B0604020202020204" charset="-122"/>
              <a:cs typeface="+mn-cs"/>
            </a:endParaRPr>
          </a:p>
        </p:txBody>
      </p:sp>
      <p:sp>
        <p:nvSpPr>
          <p:cNvPr id="30" name="KSO_Shape"/>
          <p:cNvSpPr>
            <a:spLocks noChangeAspect="1"/>
          </p:cNvSpPr>
          <p:nvPr/>
        </p:nvSpPr>
        <p:spPr bwMode="auto">
          <a:xfrm>
            <a:off x="5500688" y="5032375"/>
            <a:ext cx="427038" cy="436563"/>
          </a:xfrm>
          <a:custGeom>
            <a:avLst/>
            <a:gdLst>
              <a:gd name="T0" fmla="*/ 1018488 w 2254250"/>
              <a:gd name="T1" fmla="*/ 1217529 h 2312988"/>
              <a:gd name="T2" fmla="*/ 951021 w 2254250"/>
              <a:gd name="T3" fmla="*/ 1495703 h 2312988"/>
              <a:gd name="T4" fmla="*/ 813587 w 2254250"/>
              <a:gd name="T5" fmla="*/ 1552468 h 2312988"/>
              <a:gd name="T6" fmla="*/ 630721 w 2254250"/>
              <a:gd name="T7" fmla="*/ 1584356 h 2312988"/>
              <a:gd name="T8" fmla="*/ 616637 w 2254250"/>
              <a:gd name="T9" fmla="*/ 1217529 h 2312988"/>
              <a:gd name="T10" fmla="*/ 360535 w 2254250"/>
              <a:gd name="T11" fmla="*/ 1187450 h 2312988"/>
              <a:gd name="T12" fmla="*/ 408440 w 2254250"/>
              <a:gd name="T13" fmla="*/ 1226575 h 2312988"/>
              <a:gd name="T14" fmla="*/ 383920 w 2254250"/>
              <a:gd name="T15" fmla="*/ 1589558 h 2312988"/>
              <a:gd name="T16" fmla="*/ 17028 w 2254250"/>
              <a:gd name="T17" fmla="*/ 1583452 h 2312988"/>
              <a:gd name="T18" fmla="*/ 1816 w 2254250"/>
              <a:gd name="T19" fmla="*/ 1223861 h 2312988"/>
              <a:gd name="T20" fmla="*/ 44272 w 2254250"/>
              <a:gd name="T21" fmla="*/ 1187676 h 2312988"/>
              <a:gd name="T22" fmla="*/ 1501412 w 2254250"/>
              <a:gd name="T23" fmla="*/ 810536 h 2312988"/>
              <a:gd name="T24" fmla="*/ 1551555 w 2254250"/>
              <a:gd name="T25" fmla="*/ 878128 h 2312988"/>
              <a:gd name="T26" fmla="*/ 2150105 w 2254250"/>
              <a:gd name="T27" fmla="*/ 1434290 h 2312988"/>
              <a:gd name="T28" fmla="*/ 2226569 w 2254250"/>
              <a:gd name="T29" fmla="*/ 1485778 h 2312988"/>
              <a:gd name="T30" fmla="*/ 2254250 w 2254250"/>
              <a:gd name="T31" fmla="*/ 2174175 h 2312988"/>
              <a:gd name="T32" fmla="*/ 2222485 w 2254250"/>
              <a:gd name="T33" fmla="*/ 2262407 h 2312988"/>
              <a:gd name="T34" fmla="*/ 2143298 w 2254250"/>
              <a:gd name="T35" fmla="*/ 2310040 h 2312988"/>
              <a:gd name="T36" fmla="*/ 1409065 w 2254250"/>
              <a:gd name="T37" fmla="*/ 2308452 h 2312988"/>
              <a:gd name="T38" fmla="*/ 867013 w 2254250"/>
              <a:gd name="T39" fmla="*/ 1785633 h 2312988"/>
              <a:gd name="T40" fmla="*/ 844550 w 2254250"/>
              <a:gd name="T41" fmla="*/ 1711463 h 2312988"/>
              <a:gd name="T42" fmla="*/ 874500 w 2254250"/>
              <a:gd name="T43" fmla="*/ 1638881 h 2312988"/>
              <a:gd name="T44" fmla="*/ 943703 w 2254250"/>
              <a:gd name="T45" fmla="*/ 1601682 h 2312988"/>
              <a:gd name="T46" fmla="*/ 1020848 w 2254250"/>
              <a:gd name="T47" fmla="*/ 1616879 h 2312988"/>
              <a:gd name="T48" fmla="*/ 1311273 w 2254250"/>
              <a:gd name="T49" fmla="*/ 872231 h 2312988"/>
              <a:gd name="T50" fmla="*/ 1364821 w 2254250"/>
              <a:gd name="T51" fmla="*/ 807134 h 2312988"/>
              <a:gd name="T52" fmla="*/ 1589493 w 2254250"/>
              <a:gd name="T53" fmla="*/ 586241 h 2312988"/>
              <a:gd name="T54" fmla="*/ 1630132 w 2254250"/>
              <a:gd name="T55" fmla="*/ 617084 h 2312988"/>
              <a:gd name="T56" fmla="*/ 1597666 w 2254250"/>
              <a:gd name="T57" fmla="*/ 756104 h 2312988"/>
              <a:gd name="T58" fmla="*/ 1508213 w 2254250"/>
              <a:gd name="T59" fmla="*/ 698274 h 2312988"/>
              <a:gd name="T60" fmla="*/ 1397419 w 2254250"/>
              <a:gd name="T61" fmla="*/ 687161 h 2312988"/>
              <a:gd name="T62" fmla="*/ 1295026 w 2254250"/>
              <a:gd name="T63" fmla="*/ 728663 h 2312988"/>
              <a:gd name="T64" fmla="*/ 1223963 w 2254250"/>
              <a:gd name="T65" fmla="*/ 811213 h 2312988"/>
              <a:gd name="T66" fmla="*/ 1244850 w 2254250"/>
              <a:gd name="T67" fmla="*/ 594859 h 2312988"/>
              <a:gd name="T68" fmla="*/ 995772 w 2254250"/>
              <a:gd name="T69" fmla="*/ 591216 h 2312988"/>
              <a:gd name="T70" fmla="*/ 1022350 w 2254250"/>
              <a:gd name="T71" fmla="*/ 631246 h 2312988"/>
              <a:gd name="T72" fmla="*/ 998725 w 2254250"/>
              <a:gd name="T73" fmla="*/ 986539 h 2312988"/>
              <a:gd name="T74" fmla="*/ 632992 w 2254250"/>
              <a:gd name="T75" fmla="*/ 984278 h 2312988"/>
              <a:gd name="T76" fmla="*/ 613229 w 2254250"/>
              <a:gd name="T77" fmla="*/ 627175 h 2312988"/>
              <a:gd name="T78" fmla="*/ 642760 w 2254250"/>
              <a:gd name="T79" fmla="*/ 589633 h 2312988"/>
              <a:gd name="T80" fmla="*/ 391866 w 2254250"/>
              <a:gd name="T81" fmla="*/ 597096 h 2312988"/>
              <a:gd name="T82" fmla="*/ 409348 w 2254250"/>
              <a:gd name="T83" fmla="*/ 949223 h 2312988"/>
              <a:gd name="T84" fmla="*/ 374611 w 2254250"/>
              <a:gd name="T85" fmla="*/ 991741 h 2312988"/>
              <a:gd name="T86" fmla="*/ 11352 w 2254250"/>
              <a:gd name="T87" fmla="*/ 975910 h 2312988"/>
              <a:gd name="T88" fmla="*/ 3632 w 2254250"/>
              <a:gd name="T89" fmla="*/ 616998 h 2312988"/>
              <a:gd name="T90" fmla="*/ 44272 w 2254250"/>
              <a:gd name="T91" fmla="*/ 586240 h 2312988"/>
              <a:gd name="T92" fmla="*/ 1627408 w 2254250"/>
              <a:gd name="T93" fmla="*/ 25796 h 2312988"/>
              <a:gd name="T94" fmla="*/ 1619235 w 2254250"/>
              <a:gd name="T95" fmla="*/ 393732 h 2312988"/>
              <a:gd name="T96" fmla="*/ 1249845 w 2254250"/>
              <a:gd name="T97" fmla="*/ 402105 h 2312988"/>
              <a:gd name="T98" fmla="*/ 1224871 w 2254250"/>
              <a:gd name="T99" fmla="*/ 39147 h 2312988"/>
              <a:gd name="T100" fmla="*/ 1273230 w 2254250"/>
              <a:gd name="T101" fmla="*/ 0 h 2312988"/>
              <a:gd name="T102" fmla="*/ 1018488 w 2254250"/>
              <a:gd name="T103" fmla="*/ 29869 h 2312988"/>
              <a:gd name="T104" fmla="*/ 1004404 w 2254250"/>
              <a:gd name="T105" fmla="*/ 396900 h 2312988"/>
              <a:gd name="T106" fmla="*/ 634355 w 2254250"/>
              <a:gd name="T107" fmla="*/ 399615 h 2312988"/>
              <a:gd name="T108" fmla="*/ 614819 w 2254250"/>
              <a:gd name="T109" fmla="*/ 34395 h 2312988"/>
              <a:gd name="T110" fmla="*/ 49267 w 2254250"/>
              <a:gd name="T111" fmla="*/ 0 h 2312988"/>
              <a:gd name="T112" fmla="*/ 407531 w 2254250"/>
              <a:gd name="T113" fmla="*/ 34395 h 2312988"/>
              <a:gd name="T114" fmla="*/ 388233 w 2254250"/>
              <a:gd name="T115" fmla="*/ 399615 h 2312988"/>
              <a:gd name="T116" fmla="*/ 20433 w 2254250"/>
              <a:gd name="T117" fmla="*/ 398710 h 2312988"/>
              <a:gd name="T118" fmla="*/ 908 w 2254250"/>
              <a:gd name="T119" fmla="*/ 40278 h 2312988"/>
              <a:gd name="T120" fmla="*/ 39277 w 2254250"/>
              <a:gd name="T121" fmla="*/ 905 h 2312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54250" h="2312988">
                <a:moveTo>
                  <a:pt x="661842" y="1187450"/>
                </a:moveTo>
                <a:lnTo>
                  <a:pt x="973283" y="1187450"/>
                </a:lnTo>
                <a:lnTo>
                  <a:pt x="978280" y="1187676"/>
                </a:lnTo>
                <a:lnTo>
                  <a:pt x="983278" y="1188581"/>
                </a:lnTo>
                <a:lnTo>
                  <a:pt x="988048" y="1189938"/>
                </a:lnTo>
                <a:lnTo>
                  <a:pt x="992364" y="1191295"/>
                </a:lnTo>
                <a:lnTo>
                  <a:pt x="996681" y="1193330"/>
                </a:lnTo>
                <a:lnTo>
                  <a:pt x="1000769" y="1196044"/>
                </a:lnTo>
                <a:lnTo>
                  <a:pt x="1004404" y="1198758"/>
                </a:lnTo>
                <a:lnTo>
                  <a:pt x="1008039" y="1201924"/>
                </a:lnTo>
                <a:lnTo>
                  <a:pt x="1011219" y="1205543"/>
                </a:lnTo>
                <a:lnTo>
                  <a:pt x="1013945" y="1209161"/>
                </a:lnTo>
                <a:lnTo>
                  <a:pt x="1016444" y="1213232"/>
                </a:lnTo>
                <a:lnTo>
                  <a:pt x="1018488" y="1217529"/>
                </a:lnTo>
                <a:lnTo>
                  <a:pt x="1020306" y="1222052"/>
                </a:lnTo>
                <a:lnTo>
                  <a:pt x="1021214" y="1226575"/>
                </a:lnTo>
                <a:lnTo>
                  <a:pt x="1022123" y="1231551"/>
                </a:lnTo>
                <a:lnTo>
                  <a:pt x="1022350" y="1236526"/>
                </a:lnTo>
                <a:lnTo>
                  <a:pt x="1022350" y="1503618"/>
                </a:lnTo>
                <a:lnTo>
                  <a:pt x="1015081" y="1501809"/>
                </a:lnTo>
                <a:lnTo>
                  <a:pt x="1007584" y="1500226"/>
                </a:lnTo>
                <a:lnTo>
                  <a:pt x="1000315" y="1498643"/>
                </a:lnTo>
                <a:lnTo>
                  <a:pt x="992819" y="1497286"/>
                </a:lnTo>
                <a:lnTo>
                  <a:pt x="985095" y="1496607"/>
                </a:lnTo>
                <a:lnTo>
                  <a:pt x="977599" y="1495929"/>
                </a:lnTo>
                <a:lnTo>
                  <a:pt x="969875" y="1495250"/>
                </a:lnTo>
                <a:lnTo>
                  <a:pt x="962152" y="1495250"/>
                </a:lnTo>
                <a:lnTo>
                  <a:pt x="951021" y="1495703"/>
                </a:lnTo>
                <a:lnTo>
                  <a:pt x="940117" y="1496381"/>
                </a:lnTo>
                <a:lnTo>
                  <a:pt x="929213" y="1497738"/>
                </a:lnTo>
                <a:lnTo>
                  <a:pt x="918764" y="1499547"/>
                </a:lnTo>
                <a:lnTo>
                  <a:pt x="908087" y="1502035"/>
                </a:lnTo>
                <a:lnTo>
                  <a:pt x="897637" y="1504749"/>
                </a:lnTo>
                <a:lnTo>
                  <a:pt x="887415" y="1508141"/>
                </a:lnTo>
                <a:lnTo>
                  <a:pt x="877420" y="1511986"/>
                </a:lnTo>
                <a:lnTo>
                  <a:pt x="867652" y="1516509"/>
                </a:lnTo>
                <a:lnTo>
                  <a:pt x="858111" y="1521032"/>
                </a:lnTo>
                <a:lnTo>
                  <a:pt x="848343" y="1526460"/>
                </a:lnTo>
                <a:lnTo>
                  <a:pt x="839483" y="1532114"/>
                </a:lnTo>
                <a:lnTo>
                  <a:pt x="830397" y="1538446"/>
                </a:lnTo>
                <a:lnTo>
                  <a:pt x="821765" y="1545231"/>
                </a:lnTo>
                <a:lnTo>
                  <a:pt x="813587" y="1552468"/>
                </a:lnTo>
                <a:lnTo>
                  <a:pt x="805636" y="1559931"/>
                </a:lnTo>
                <a:lnTo>
                  <a:pt x="801320" y="1564002"/>
                </a:lnTo>
                <a:lnTo>
                  <a:pt x="797458" y="1568299"/>
                </a:lnTo>
                <a:lnTo>
                  <a:pt x="789962" y="1577119"/>
                </a:lnTo>
                <a:lnTo>
                  <a:pt x="783147" y="1586166"/>
                </a:lnTo>
                <a:lnTo>
                  <a:pt x="776559" y="1595438"/>
                </a:lnTo>
                <a:lnTo>
                  <a:pt x="661842" y="1595438"/>
                </a:lnTo>
                <a:lnTo>
                  <a:pt x="656844" y="1595212"/>
                </a:lnTo>
                <a:lnTo>
                  <a:pt x="651847" y="1594307"/>
                </a:lnTo>
                <a:lnTo>
                  <a:pt x="647076" y="1593403"/>
                </a:lnTo>
                <a:lnTo>
                  <a:pt x="642760" y="1591593"/>
                </a:lnTo>
                <a:lnTo>
                  <a:pt x="638444" y="1589558"/>
                </a:lnTo>
                <a:lnTo>
                  <a:pt x="634355" y="1587070"/>
                </a:lnTo>
                <a:lnTo>
                  <a:pt x="630721" y="1584356"/>
                </a:lnTo>
                <a:lnTo>
                  <a:pt x="627086" y="1580964"/>
                </a:lnTo>
                <a:lnTo>
                  <a:pt x="623906" y="1577572"/>
                </a:lnTo>
                <a:lnTo>
                  <a:pt x="621180" y="1573727"/>
                </a:lnTo>
                <a:lnTo>
                  <a:pt x="618681" y="1569882"/>
                </a:lnTo>
                <a:lnTo>
                  <a:pt x="616637" y="1565585"/>
                </a:lnTo>
                <a:lnTo>
                  <a:pt x="614819" y="1560836"/>
                </a:lnTo>
                <a:lnTo>
                  <a:pt x="613683" y="1556313"/>
                </a:lnTo>
                <a:lnTo>
                  <a:pt x="613002" y="1551337"/>
                </a:lnTo>
                <a:lnTo>
                  <a:pt x="612775" y="1546588"/>
                </a:lnTo>
                <a:lnTo>
                  <a:pt x="612775" y="1236526"/>
                </a:lnTo>
                <a:lnTo>
                  <a:pt x="613002" y="1231551"/>
                </a:lnTo>
                <a:lnTo>
                  <a:pt x="613683" y="1226575"/>
                </a:lnTo>
                <a:lnTo>
                  <a:pt x="614819" y="1222052"/>
                </a:lnTo>
                <a:lnTo>
                  <a:pt x="616637" y="1217529"/>
                </a:lnTo>
                <a:lnTo>
                  <a:pt x="618681" y="1213232"/>
                </a:lnTo>
                <a:lnTo>
                  <a:pt x="621180" y="1209161"/>
                </a:lnTo>
                <a:lnTo>
                  <a:pt x="623906" y="1205543"/>
                </a:lnTo>
                <a:lnTo>
                  <a:pt x="627086" y="1201924"/>
                </a:lnTo>
                <a:lnTo>
                  <a:pt x="630721" y="1198758"/>
                </a:lnTo>
                <a:lnTo>
                  <a:pt x="634355" y="1196044"/>
                </a:lnTo>
                <a:lnTo>
                  <a:pt x="638444" y="1193330"/>
                </a:lnTo>
                <a:lnTo>
                  <a:pt x="642760" y="1191295"/>
                </a:lnTo>
                <a:lnTo>
                  <a:pt x="647076" y="1189938"/>
                </a:lnTo>
                <a:lnTo>
                  <a:pt x="651847" y="1188581"/>
                </a:lnTo>
                <a:lnTo>
                  <a:pt x="656844" y="1187676"/>
                </a:lnTo>
                <a:lnTo>
                  <a:pt x="661842" y="1187450"/>
                </a:lnTo>
                <a:close/>
                <a:moveTo>
                  <a:pt x="49267" y="1187450"/>
                </a:moveTo>
                <a:lnTo>
                  <a:pt x="360535" y="1187450"/>
                </a:lnTo>
                <a:lnTo>
                  <a:pt x="365757" y="1187676"/>
                </a:lnTo>
                <a:lnTo>
                  <a:pt x="370524" y="1188581"/>
                </a:lnTo>
                <a:lnTo>
                  <a:pt x="375292" y="1189938"/>
                </a:lnTo>
                <a:lnTo>
                  <a:pt x="379606" y="1191295"/>
                </a:lnTo>
                <a:lnTo>
                  <a:pt x="383920" y="1193330"/>
                </a:lnTo>
                <a:lnTo>
                  <a:pt x="388233" y="1196044"/>
                </a:lnTo>
                <a:lnTo>
                  <a:pt x="391866" y="1198758"/>
                </a:lnTo>
                <a:lnTo>
                  <a:pt x="395271" y="1201924"/>
                </a:lnTo>
                <a:lnTo>
                  <a:pt x="398450" y="1205543"/>
                </a:lnTo>
                <a:lnTo>
                  <a:pt x="401401" y="1209161"/>
                </a:lnTo>
                <a:lnTo>
                  <a:pt x="403672" y="1213232"/>
                </a:lnTo>
                <a:lnTo>
                  <a:pt x="405715" y="1217529"/>
                </a:lnTo>
                <a:lnTo>
                  <a:pt x="407531" y="1222052"/>
                </a:lnTo>
                <a:lnTo>
                  <a:pt x="408440" y="1226575"/>
                </a:lnTo>
                <a:lnTo>
                  <a:pt x="409348" y="1231551"/>
                </a:lnTo>
                <a:lnTo>
                  <a:pt x="409575" y="1236526"/>
                </a:lnTo>
                <a:lnTo>
                  <a:pt x="409575" y="1546588"/>
                </a:lnTo>
                <a:lnTo>
                  <a:pt x="409348" y="1551337"/>
                </a:lnTo>
                <a:lnTo>
                  <a:pt x="408440" y="1556313"/>
                </a:lnTo>
                <a:lnTo>
                  <a:pt x="407531" y="1560836"/>
                </a:lnTo>
                <a:lnTo>
                  <a:pt x="405715" y="1565585"/>
                </a:lnTo>
                <a:lnTo>
                  <a:pt x="403672" y="1569882"/>
                </a:lnTo>
                <a:lnTo>
                  <a:pt x="401401" y="1573727"/>
                </a:lnTo>
                <a:lnTo>
                  <a:pt x="398450" y="1577572"/>
                </a:lnTo>
                <a:lnTo>
                  <a:pt x="395271" y="1580964"/>
                </a:lnTo>
                <a:lnTo>
                  <a:pt x="391866" y="1584356"/>
                </a:lnTo>
                <a:lnTo>
                  <a:pt x="388233" y="1587070"/>
                </a:lnTo>
                <a:lnTo>
                  <a:pt x="383920" y="1589558"/>
                </a:lnTo>
                <a:lnTo>
                  <a:pt x="379606" y="1591593"/>
                </a:lnTo>
                <a:lnTo>
                  <a:pt x="375292" y="1593403"/>
                </a:lnTo>
                <a:lnTo>
                  <a:pt x="370524" y="1594307"/>
                </a:lnTo>
                <a:lnTo>
                  <a:pt x="365757" y="1595212"/>
                </a:lnTo>
                <a:lnTo>
                  <a:pt x="360535" y="1595438"/>
                </a:lnTo>
                <a:lnTo>
                  <a:pt x="49267" y="1595438"/>
                </a:lnTo>
                <a:lnTo>
                  <a:pt x="44272" y="1595212"/>
                </a:lnTo>
                <a:lnTo>
                  <a:pt x="39277" y="1594307"/>
                </a:lnTo>
                <a:lnTo>
                  <a:pt x="35191" y="1593403"/>
                </a:lnTo>
                <a:lnTo>
                  <a:pt x="31331" y="1592046"/>
                </a:lnTo>
                <a:lnTo>
                  <a:pt x="27471" y="1590237"/>
                </a:lnTo>
                <a:lnTo>
                  <a:pt x="23839" y="1588427"/>
                </a:lnTo>
                <a:lnTo>
                  <a:pt x="20433" y="1586166"/>
                </a:lnTo>
                <a:lnTo>
                  <a:pt x="17028" y="1583452"/>
                </a:lnTo>
                <a:lnTo>
                  <a:pt x="14303" y="1580738"/>
                </a:lnTo>
                <a:lnTo>
                  <a:pt x="11352" y="1577572"/>
                </a:lnTo>
                <a:lnTo>
                  <a:pt x="8854" y="1574179"/>
                </a:lnTo>
                <a:lnTo>
                  <a:pt x="6811" y="1570787"/>
                </a:lnTo>
                <a:lnTo>
                  <a:pt x="4768" y="1567168"/>
                </a:lnTo>
                <a:lnTo>
                  <a:pt x="3178" y="1563324"/>
                </a:lnTo>
                <a:lnTo>
                  <a:pt x="1816" y="1559479"/>
                </a:lnTo>
                <a:lnTo>
                  <a:pt x="908" y="1555182"/>
                </a:lnTo>
                <a:lnTo>
                  <a:pt x="227" y="1550885"/>
                </a:lnTo>
                <a:lnTo>
                  <a:pt x="0" y="1546588"/>
                </a:lnTo>
                <a:lnTo>
                  <a:pt x="0" y="1236526"/>
                </a:lnTo>
                <a:lnTo>
                  <a:pt x="227" y="1232003"/>
                </a:lnTo>
                <a:lnTo>
                  <a:pt x="908" y="1227932"/>
                </a:lnTo>
                <a:lnTo>
                  <a:pt x="1816" y="1223861"/>
                </a:lnTo>
                <a:lnTo>
                  <a:pt x="3178" y="1219564"/>
                </a:lnTo>
                <a:lnTo>
                  <a:pt x="4768" y="1215720"/>
                </a:lnTo>
                <a:lnTo>
                  <a:pt x="6811" y="1212101"/>
                </a:lnTo>
                <a:lnTo>
                  <a:pt x="8854" y="1208709"/>
                </a:lnTo>
                <a:lnTo>
                  <a:pt x="11352" y="1205543"/>
                </a:lnTo>
                <a:lnTo>
                  <a:pt x="14303" y="1202377"/>
                </a:lnTo>
                <a:lnTo>
                  <a:pt x="17028" y="1199663"/>
                </a:lnTo>
                <a:lnTo>
                  <a:pt x="20433" y="1196949"/>
                </a:lnTo>
                <a:lnTo>
                  <a:pt x="23839" y="1194687"/>
                </a:lnTo>
                <a:lnTo>
                  <a:pt x="27471" y="1192652"/>
                </a:lnTo>
                <a:lnTo>
                  <a:pt x="31331" y="1191069"/>
                </a:lnTo>
                <a:lnTo>
                  <a:pt x="35191" y="1189486"/>
                </a:lnTo>
                <a:lnTo>
                  <a:pt x="39277" y="1188581"/>
                </a:lnTo>
                <a:lnTo>
                  <a:pt x="44272" y="1187676"/>
                </a:lnTo>
                <a:lnTo>
                  <a:pt x="49267" y="1187450"/>
                </a:lnTo>
                <a:close/>
                <a:moveTo>
                  <a:pt x="1430620" y="788988"/>
                </a:moveTo>
                <a:lnTo>
                  <a:pt x="1436973" y="789215"/>
                </a:lnTo>
                <a:lnTo>
                  <a:pt x="1443553" y="789669"/>
                </a:lnTo>
                <a:lnTo>
                  <a:pt x="1449906" y="790349"/>
                </a:lnTo>
                <a:lnTo>
                  <a:pt x="1456033" y="791483"/>
                </a:lnTo>
                <a:lnTo>
                  <a:pt x="1462386" y="793071"/>
                </a:lnTo>
                <a:lnTo>
                  <a:pt x="1468285" y="794659"/>
                </a:lnTo>
                <a:lnTo>
                  <a:pt x="1474184" y="796700"/>
                </a:lnTo>
                <a:lnTo>
                  <a:pt x="1479857" y="798968"/>
                </a:lnTo>
                <a:lnTo>
                  <a:pt x="1485529" y="801463"/>
                </a:lnTo>
                <a:lnTo>
                  <a:pt x="1490975" y="804185"/>
                </a:lnTo>
                <a:lnTo>
                  <a:pt x="1496420" y="807134"/>
                </a:lnTo>
                <a:lnTo>
                  <a:pt x="1501412" y="810536"/>
                </a:lnTo>
                <a:lnTo>
                  <a:pt x="1506403" y="814165"/>
                </a:lnTo>
                <a:lnTo>
                  <a:pt x="1511168" y="817794"/>
                </a:lnTo>
                <a:lnTo>
                  <a:pt x="1515706" y="821877"/>
                </a:lnTo>
                <a:lnTo>
                  <a:pt x="1520017" y="825960"/>
                </a:lnTo>
                <a:lnTo>
                  <a:pt x="1524555" y="830496"/>
                </a:lnTo>
                <a:lnTo>
                  <a:pt x="1528412" y="835032"/>
                </a:lnTo>
                <a:lnTo>
                  <a:pt x="1532269" y="840023"/>
                </a:lnTo>
                <a:lnTo>
                  <a:pt x="1535673" y="844786"/>
                </a:lnTo>
                <a:lnTo>
                  <a:pt x="1538849" y="850003"/>
                </a:lnTo>
                <a:lnTo>
                  <a:pt x="1542026" y="855219"/>
                </a:lnTo>
                <a:lnTo>
                  <a:pt x="1544976" y="860890"/>
                </a:lnTo>
                <a:lnTo>
                  <a:pt x="1547471" y="866334"/>
                </a:lnTo>
                <a:lnTo>
                  <a:pt x="1549740" y="872231"/>
                </a:lnTo>
                <a:lnTo>
                  <a:pt x="1551555" y="878128"/>
                </a:lnTo>
                <a:lnTo>
                  <a:pt x="1553371" y="884025"/>
                </a:lnTo>
                <a:lnTo>
                  <a:pt x="1554732" y="890150"/>
                </a:lnTo>
                <a:lnTo>
                  <a:pt x="1555867" y="896501"/>
                </a:lnTo>
                <a:lnTo>
                  <a:pt x="1556774" y="902625"/>
                </a:lnTo>
                <a:lnTo>
                  <a:pt x="1557228" y="908976"/>
                </a:lnTo>
                <a:lnTo>
                  <a:pt x="1557455" y="915780"/>
                </a:lnTo>
                <a:lnTo>
                  <a:pt x="1557455" y="1366471"/>
                </a:lnTo>
                <a:lnTo>
                  <a:pt x="2109264" y="1429526"/>
                </a:lnTo>
                <a:lnTo>
                  <a:pt x="2115163" y="1429753"/>
                </a:lnTo>
                <a:lnTo>
                  <a:pt x="2122424" y="1429980"/>
                </a:lnTo>
                <a:lnTo>
                  <a:pt x="2129458" y="1430660"/>
                </a:lnTo>
                <a:lnTo>
                  <a:pt x="2136265" y="1431341"/>
                </a:lnTo>
                <a:lnTo>
                  <a:pt x="2143298" y="1432702"/>
                </a:lnTo>
                <a:lnTo>
                  <a:pt x="2150105" y="1434290"/>
                </a:lnTo>
                <a:lnTo>
                  <a:pt x="2156458" y="1436104"/>
                </a:lnTo>
                <a:lnTo>
                  <a:pt x="2162811" y="1438372"/>
                </a:lnTo>
                <a:lnTo>
                  <a:pt x="2169391" y="1440867"/>
                </a:lnTo>
                <a:lnTo>
                  <a:pt x="2175291" y="1443589"/>
                </a:lnTo>
                <a:lnTo>
                  <a:pt x="2181417" y="1446538"/>
                </a:lnTo>
                <a:lnTo>
                  <a:pt x="2187089" y="1449940"/>
                </a:lnTo>
                <a:lnTo>
                  <a:pt x="2192761" y="1453569"/>
                </a:lnTo>
                <a:lnTo>
                  <a:pt x="2198207" y="1457425"/>
                </a:lnTo>
                <a:lnTo>
                  <a:pt x="2203652" y="1461508"/>
                </a:lnTo>
                <a:lnTo>
                  <a:pt x="2208644" y="1465817"/>
                </a:lnTo>
                <a:lnTo>
                  <a:pt x="2213409" y="1470581"/>
                </a:lnTo>
                <a:lnTo>
                  <a:pt x="2218174" y="1475571"/>
                </a:lnTo>
                <a:lnTo>
                  <a:pt x="2222485" y="1480334"/>
                </a:lnTo>
                <a:lnTo>
                  <a:pt x="2226569" y="1485778"/>
                </a:lnTo>
                <a:lnTo>
                  <a:pt x="2230426" y="1491221"/>
                </a:lnTo>
                <a:lnTo>
                  <a:pt x="2234056" y="1496892"/>
                </a:lnTo>
                <a:lnTo>
                  <a:pt x="2237460" y="1502562"/>
                </a:lnTo>
                <a:lnTo>
                  <a:pt x="2240409" y="1508686"/>
                </a:lnTo>
                <a:lnTo>
                  <a:pt x="2243132" y="1514584"/>
                </a:lnTo>
                <a:lnTo>
                  <a:pt x="2245628" y="1521161"/>
                </a:lnTo>
                <a:lnTo>
                  <a:pt x="2247897" y="1527512"/>
                </a:lnTo>
                <a:lnTo>
                  <a:pt x="2249939" y="1534090"/>
                </a:lnTo>
                <a:lnTo>
                  <a:pt x="2251300" y="1540668"/>
                </a:lnTo>
                <a:lnTo>
                  <a:pt x="2252435" y="1547699"/>
                </a:lnTo>
                <a:lnTo>
                  <a:pt x="2253569" y="1554731"/>
                </a:lnTo>
                <a:lnTo>
                  <a:pt x="2254023" y="1561535"/>
                </a:lnTo>
                <a:lnTo>
                  <a:pt x="2254250" y="1568793"/>
                </a:lnTo>
                <a:lnTo>
                  <a:pt x="2254250" y="2174175"/>
                </a:lnTo>
                <a:lnTo>
                  <a:pt x="2254023" y="2181206"/>
                </a:lnTo>
                <a:lnTo>
                  <a:pt x="2253569" y="2188237"/>
                </a:lnTo>
                <a:lnTo>
                  <a:pt x="2252435" y="2195269"/>
                </a:lnTo>
                <a:lnTo>
                  <a:pt x="2251300" y="2202073"/>
                </a:lnTo>
                <a:lnTo>
                  <a:pt x="2249939" y="2208651"/>
                </a:lnTo>
                <a:lnTo>
                  <a:pt x="2247897" y="2215456"/>
                </a:lnTo>
                <a:lnTo>
                  <a:pt x="2245628" y="2221807"/>
                </a:lnTo>
                <a:lnTo>
                  <a:pt x="2243132" y="2228158"/>
                </a:lnTo>
                <a:lnTo>
                  <a:pt x="2240409" y="2234282"/>
                </a:lnTo>
                <a:lnTo>
                  <a:pt x="2237460" y="2240179"/>
                </a:lnTo>
                <a:lnTo>
                  <a:pt x="2234056" y="2246076"/>
                </a:lnTo>
                <a:lnTo>
                  <a:pt x="2230426" y="2251747"/>
                </a:lnTo>
                <a:lnTo>
                  <a:pt x="2226569" y="2257191"/>
                </a:lnTo>
                <a:lnTo>
                  <a:pt x="2222485" y="2262407"/>
                </a:lnTo>
                <a:lnTo>
                  <a:pt x="2218174" y="2267624"/>
                </a:lnTo>
                <a:lnTo>
                  <a:pt x="2213409" y="2272161"/>
                </a:lnTo>
                <a:lnTo>
                  <a:pt x="2208644" y="2276924"/>
                </a:lnTo>
                <a:lnTo>
                  <a:pt x="2203652" y="2281233"/>
                </a:lnTo>
                <a:lnTo>
                  <a:pt x="2198207" y="2285316"/>
                </a:lnTo>
                <a:lnTo>
                  <a:pt x="2192761" y="2289172"/>
                </a:lnTo>
                <a:lnTo>
                  <a:pt x="2187089" y="2292801"/>
                </a:lnTo>
                <a:lnTo>
                  <a:pt x="2181417" y="2296204"/>
                </a:lnTo>
                <a:lnTo>
                  <a:pt x="2175291" y="2299152"/>
                </a:lnTo>
                <a:lnTo>
                  <a:pt x="2169391" y="2302101"/>
                </a:lnTo>
                <a:lnTo>
                  <a:pt x="2162811" y="2304596"/>
                </a:lnTo>
                <a:lnTo>
                  <a:pt x="2156458" y="2306637"/>
                </a:lnTo>
                <a:lnTo>
                  <a:pt x="2150105" y="2308452"/>
                </a:lnTo>
                <a:lnTo>
                  <a:pt x="2143298" y="2310040"/>
                </a:lnTo>
                <a:lnTo>
                  <a:pt x="2136265" y="2311400"/>
                </a:lnTo>
                <a:lnTo>
                  <a:pt x="2129458" y="2312308"/>
                </a:lnTo>
                <a:lnTo>
                  <a:pt x="2122424" y="2312988"/>
                </a:lnTo>
                <a:lnTo>
                  <a:pt x="2115163" y="2312988"/>
                </a:lnTo>
                <a:lnTo>
                  <a:pt x="1452175" y="2312988"/>
                </a:lnTo>
                <a:lnTo>
                  <a:pt x="1448091" y="2312761"/>
                </a:lnTo>
                <a:lnTo>
                  <a:pt x="1446276" y="2312761"/>
                </a:lnTo>
                <a:lnTo>
                  <a:pt x="1444688" y="2312761"/>
                </a:lnTo>
                <a:lnTo>
                  <a:pt x="1438562" y="2312988"/>
                </a:lnTo>
                <a:lnTo>
                  <a:pt x="1432662" y="2312761"/>
                </a:lnTo>
                <a:lnTo>
                  <a:pt x="1426536" y="2311854"/>
                </a:lnTo>
                <a:lnTo>
                  <a:pt x="1420864" y="2311174"/>
                </a:lnTo>
                <a:lnTo>
                  <a:pt x="1414738" y="2310040"/>
                </a:lnTo>
                <a:lnTo>
                  <a:pt x="1409065" y="2308452"/>
                </a:lnTo>
                <a:lnTo>
                  <a:pt x="1403393" y="2306637"/>
                </a:lnTo>
                <a:lnTo>
                  <a:pt x="1397721" y="2304823"/>
                </a:lnTo>
                <a:lnTo>
                  <a:pt x="1392275" y="2302554"/>
                </a:lnTo>
                <a:lnTo>
                  <a:pt x="1387057" y="2300059"/>
                </a:lnTo>
                <a:lnTo>
                  <a:pt x="1381838" y="2297111"/>
                </a:lnTo>
                <a:lnTo>
                  <a:pt x="1376846" y="2293935"/>
                </a:lnTo>
                <a:lnTo>
                  <a:pt x="1372081" y="2290533"/>
                </a:lnTo>
                <a:lnTo>
                  <a:pt x="1367317" y="2286904"/>
                </a:lnTo>
                <a:lnTo>
                  <a:pt x="1362779" y="2283048"/>
                </a:lnTo>
                <a:lnTo>
                  <a:pt x="1358241" y="2278965"/>
                </a:lnTo>
                <a:lnTo>
                  <a:pt x="878584" y="1799469"/>
                </a:lnTo>
                <a:lnTo>
                  <a:pt x="874500" y="1794933"/>
                </a:lnTo>
                <a:lnTo>
                  <a:pt x="870643" y="1790396"/>
                </a:lnTo>
                <a:lnTo>
                  <a:pt x="867013" y="1785633"/>
                </a:lnTo>
                <a:lnTo>
                  <a:pt x="863609" y="1781097"/>
                </a:lnTo>
                <a:lnTo>
                  <a:pt x="860433" y="1776107"/>
                </a:lnTo>
                <a:lnTo>
                  <a:pt x="857710" y="1771117"/>
                </a:lnTo>
                <a:lnTo>
                  <a:pt x="855214" y="1766126"/>
                </a:lnTo>
                <a:lnTo>
                  <a:pt x="852945" y="1760683"/>
                </a:lnTo>
                <a:lnTo>
                  <a:pt x="850903" y="1755466"/>
                </a:lnTo>
                <a:lnTo>
                  <a:pt x="849088" y="1750249"/>
                </a:lnTo>
                <a:lnTo>
                  <a:pt x="847727" y="1744805"/>
                </a:lnTo>
                <a:lnTo>
                  <a:pt x="846592" y="1739362"/>
                </a:lnTo>
                <a:lnTo>
                  <a:pt x="845458" y="1733691"/>
                </a:lnTo>
                <a:lnTo>
                  <a:pt x="845004" y="1728248"/>
                </a:lnTo>
                <a:lnTo>
                  <a:pt x="844550" y="1722577"/>
                </a:lnTo>
                <a:lnTo>
                  <a:pt x="844550" y="1716907"/>
                </a:lnTo>
                <a:lnTo>
                  <a:pt x="844550" y="1711463"/>
                </a:lnTo>
                <a:lnTo>
                  <a:pt x="845004" y="1705793"/>
                </a:lnTo>
                <a:lnTo>
                  <a:pt x="845458" y="1700122"/>
                </a:lnTo>
                <a:lnTo>
                  <a:pt x="846592" y="1694678"/>
                </a:lnTo>
                <a:lnTo>
                  <a:pt x="847727" y="1689235"/>
                </a:lnTo>
                <a:lnTo>
                  <a:pt x="849088" y="1683564"/>
                </a:lnTo>
                <a:lnTo>
                  <a:pt x="850903" y="1678347"/>
                </a:lnTo>
                <a:lnTo>
                  <a:pt x="852945" y="1673131"/>
                </a:lnTo>
                <a:lnTo>
                  <a:pt x="855214" y="1667914"/>
                </a:lnTo>
                <a:lnTo>
                  <a:pt x="857710" y="1662697"/>
                </a:lnTo>
                <a:lnTo>
                  <a:pt x="860433" y="1657707"/>
                </a:lnTo>
                <a:lnTo>
                  <a:pt x="863609" y="1652717"/>
                </a:lnTo>
                <a:lnTo>
                  <a:pt x="867013" y="1647954"/>
                </a:lnTo>
                <a:lnTo>
                  <a:pt x="870643" y="1643417"/>
                </a:lnTo>
                <a:lnTo>
                  <a:pt x="874500" y="1638881"/>
                </a:lnTo>
                <a:lnTo>
                  <a:pt x="878584" y="1634571"/>
                </a:lnTo>
                <a:lnTo>
                  <a:pt x="882668" y="1630488"/>
                </a:lnTo>
                <a:lnTo>
                  <a:pt x="887206" y="1626632"/>
                </a:lnTo>
                <a:lnTo>
                  <a:pt x="891744" y="1623230"/>
                </a:lnTo>
                <a:lnTo>
                  <a:pt x="896509" y="1619828"/>
                </a:lnTo>
                <a:lnTo>
                  <a:pt x="901047" y="1616879"/>
                </a:lnTo>
                <a:lnTo>
                  <a:pt x="906039" y="1613931"/>
                </a:lnTo>
                <a:lnTo>
                  <a:pt x="911030" y="1611436"/>
                </a:lnTo>
                <a:lnTo>
                  <a:pt x="916249" y="1609167"/>
                </a:lnTo>
                <a:lnTo>
                  <a:pt x="921694" y="1607353"/>
                </a:lnTo>
                <a:lnTo>
                  <a:pt x="927140" y="1605538"/>
                </a:lnTo>
                <a:lnTo>
                  <a:pt x="932585" y="1603951"/>
                </a:lnTo>
                <a:lnTo>
                  <a:pt x="938031" y="1602590"/>
                </a:lnTo>
                <a:lnTo>
                  <a:pt x="943703" y="1601682"/>
                </a:lnTo>
                <a:lnTo>
                  <a:pt x="949376" y="1600775"/>
                </a:lnTo>
                <a:lnTo>
                  <a:pt x="955275" y="1600548"/>
                </a:lnTo>
                <a:lnTo>
                  <a:pt x="960947" y="1600321"/>
                </a:lnTo>
                <a:lnTo>
                  <a:pt x="966847" y="1600548"/>
                </a:lnTo>
                <a:lnTo>
                  <a:pt x="972519" y="1600775"/>
                </a:lnTo>
                <a:lnTo>
                  <a:pt x="978191" y="1601682"/>
                </a:lnTo>
                <a:lnTo>
                  <a:pt x="983864" y="1602590"/>
                </a:lnTo>
                <a:lnTo>
                  <a:pt x="989536" y="1603951"/>
                </a:lnTo>
                <a:lnTo>
                  <a:pt x="994982" y="1605538"/>
                </a:lnTo>
                <a:lnTo>
                  <a:pt x="1000427" y="1607353"/>
                </a:lnTo>
                <a:lnTo>
                  <a:pt x="1005646" y="1609167"/>
                </a:lnTo>
                <a:lnTo>
                  <a:pt x="1010637" y="1611436"/>
                </a:lnTo>
                <a:lnTo>
                  <a:pt x="1015856" y="1613931"/>
                </a:lnTo>
                <a:lnTo>
                  <a:pt x="1020848" y="1616879"/>
                </a:lnTo>
                <a:lnTo>
                  <a:pt x="1025612" y="1619828"/>
                </a:lnTo>
                <a:lnTo>
                  <a:pt x="1030377" y="1623230"/>
                </a:lnTo>
                <a:lnTo>
                  <a:pt x="1034688" y="1626632"/>
                </a:lnTo>
                <a:lnTo>
                  <a:pt x="1038999" y="1630488"/>
                </a:lnTo>
                <a:lnTo>
                  <a:pt x="1043537" y="1634571"/>
                </a:lnTo>
                <a:lnTo>
                  <a:pt x="1303559" y="1894506"/>
                </a:lnTo>
                <a:lnTo>
                  <a:pt x="1303559" y="915780"/>
                </a:lnTo>
                <a:lnTo>
                  <a:pt x="1303786" y="908976"/>
                </a:lnTo>
                <a:lnTo>
                  <a:pt x="1304467" y="902625"/>
                </a:lnTo>
                <a:lnTo>
                  <a:pt x="1305147" y="896501"/>
                </a:lnTo>
                <a:lnTo>
                  <a:pt x="1306282" y="890150"/>
                </a:lnTo>
                <a:lnTo>
                  <a:pt x="1307643" y="884025"/>
                </a:lnTo>
                <a:lnTo>
                  <a:pt x="1309231" y="878128"/>
                </a:lnTo>
                <a:lnTo>
                  <a:pt x="1311273" y="872231"/>
                </a:lnTo>
                <a:lnTo>
                  <a:pt x="1313769" y="866334"/>
                </a:lnTo>
                <a:lnTo>
                  <a:pt x="1316265" y="860890"/>
                </a:lnTo>
                <a:lnTo>
                  <a:pt x="1318988" y="855219"/>
                </a:lnTo>
                <a:lnTo>
                  <a:pt x="1322164" y="850003"/>
                </a:lnTo>
                <a:lnTo>
                  <a:pt x="1325341" y="844786"/>
                </a:lnTo>
                <a:lnTo>
                  <a:pt x="1328971" y="840023"/>
                </a:lnTo>
                <a:lnTo>
                  <a:pt x="1332829" y="835032"/>
                </a:lnTo>
                <a:lnTo>
                  <a:pt x="1336686" y="830496"/>
                </a:lnTo>
                <a:lnTo>
                  <a:pt x="1340770" y="825960"/>
                </a:lnTo>
                <a:lnTo>
                  <a:pt x="1345081" y="821877"/>
                </a:lnTo>
                <a:lnTo>
                  <a:pt x="1349846" y="817794"/>
                </a:lnTo>
                <a:lnTo>
                  <a:pt x="1354610" y="814165"/>
                </a:lnTo>
                <a:lnTo>
                  <a:pt x="1359602" y="810536"/>
                </a:lnTo>
                <a:lnTo>
                  <a:pt x="1364821" y="807134"/>
                </a:lnTo>
                <a:lnTo>
                  <a:pt x="1370266" y="804185"/>
                </a:lnTo>
                <a:lnTo>
                  <a:pt x="1375485" y="801463"/>
                </a:lnTo>
                <a:lnTo>
                  <a:pt x="1381384" y="798968"/>
                </a:lnTo>
                <a:lnTo>
                  <a:pt x="1387057" y="796700"/>
                </a:lnTo>
                <a:lnTo>
                  <a:pt x="1392956" y="794659"/>
                </a:lnTo>
                <a:lnTo>
                  <a:pt x="1398855" y="793071"/>
                </a:lnTo>
                <a:lnTo>
                  <a:pt x="1404981" y="791483"/>
                </a:lnTo>
                <a:lnTo>
                  <a:pt x="1411107" y="790349"/>
                </a:lnTo>
                <a:lnTo>
                  <a:pt x="1417687" y="789669"/>
                </a:lnTo>
                <a:lnTo>
                  <a:pt x="1424040" y="789215"/>
                </a:lnTo>
                <a:lnTo>
                  <a:pt x="1430620" y="788988"/>
                </a:lnTo>
                <a:close/>
                <a:moveTo>
                  <a:pt x="1273230" y="585788"/>
                </a:moveTo>
                <a:lnTo>
                  <a:pt x="1584498" y="585788"/>
                </a:lnTo>
                <a:lnTo>
                  <a:pt x="1589493" y="586241"/>
                </a:lnTo>
                <a:lnTo>
                  <a:pt x="1594488" y="586922"/>
                </a:lnTo>
                <a:lnTo>
                  <a:pt x="1599028" y="588283"/>
                </a:lnTo>
                <a:lnTo>
                  <a:pt x="1603569" y="589643"/>
                </a:lnTo>
                <a:lnTo>
                  <a:pt x="1606975" y="591231"/>
                </a:lnTo>
                <a:lnTo>
                  <a:pt x="1609926" y="593045"/>
                </a:lnTo>
                <a:lnTo>
                  <a:pt x="1612878" y="594859"/>
                </a:lnTo>
                <a:lnTo>
                  <a:pt x="1615602" y="597127"/>
                </a:lnTo>
                <a:lnTo>
                  <a:pt x="1618327" y="599622"/>
                </a:lnTo>
                <a:lnTo>
                  <a:pt x="1620824" y="601890"/>
                </a:lnTo>
                <a:lnTo>
                  <a:pt x="1623094" y="604611"/>
                </a:lnTo>
                <a:lnTo>
                  <a:pt x="1625138" y="607559"/>
                </a:lnTo>
                <a:lnTo>
                  <a:pt x="1626954" y="610734"/>
                </a:lnTo>
                <a:lnTo>
                  <a:pt x="1628543" y="613683"/>
                </a:lnTo>
                <a:lnTo>
                  <a:pt x="1630132" y="617084"/>
                </a:lnTo>
                <a:lnTo>
                  <a:pt x="1631495" y="620486"/>
                </a:lnTo>
                <a:lnTo>
                  <a:pt x="1632176" y="623888"/>
                </a:lnTo>
                <a:lnTo>
                  <a:pt x="1632857" y="627290"/>
                </a:lnTo>
                <a:lnTo>
                  <a:pt x="1633538" y="631372"/>
                </a:lnTo>
                <a:lnTo>
                  <a:pt x="1633538" y="634774"/>
                </a:lnTo>
                <a:lnTo>
                  <a:pt x="1633538" y="805090"/>
                </a:lnTo>
                <a:lnTo>
                  <a:pt x="1629678" y="798286"/>
                </a:lnTo>
                <a:lnTo>
                  <a:pt x="1625819" y="791936"/>
                </a:lnTo>
                <a:lnTo>
                  <a:pt x="1621505" y="785586"/>
                </a:lnTo>
                <a:lnTo>
                  <a:pt x="1616964" y="779236"/>
                </a:lnTo>
                <a:lnTo>
                  <a:pt x="1612651" y="773113"/>
                </a:lnTo>
                <a:lnTo>
                  <a:pt x="1607656" y="767443"/>
                </a:lnTo>
                <a:lnTo>
                  <a:pt x="1602661" y="761547"/>
                </a:lnTo>
                <a:lnTo>
                  <a:pt x="1597666" y="756104"/>
                </a:lnTo>
                <a:lnTo>
                  <a:pt x="1592217" y="750661"/>
                </a:lnTo>
                <a:lnTo>
                  <a:pt x="1586541" y="745445"/>
                </a:lnTo>
                <a:lnTo>
                  <a:pt x="1580865" y="740456"/>
                </a:lnTo>
                <a:lnTo>
                  <a:pt x="1575189" y="735466"/>
                </a:lnTo>
                <a:lnTo>
                  <a:pt x="1568832" y="730704"/>
                </a:lnTo>
                <a:lnTo>
                  <a:pt x="1562702" y="726395"/>
                </a:lnTo>
                <a:lnTo>
                  <a:pt x="1556572" y="722086"/>
                </a:lnTo>
                <a:lnTo>
                  <a:pt x="1549988" y="718231"/>
                </a:lnTo>
                <a:lnTo>
                  <a:pt x="1543404" y="714375"/>
                </a:lnTo>
                <a:lnTo>
                  <a:pt x="1536593" y="710747"/>
                </a:lnTo>
                <a:lnTo>
                  <a:pt x="1529555" y="707118"/>
                </a:lnTo>
                <a:lnTo>
                  <a:pt x="1522744" y="703943"/>
                </a:lnTo>
                <a:lnTo>
                  <a:pt x="1515706" y="701222"/>
                </a:lnTo>
                <a:lnTo>
                  <a:pt x="1508213" y="698274"/>
                </a:lnTo>
                <a:lnTo>
                  <a:pt x="1500948" y="695779"/>
                </a:lnTo>
                <a:lnTo>
                  <a:pt x="1493456" y="693738"/>
                </a:lnTo>
                <a:lnTo>
                  <a:pt x="1485964" y="691697"/>
                </a:lnTo>
                <a:lnTo>
                  <a:pt x="1478245" y="689883"/>
                </a:lnTo>
                <a:lnTo>
                  <a:pt x="1470525" y="688295"/>
                </a:lnTo>
                <a:lnTo>
                  <a:pt x="1462806" y="686934"/>
                </a:lnTo>
                <a:lnTo>
                  <a:pt x="1454860" y="686254"/>
                </a:lnTo>
                <a:lnTo>
                  <a:pt x="1446686" y="685347"/>
                </a:lnTo>
                <a:lnTo>
                  <a:pt x="1438513" y="684893"/>
                </a:lnTo>
                <a:lnTo>
                  <a:pt x="1430567" y="684893"/>
                </a:lnTo>
                <a:lnTo>
                  <a:pt x="1421939" y="684893"/>
                </a:lnTo>
                <a:lnTo>
                  <a:pt x="1413766" y="685347"/>
                </a:lnTo>
                <a:lnTo>
                  <a:pt x="1405366" y="686254"/>
                </a:lnTo>
                <a:lnTo>
                  <a:pt x="1397419" y="687161"/>
                </a:lnTo>
                <a:lnTo>
                  <a:pt x="1389246" y="688522"/>
                </a:lnTo>
                <a:lnTo>
                  <a:pt x="1381300" y="690109"/>
                </a:lnTo>
                <a:lnTo>
                  <a:pt x="1373353" y="691924"/>
                </a:lnTo>
                <a:lnTo>
                  <a:pt x="1365634" y="693965"/>
                </a:lnTo>
                <a:lnTo>
                  <a:pt x="1357915" y="696459"/>
                </a:lnTo>
                <a:lnTo>
                  <a:pt x="1350423" y="699181"/>
                </a:lnTo>
                <a:lnTo>
                  <a:pt x="1342930" y="701902"/>
                </a:lnTo>
                <a:lnTo>
                  <a:pt x="1335665" y="705077"/>
                </a:lnTo>
                <a:lnTo>
                  <a:pt x="1328400" y="708479"/>
                </a:lnTo>
                <a:lnTo>
                  <a:pt x="1321589" y="711881"/>
                </a:lnTo>
                <a:lnTo>
                  <a:pt x="1314551" y="715963"/>
                </a:lnTo>
                <a:lnTo>
                  <a:pt x="1307967" y="720045"/>
                </a:lnTo>
                <a:lnTo>
                  <a:pt x="1301383" y="724354"/>
                </a:lnTo>
                <a:lnTo>
                  <a:pt x="1295026" y="728663"/>
                </a:lnTo>
                <a:lnTo>
                  <a:pt x="1288442" y="733425"/>
                </a:lnTo>
                <a:lnTo>
                  <a:pt x="1282539" y="738188"/>
                </a:lnTo>
                <a:lnTo>
                  <a:pt x="1276636" y="743404"/>
                </a:lnTo>
                <a:lnTo>
                  <a:pt x="1270960" y="748847"/>
                </a:lnTo>
                <a:lnTo>
                  <a:pt x="1265284" y="754290"/>
                </a:lnTo>
                <a:lnTo>
                  <a:pt x="1259835" y="759959"/>
                </a:lnTo>
                <a:lnTo>
                  <a:pt x="1254613" y="765856"/>
                </a:lnTo>
                <a:lnTo>
                  <a:pt x="1249845" y="771752"/>
                </a:lnTo>
                <a:lnTo>
                  <a:pt x="1244850" y="778102"/>
                </a:lnTo>
                <a:lnTo>
                  <a:pt x="1240310" y="784452"/>
                </a:lnTo>
                <a:lnTo>
                  <a:pt x="1235769" y="790802"/>
                </a:lnTo>
                <a:lnTo>
                  <a:pt x="1231682" y="797606"/>
                </a:lnTo>
                <a:lnTo>
                  <a:pt x="1227823" y="804410"/>
                </a:lnTo>
                <a:lnTo>
                  <a:pt x="1223963" y="811213"/>
                </a:lnTo>
                <a:lnTo>
                  <a:pt x="1223963" y="634774"/>
                </a:lnTo>
                <a:lnTo>
                  <a:pt x="1224190" y="631372"/>
                </a:lnTo>
                <a:lnTo>
                  <a:pt x="1224644" y="627290"/>
                </a:lnTo>
                <a:lnTo>
                  <a:pt x="1225325" y="623888"/>
                </a:lnTo>
                <a:lnTo>
                  <a:pt x="1226233" y="620486"/>
                </a:lnTo>
                <a:lnTo>
                  <a:pt x="1227596" y="617084"/>
                </a:lnTo>
                <a:lnTo>
                  <a:pt x="1228731" y="613683"/>
                </a:lnTo>
                <a:lnTo>
                  <a:pt x="1230547" y="610734"/>
                </a:lnTo>
                <a:lnTo>
                  <a:pt x="1232363" y="607559"/>
                </a:lnTo>
                <a:lnTo>
                  <a:pt x="1234634" y="604611"/>
                </a:lnTo>
                <a:lnTo>
                  <a:pt x="1236904" y="601890"/>
                </a:lnTo>
                <a:lnTo>
                  <a:pt x="1239402" y="599622"/>
                </a:lnTo>
                <a:lnTo>
                  <a:pt x="1241899" y="597127"/>
                </a:lnTo>
                <a:lnTo>
                  <a:pt x="1244850" y="594859"/>
                </a:lnTo>
                <a:lnTo>
                  <a:pt x="1247802" y="593045"/>
                </a:lnTo>
                <a:lnTo>
                  <a:pt x="1250753" y="591231"/>
                </a:lnTo>
                <a:lnTo>
                  <a:pt x="1254159" y="589643"/>
                </a:lnTo>
                <a:lnTo>
                  <a:pt x="1258473" y="588283"/>
                </a:lnTo>
                <a:lnTo>
                  <a:pt x="1263240" y="586922"/>
                </a:lnTo>
                <a:lnTo>
                  <a:pt x="1268008" y="586241"/>
                </a:lnTo>
                <a:lnTo>
                  <a:pt x="1273230" y="585788"/>
                </a:lnTo>
                <a:close/>
                <a:moveTo>
                  <a:pt x="661842" y="585788"/>
                </a:moveTo>
                <a:lnTo>
                  <a:pt x="973283" y="585788"/>
                </a:lnTo>
                <a:lnTo>
                  <a:pt x="978280" y="586240"/>
                </a:lnTo>
                <a:lnTo>
                  <a:pt x="983051" y="586919"/>
                </a:lnTo>
                <a:lnTo>
                  <a:pt x="988048" y="588276"/>
                </a:lnTo>
                <a:lnTo>
                  <a:pt x="992364" y="589633"/>
                </a:lnTo>
                <a:lnTo>
                  <a:pt x="995772" y="591216"/>
                </a:lnTo>
                <a:lnTo>
                  <a:pt x="998725" y="593025"/>
                </a:lnTo>
                <a:lnTo>
                  <a:pt x="1001678" y="594834"/>
                </a:lnTo>
                <a:lnTo>
                  <a:pt x="1004404" y="597096"/>
                </a:lnTo>
                <a:lnTo>
                  <a:pt x="1007130" y="599583"/>
                </a:lnTo>
                <a:lnTo>
                  <a:pt x="1009629" y="601845"/>
                </a:lnTo>
                <a:lnTo>
                  <a:pt x="1011901" y="604559"/>
                </a:lnTo>
                <a:lnTo>
                  <a:pt x="1013945" y="607499"/>
                </a:lnTo>
                <a:lnTo>
                  <a:pt x="1015762" y="610665"/>
                </a:lnTo>
                <a:lnTo>
                  <a:pt x="1017580" y="613605"/>
                </a:lnTo>
                <a:lnTo>
                  <a:pt x="1018943" y="616998"/>
                </a:lnTo>
                <a:lnTo>
                  <a:pt x="1020306" y="620390"/>
                </a:lnTo>
                <a:lnTo>
                  <a:pt x="1020987" y="623782"/>
                </a:lnTo>
                <a:lnTo>
                  <a:pt x="1021896" y="627175"/>
                </a:lnTo>
                <a:lnTo>
                  <a:pt x="1022350" y="631246"/>
                </a:lnTo>
                <a:lnTo>
                  <a:pt x="1022350" y="634638"/>
                </a:lnTo>
                <a:lnTo>
                  <a:pt x="1022350" y="944926"/>
                </a:lnTo>
                <a:lnTo>
                  <a:pt x="1022350" y="949223"/>
                </a:lnTo>
                <a:lnTo>
                  <a:pt x="1021441" y="953294"/>
                </a:lnTo>
                <a:lnTo>
                  <a:pt x="1020760" y="957817"/>
                </a:lnTo>
                <a:lnTo>
                  <a:pt x="1019397" y="961662"/>
                </a:lnTo>
                <a:lnTo>
                  <a:pt x="1017807" y="965506"/>
                </a:lnTo>
                <a:lnTo>
                  <a:pt x="1015762" y="969125"/>
                </a:lnTo>
                <a:lnTo>
                  <a:pt x="1013718" y="972743"/>
                </a:lnTo>
                <a:lnTo>
                  <a:pt x="1011219" y="975910"/>
                </a:lnTo>
                <a:lnTo>
                  <a:pt x="1008266" y="979076"/>
                </a:lnTo>
                <a:lnTo>
                  <a:pt x="1005540" y="981564"/>
                </a:lnTo>
                <a:lnTo>
                  <a:pt x="1002133" y="984278"/>
                </a:lnTo>
                <a:lnTo>
                  <a:pt x="998725" y="986539"/>
                </a:lnTo>
                <a:lnTo>
                  <a:pt x="995090" y="988575"/>
                </a:lnTo>
                <a:lnTo>
                  <a:pt x="991229" y="990384"/>
                </a:lnTo>
                <a:lnTo>
                  <a:pt x="987367" y="991741"/>
                </a:lnTo>
                <a:lnTo>
                  <a:pt x="983278" y="992645"/>
                </a:lnTo>
                <a:lnTo>
                  <a:pt x="978280" y="993550"/>
                </a:lnTo>
                <a:lnTo>
                  <a:pt x="973283" y="993776"/>
                </a:lnTo>
                <a:lnTo>
                  <a:pt x="661842" y="993776"/>
                </a:lnTo>
                <a:lnTo>
                  <a:pt x="656844" y="993550"/>
                </a:lnTo>
                <a:lnTo>
                  <a:pt x="652074" y="992645"/>
                </a:lnTo>
                <a:lnTo>
                  <a:pt x="647985" y="991741"/>
                </a:lnTo>
                <a:lnTo>
                  <a:pt x="643896" y="990384"/>
                </a:lnTo>
                <a:lnTo>
                  <a:pt x="640034" y="988575"/>
                </a:lnTo>
                <a:lnTo>
                  <a:pt x="636400" y="986539"/>
                </a:lnTo>
                <a:lnTo>
                  <a:pt x="632992" y="984278"/>
                </a:lnTo>
                <a:lnTo>
                  <a:pt x="629585" y="981564"/>
                </a:lnTo>
                <a:lnTo>
                  <a:pt x="626859" y="979076"/>
                </a:lnTo>
                <a:lnTo>
                  <a:pt x="623906" y="975910"/>
                </a:lnTo>
                <a:lnTo>
                  <a:pt x="621407" y="972743"/>
                </a:lnTo>
                <a:lnTo>
                  <a:pt x="619362" y="969125"/>
                </a:lnTo>
                <a:lnTo>
                  <a:pt x="617318" y="965506"/>
                </a:lnTo>
                <a:lnTo>
                  <a:pt x="615728" y="961662"/>
                </a:lnTo>
                <a:lnTo>
                  <a:pt x="614365" y="957817"/>
                </a:lnTo>
                <a:lnTo>
                  <a:pt x="613683" y="953294"/>
                </a:lnTo>
                <a:lnTo>
                  <a:pt x="612775" y="949223"/>
                </a:lnTo>
                <a:lnTo>
                  <a:pt x="612775" y="944926"/>
                </a:lnTo>
                <a:lnTo>
                  <a:pt x="612775" y="634638"/>
                </a:lnTo>
                <a:lnTo>
                  <a:pt x="612775" y="631246"/>
                </a:lnTo>
                <a:lnTo>
                  <a:pt x="613229" y="627175"/>
                </a:lnTo>
                <a:lnTo>
                  <a:pt x="613911" y="623782"/>
                </a:lnTo>
                <a:lnTo>
                  <a:pt x="614819" y="620390"/>
                </a:lnTo>
                <a:lnTo>
                  <a:pt x="616182" y="616998"/>
                </a:lnTo>
                <a:lnTo>
                  <a:pt x="617545" y="613605"/>
                </a:lnTo>
                <a:lnTo>
                  <a:pt x="619362" y="610665"/>
                </a:lnTo>
                <a:lnTo>
                  <a:pt x="621180" y="607499"/>
                </a:lnTo>
                <a:lnTo>
                  <a:pt x="623224" y="604559"/>
                </a:lnTo>
                <a:lnTo>
                  <a:pt x="625496" y="601845"/>
                </a:lnTo>
                <a:lnTo>
                  <a:pt x="627995" y="599583"/>
                </a:lnTo>
                <a:lnTo>
                  <a:pt x="630721" y="597096"/>
                </a:lnTo>
                <a:lnTo>
                  <a:pt x="633447" y="594834"/>
                </a:lnTo>
                <a:lnTo>
                  <a:pt x="636400" y="593025"/>
                </a:lnTo>
                <a:lnTo>
                  <a:pt x="639353" y="591216"/>
                </a:lnTo>
                <a:lnTo>
                  <a:pt x="642760" y="589633"/>
                </a:lnTo>
                <a:lnTo>
                  <a:pt x="647076" y="588276"/>
                </a:lnTo>
                <a:lnTo>
                  <a:pt x="651847" y="586919"/>
                </a:lnTo>
                <a:lnTo>
                  <a:pt x="656844" y="586240"/>
                </a:lnTo>
                <a:lnTo>
                  <a:pt x="661842" y="585788"/>
                </a:lnTo>
                <a:close/>
                <a:moveTo>
                  <a:pt x="49267" y="585788"/>
                </a:moveTo>
                <a:lnTo>
                  <a:pt x="360535" y="585788"/>
                </a:lnTo>
                <a:lnTo>
                  <a:pt x="365757" y="586240"/>
                </a:lnTo>
                <a:lnTo>
                  <a:pt x="370524" y="586919"/>
                </a:lnTo>
                <a:lnTo>
                  <a:pt x="375292" y="588276"/>
                </a:lnTo>
                <a:lnTo>
                  <a:pt x="379606" y="589633"/>
                </a:lnTo>
                <a:lnTo>
                  <a:pt x="383011" y="591216"/>
                </a:lnTo>
                <a:lnTo>
                  <a:pt x="386190" y="593025"/>
                </a:lnTo>
                <a:lnTo>
                  <a:pt x="388914" y="594834"/>
                </a:lnTo>
                <a:lnTo>
                  <a:pt x="391866" y="597096"/>
                </a:lnTo>
                <a:lnTo>
                  <a:pt x="394363" y="599583"/>
                </a:lnTo>
                <a:lnTo>
                  <a:pt x="396861" y="601845"/>
                </a:lnTo>
                <a:lnTo>
                  <a:pt x="399358" y="604559"/>
                </a:lnTo>
                <a:lnTo>
                  <a:pt x="401401" y="607499"/>
                </a:lnTo>
                <a:lnTo>
                  <a:pt x="403218" y="610665"/>
                </a:lnTo>
                <a:lnTo>
                  <a:pt x="404580" y="613605"/>
                </a:lnTo>
                <a:lnTo>
                  <a:pt x="406169" y="616998"/>
                </a:lnTo>
                <a:lnTo>
                  <a:pt x="407531" y="620390"/>
                </a:lnTo>
                <a:lnTo>
                  <a:pt x="408213" y="623782"/>
                </a:lnTo>
                <a:lnTo>
                  <a:pt x="409121" y="627175"/>
                </a:lnTo>
                <a:lnTo>
                  <a:pt x="409575" y="631246"/>
                </a:lnTo>
                <a:lnTo>
                  <a:pt x="409575" y="634638"/>
                </a:lnTo>
                <a:lnTo>
                  <a:pt x="409575" y="944926"/>
                </a:lnTo>
                <a:lnTo>
                  <a:pt x="409348" y="949223"/>
                </a:lnTo>
                <a:lnTo>
                  <a:pt x="408894" y="953294"/>
                </a:lnTo>
                <a:lnTo>
                  <a:pt x="407986" y="957817"/>
                </a:lnTo>
                <a:lnTo>
                  <a:pt x="406623" y="961662"/>
                </a:lnTo>
                <a:lnTo>
                  <a:pt x="405034" y="965506"/>
                </a:lnTo>
                <a:lnTo>
                  <a:pt x="403218" y="969125"/>
                </a:lnTo>
                <a:lnTo>
                  <a:pt x="400720" y="972743"/>
                </a:lnTo>
                <a:lnTo>
                  <a:pt x="398450" y="975910"/>
                </a:lnTo>
                <a:lnTo>
                  <a:pt x="395726" y="979076"/>
                </a:lnTo>
                <a:lnTo>
                  <a:pt x="392774" y="981564"/>
                </a:lnTo>
                <a:lnTo>
                  <a:pt x="389368" y="984278"/>
                </a:lnTo>
                <a:lnTo>
                  <a:pt x="386190" y="986539"/>
                </a:lnTo>
                <a:lnTo>
                  <a:pt x="382557" y="988575"/>
                </a:lnTo>
                <a:lnTo>
                  <a:pt x="378698" y="990384"/>
                </a:lnTo>
                <a:lnTo>
                  <a:pt x="374611" y="991741"/>
                </a:lnTo>
                <a:lnTo>
                  <a:pt x="370524" y="992645"/>
                </a:lnTo>
                <a:lnTo>
                  <a:pt x="365757" y="993550"/>
                </a:lnTo>
                <a:lnTo>
                  <a:pt x="360535" y="993776"/>
                </a:lnTo>
                <a:lnTo>
                  <a:pt x="49267" y="993776"/>
                </a:lnTo>
                <a:lnTo>
                  <a:pt x="44272" y="993550"/>
                </a:lnTo>
                <a:lnTo>
                  <a:pt x="39277" y="992645"/>
                </a:lnTo>
                <a:lnTo>
                  <a:pt x="35191" y="991741"/>
                </a:lnTo>
                <a:lnTo>
                  <a:pt x="31331" y="990384"/>
                </a:lnTo>
                <a:lnTo>
                  <a:pt x="27471" y="988575"/>
                </a:lnTo>
                <a:lnTo>
                  <a:pt x="23839" y="986539"/>
                </a:lnTo>
                <a:lnTo>
                  <a:pt x="20433" y="984278"/>
                </a:lnTo>
                <a:lnTo>
                  <a:pt x="17028" y="981564"/>
                </a:lnTo>
                <a:lnTo>
                  <a:pt x="14303" y="979076"/>
                </a:lnTo>
                <a:lnTo>
                  <a:pt x="11352" y="975910"/>
                </a:lnTo>
                <a:lnTo>
                  <a:pt x="8854" y="972743"/>
                </a:lnTo>
                <a:lnTo>
                  <a:pt x="6811" y="969125"/>
                </a:lnTo>
                <a:lnTo>
                  <a:pt x="4768" y="965506"/>
                </a:lnTo>
                <a:lnTo>
                  <a:pt x="3178" y="961662"/>
                </a:lnTo>
                <a:lnTo>
                  <a:pt x="1816" y="957817"/>
                </a:lnTo>
                <a:lnTo>
                  <a:pt x="908" y="953294"/>
                </a:lnTo>
                <a:lnTo>
                  <a:pt x="227" y="949223"/>
                </a:lnTo>
                <a:lnTo>
                  <a:pt x="0" y="944926"/>
                </a:lnTo>
                <a:lnTo>
                  <a:pt x="0" y="634638"/>
                </a:lnTo>
                <a:lnTo>
                  <a:pt x="227" y="631246"/>
                </a:lnTo>
                <a:lnTo>
                  <a:pt x="908" y="627175"/>
                </a:lnTo>
                <a:lnTo>
                  <a:pt x="1362" y="623782"/>
                </a:lnTo>
                <a:lnTo>
                  <a:pt x="2270" y="620390"/>
                </a:lnTo>
                <a:lnTo>
                  <a:pt x="3632" y="616998"/>
                </a:lnTo>
                <a:lnTo>
                  <a:pt x="4995" y="613605"/>
                </a:lnTo>
                <a:lnTo>
                  <a:pt x="6811" y="610665"/>
                </a:lnTo>
                <a:lnTo>
                  <a:pt x="8627" y="607499"/>
                </a:lnTo>
                <a:lnTo>
                  <a:pt x="10670" y="604559"/>
                </a:lnTo>
                <a:lnTo>
                  <a:pt x="12941" y="601845"/>
                </a:lnTo>
                <a:lnTo>
                  <a:pt x="15438" y="599583"/>
                </a:lnTo>
                <a:lnTo>
                  <a:pt x="18163" y="597096"/>
                </a:lnTo>
                <a:lnTo>
                  <a:pt x="20887" y="594834"/>
                </a:lnTo>
                <a:lnTo>
                  <a:pt x="23839" y="593025"/>
                </a:lnTo>
                <a:lnTo>
                  <a:pt x="27017" y="591216"/>
                </a:lnTo>
                <a:lnTo>
                  <a:pt x="30196" y="589633"/>
                </a:lnTo>
                <a:lnTo>
                  <a:pt x="34736" y="588276"/>
                </a:lnTo>
                <a:lnTo>
                  <a:pt x="39277" y="586919"/>
                </a:lnTo>
                <a:lnTo>
                  <a:pt x="44272" y="586240"/>
                </a:lnTo>
                <a:lnTo>
                  <a:pt x="49267" y="585788"/>
                </a:lnTo>
                <a:close/>
                <a:moveTo>
                  <a:pt x="1273230" y="0"/>
                </a:moveTo>
                <a:lnTo>
                  <a:pt x="1584498" y="0"/>
                </a:lnTo>
                <a:lnTo>
                  <a:pt x="1589493" y="226"/>
                </a:lnTo>
                <a:lnTo>
                  <a:pt x="1594488" y="905"/>
                </a:lnTo>
                <a:lnTo>
                  <a:pt x="1599028" y="2263"/>
                </a:lnTo>
                <a:lnTo>
                  <a:pt x="1603569" y="3847"/>
                </a:lnTo>
                <a:lnTo>
                  <a:pt x="1607883" y="5883"/>
                </a:lnTo>
                <a:lnTo>
                  <a:pt x="1611969" y="8372"/>
                </a:lnTo>
                <a:lnTo>
                  <a:pt x="1615602" y="11314"/>
                </a:lnTo>
                <a:lnTo>
                  <a:pt x="1619235" y="14256"/>
                </a:lnTo>
                <a:lnTo>
                  <a:pt x="1622413" y="17650"/>
                </a:lnTo>
                <a:lnTo>
                  <a:pt x="1625138" y="21497"/>
                </a:lnTo>
                <a:lnTo>
                  <a:pt x="1627408" y="25796"/>
                </a:lnTo>
                <a:lnTo>
                  <a:pt x="1629678" y="29869"/>
                </a:lnTo>
                <a:lnTo>
                  <a:pt x="1631495" y="34395"/>
                </a:lnTo>
                <a:lnTo>
                  <a:pt x="1632403" y="39147"/>
                </a:lnTo>
                <a:lnTo>
                  <a:pt x="1633311" y="43899"/>
                </a:lnTo>
                <a:lnTo>
                  <a:pt x="1633538" y="48877"/>
                </a:lnTo>
                <a:lnTo>
                  <a:pt x="1633538" y="359111"/>
                </a:lnTo>
                <a:lnTo>
                  <a:pt x="1633311" y="364089"/>
                </a:lnTo>
                <a:lnTo>
                  <a:pt x="1632403" y="368841"/>
                </a:lnTo>
                <a:lnTo>
                  <a:pt x="1631495" y="373593"/>
                </a:lnTo>
                <a:lnTo>
                  <a:pt x="1629678" y="378119"/>
                </a:lnTo>
                <a:lnTo>
                  <a:pt x="1627408" y="382418"/>
                </a:lnTo>
                <a:lnTo>
                  <a:pt x="1625138" y="386491"/>
                </a:lnTo>
                <a:lnTo>
                  <a:pt x="1622413" y="390338"/>
                </a:lnTo>
                <a:lnTo>
                  <a:pt x="1619235" y="393732"/>
                </a:lnTo>
                <a:lnTo>
                  <a:pt x="1615602" y="396900"/>
                </a:lnTo>
                <a:lnTo>
                  <a:pt x="1611969" y="399615"/>
                </a:lnTo>
                <a:lnTo>
                  <a:pt x="1607883" y="402105"/>
                </a:lnTo>
                <a:lnTo>
                  <a:pt x="1603569" y="404141"/>
                </a:lnTo>
                <a:lnTo>
                  <a:pt x="1599028" y="405725"/>
                </a:lnTo>
                <a:lnTo>
                  <a:pt x="1594488" y="407083"/>
                </a:lnTo>
                <a:lnTo>
                  <a:pt x="1589493" y="407762"/>
                </a:lnTo>
                <a:lnTo>
                  <a:pt x="1584498" y="407988"/>
                </a:lnTo>
                <a:lnTo>
                  <a:pt x="1273230" y="407988"/>
                </a:lnTo>
                <a:lnTo>
                  <a:pt x="1268008" y="407762"/>
                </a:lnTo>
                <a:lnTo>
                  <a:pt x="1263240" y="407083"/>
                </a:lnTo>
                <a:lnTo>
                  <a:pt x="1258473" y="405725"/>
                </a:lnTo>
                <a:lnTo>
                  <a:pt x="1254159" y="404141"/>
                </a:lnTo>
                <a:lnTo>
                  <a:pt x="1249845" y="402105"/>
                </a:lnTo>
                <a:lnTo>
                  <a:pt x="1245532" y="399615"/>
                </a:lnTo>
                <a:lnTo>
                  <a:pt x="1241899" y="396900"/>
                </a:lnTo>
                <a:lnTo>
                  <a:pt x="1238493" y="393732"/>
                </a:lnTo>
                <a:lnTo>
                  <a:pt x="1235315" y="390338"/>
                </a:lnTo>
                <a:lnTo>
                  <a:pt x="1232363" y="386491"/>
                </a:lnTo>
                <a:lnTo>
                  <a:pt x="1229866" y="382418"/>
                </a:lnTo>
                <a:lnTo>
                  <a:pt x="1227823" y="378119"/>
                </a:lnTo>
                <a:lnTo>
                  <a:pt x="1226233" y="373593"/>
                </a:lnTo>
                <a:lnTo>
                  <a:pt x="1224871" y="368841"/>
                </a:lnTo>
                <a:lnTo>
                  <a:pt x="1224190" y="364089"/>
                </a:lnTo>
                <a:lnTo>
                  <a:pt x="1223963" y="359111"/>
                </a:lnTo>
                <a:lnTo>
                  <a:pt x="1223963" y="48877"/>
                </a:lnTo>
                <a:lnTo>
                  <a:pt x="1224190" y="43899"/>
                </a:lnTo>
                <a:lnTo>
                  <a:pt x="1224871" y="39147"/>
                </a:lnTo>
                <a:lnTo>
                  <a:pt x="1226233" y="34395"/>
                </a:lnTo>
                <a:lnTo>
                  <a:pt x="1227823" y="29869"/>
                </a:lnTo>
                <a:lnTo>
                  <a:pt x="1229866" y="25796"/>
                </a:lnTo>
                <a:lnTo>
                  <a:pt x="1232363" y="21497"/>
                </a:lnTo>
                <a:lnTo>
                  <a:pt x="1235315" y="17650"/>
                </a:lnTo>
                <a:lnTo>
                  <a:pt x="1238493" y="14256"/>
                </a:lnTo>
                <a:lnTo>
                  <a:pt x="1241899" y="11314"/>
                </a:lnTo>
                <a:lnTo>
                  <a:pt x="1245532" y="8372"/>
                </a:lnTo>
                <a:lnTo>
                  <a:pt x="1249845" y="5883"/>
                </a:lnTo>
                <a:lnTo>
                  <a:pt x="1254159" y="3847"/>
                </a:lnTo>
                <a:lnTo>
                  <a:pt x="1258473" y="2263"/>
                </a:lnTo>
                <a:lnTo>
                  <a:pt x="1263240" y="905"/>
                </a:lnTo>
                <a:lnTo>
                  <a:pt x="1268008" y="226"/>
                </a:lnTo>
                <a:lnTo>
                  <a:pt x="1273230" y="0"/>
                </a:lnTo>
                <a:close/>
                <a:moveTo>
                  <a:pt x="661842" y="0"/>
                </a:moveTo>
                <a:lnTo>
                  <a:pt x="973283" y="0"/>
                </a:lnTo>
                <a:lnTo>
                  <a:pt x="978280" y="226"/>
                </a:lnTo>
                <a:lnTo>
                  <a:pt x="983278" y="905"/>
                </a:lnTo>
                <a:lnTo>
                  <a:pt x="988048" y="2263"/>
                </a:lnTo>
                <a:lnTo>
                  <a:pt x="992364" y="3847"/>
                </a:lnTo>
                <a:lnTo>
                  <a:pt x="996681" y="5883"/>
                </a:lnTo>
                <a:lnTo>
                  <a:pt x="1000769" y="8372"/>
                </a:lnTo>
                <a:lnTo>
                  <a:pt x="1004404" y="11314"/>
                </a:lnTo>
                <a:lnTo>
                  <a:pt x="1008039" y="14256"/>
                </a:lnTo>
                <a:lnTo>
                  <a:pt x="1011219" y="17650"/>
                </a:lnTo>
                <a:lnTo>
                  <a:pt x="1013945" y="21497"/>
                </a:lnTo>
                <a:lnTo>
                  <a:pt x="1016444" y="25796"/>
                </a:lnTo>
                <a:lnTo>
                  <a:pt x="1018488" y="29869"/>
                </a:lnTo>
                <a:lnTo>
                  <a:pt x="1020306" y="34395"/>
                </a:lnTo>
                <a:lnTo>
                  <a:pt x="1021214" y="39147"/>
                </a:lnTo>
                <a:lnTo>
                  <a:pt x="1022123" y="43899"/>
                </a:lnTo>
                <a:lnTo>
                  <a:pt x="1022350" y="48877"/>
                </a:lnTo>
                <a:lnTo>
                  <a:pt x="1022350" y="359111"/>
                </a:lnTo>
                <a:lnTo>
                  <a:pt x="1022123" y="364089"/>
                </a:lnTo>
                <a:lnTo>
                  <a:pt x="1021214" y="368841"/>
                </a:lnTo>
                <a:lnTo>
                  <a:pt x="1020306" y="373593"/>
                </a:lnTo>
                <a:lnTo>
                  <a:pt x="1018488" y="378119"/>
                </a:lnTo>
                <a:lnTo>
                  <a:pt x="1016444" y="382418"/>
                </a:lnTo>
                <a:lnTo>
                  <a:pt x="1013945" y="386491"/>
                </a:lnTo>
                <a:lnTo>
                  <a:pt x="1011219" y="390338"/>
                </a:lnTo>
                <a:lnTo>
                  <a:pt x="1008039" y="393732"/>
                </a:lnTo>
                <a:lnTo>
                  <a:pt x="1004404" y="396900"/>
                </a:lnTo>
                <a:lnTo>
                  <a:pt x="1000769" y="399615"/>
                </a:lnTo>
                <a:lnTo>
                  <a:pt x="996681" y="402105"/>
                </a:lnTo>
                <a:lnTo>
                  <a:pt x="992364" y="404141"/>
                </a:lnTo>
                <a:lnTo>
                  <a:pt x="988048" y="405725"/>
                </a:lnTo>
                <a:lnTo>
                  <a:pt x="983278" y="407083"/>
                </a:lnTo>
                <a:lnTo>
                  <a:pt x="978280" y="407762"/>
                </a:lnTo>
                <a:lnTo>
                  <a:pt x="973283" y="407988"/>
                </a:lnTo>
                <a:lnTo>
                  <a:pt x="661842" y="407988"/>
                </a:lnTo>
                <a:lnTo>
                  <a:pt x="656844" y="407762"/>
                </a:lnTo>
                <a:lnTo>
                  <a:pt x="651847" y="407083"/>
                </a:lnTo>
                <a:lnTo>
                  <a:pt x="647076" y="405725"/>
                </a:lnTo>
                <a:lnTo>
                  <a:pt x="642760" y="404141"/>
                </a:lnTo>
                <a:lnTo>
                  <a:pt x="638444" y="402105"/>
                </a:lnTo>
                <a:lnTo>
                  <a:pt x="634355" y="399615"/>
                </a:lnTo>
                <a:lnTo>
                  <a:pt x="630721" y="396900"/>
                </a:lnTo>
                <a:lnTo>
                  <a:pt x="627086" y="393732"/>
                </a:lnTo>
                <a:lnTo>
                  <a:pt x="623906" y="390338"/>
                </a:lnTo>
                <a:lnTo>
                  <a:pt x="621180" y="386491"/>
                </a:lnTo>
                <a:lnTo>
                  <a:pt x="618681" y="382418"/>
                </a:lnTo>
                <a:lnTo>
                  <a:pt x="616637" y="378119"/>
                </a:lnTo>
                <a:lnTo>
                  <a:pt x="614819" y="373593"/>
                </a:lnTo>
                <a:lnTo>
                  <a:pt x="613683" y="368841"/>
                </a:lnTo>
                <a:lnTo>
                  <a:pt x="613002" y="364089"/>
                </a:lnTo>
                <a:lnTo>
                  <a:pt x="612775" y="359111"/>
                </a:lnTo>
                <a:lnTo>
                  <a:pt x="612775" y="48877"/>
                </a:lnTo>
                <a:lnTo>
                  <a:pt x="613002" y="43899"/>
                </a:lnTo>
                <a:lnTo>
                  <a:pt x="613683" y="39147"/>
                </a:lnTo>
                <a:lnTo>
                  <a:pt x="614819" y="34395"/>
                </a:lnTo>
                <a:lnTo>
                  <a:pt x="616637" y="29869"/>
                </a:lnTo>
                <a:lnTo>
                  <a:pt x="618681" y="25796"/>
                </a:lnTo>
                <a:lnTo>
                  <a:pt x="621180" y="21497"/>
                </a:lnTo>
                <a:lnTo>
                  <a:pt x="623906" y="17650"/>
                </a:lnTo>
                <a:lnTo>
                  <a:pt x="627086" y="14256"/>
                </a:lnTo>
                <a:lnTo>
                  <a:pt x="630721" y="11314"/>
                </a:lnTo>
                <a:lnTo>
                  <a:pt x="634355" y="8372"/>
                </a:lnTo>
                <a:lnTo>
                  <a:pt x="638444" y="5883"/>
                </a:lnTo>
                <a:lnTo>
                  <a:pt x="642760" y="3847"/>
                </a:lnTo>
                <a:lnTo>
                  <a:pt x="647076" y="2263"/>
                </a:lnTo>
                <a:lnTo>
                  <a:pt x="651847" y="905"/>
                </a:lnTo>
                <a:lnTo>
                  <a:pt x="656844" y="226"/>
                </a:lnTo>
                <a:lnTo>
                  <a:pt x="661842" y="0"/>
                </a:lnTo>
                <a:close/>
                <a:moveTo>
                  <a:pt x="49267" y="0"/>
                </a:moveTo>
                <a:lnTo>
                  <a:pt x="360535" y="0"/>
                </a:lnTo>
                <a:lnTo>
                  <a:pt x="365757" y="226"/>
                </a:lnTo>
                <a:lnTo>
                  <a:pt x="370524" y="905"/>
                </a:lnTo>
                <a:lnTo>
                  <a:pt x="375292" y="2263"/>
                </a:lnTo>
                <a:lnTo>
                  <a:pt x="379606" y="3847"/>
                </a:lnTo>
                <a:lnTo>
                  <a:pt x="383920" y="5883"/>
                </a:lnTo>
                <a:lnTo>
                  <a:pt x="388233" y="8372"/>
                </a:lnTo>
                <a:lnTo>
                  <a:pt x="391866" y="11314"/>
                </a:lnTo>
                <a:lnTo>
                  <a:pt x="395271" y="14256"/>
                </a:lnTo>
                <a:lnTo>
                  <a:pt x="398450" y="17650"/>
                </a:lnTo>
                <a:lnTo>
                  <a:pt x="401401" y="21497"/>
                </a:lnTo>
                <a:lnTo>
                  <a:pt x="403672" y="25796"/>
                </a:lnTo>
                <a:lnTo>
                  <a:pt x="405715" y="29869"/>
                </a:lnTo>
                <a:lnTo>
                  <a:pt x="407531" y="34395"/>
                </a:lnTo>
                <a:lnTo>
                  <a:pt x="408440" y="39147"/>
                </a:lnTo>
                <a:lnTo>
                  <a:pt x="409348" y="43899"/>
                </a:lnTo>
                <a:lnTo>
                  <a:pt x="409575" y="48877"/>
                </a:lnTo>
                <a:lnTo>
                  <a:pt x="409575" y="359111"/>
                </a:lnTo>
                <a:lnTo>
                  <a:pt x="409348" y="364089"/>
                </a:lnTo>
                <a:lnTo>
                  <a:pt x="408440" y="368841"/>
                </a:lnTo>
                <a:lnTo>
                  <a:pt x="407531" y="373593"/>
                </a:lnTo>
                <a:lnTo>
                  <a:pt x="405715" y="378119"/>
                </a:lnTo>
                <a:lnTo>
                  <a:pt x="403672" y="382418"/>
                </a:lnTo>
                <a:lnTo>
                  <a:pt x="401401" y="386491"/>
                </a:lnTo>
                <a:lnTo>
                  <a:pt x="398450" y="390338"/>
                </a:lnTo>
                <a:lnTo>
                  <a:pt x="395271" y="393732"/>
                </a:lnTo>
                <a:lnTo>
                  <a:pt x="391866" y="396900"/>
                </a:lnTo>
                <a:lnTo>
                  <a:pt x="388233" y="399615"/>
                </a:lnTo>
                <a:lnTo>
                  <a:pt x="383920" y="402105"/>
                </a:lnTo>
                <a:lnTo>
                  <a:pt x="379606" y="404141"/>
                </a:lnTo>
                <a:lnTo>
                  <a:pt x="375292" y="405725"/>
                </a:lnTo>
                <a:lnTo>
                  <a:pt x="370524" y="407083"/>
                </a:lnTo>
                <a:lnTo>
                  <a:pt x="365757" y="407762"/>
                </a:lnTo>
                <a:lnTo>
                  <a:pt x="360535" y="407988"/>
                </a:lnTo>
                <a:lnTo>
                  <a:pt x="49267" y="407988"/>
                </a:lnTo>
                <a:lnTo>
                  <a:pt x="44272" y="407762"/>
                </a:lnTo>
                <a:lnTo>
                  <a:pt x="39277" y="407083"/>
                </a:lnTo>
                <a:lnTo>
                  <a:pt x="35191" y="405951"/>
                </a:lnTo>
                <a:lnTo>
                  <a:pt x="31331" y="404594"/>
                </a:lnTo>
                <a:lnTo>
                  <a:pt x="27471" y="402783"/>
                </a:lnTo>
                <a:lnTo>
                  <a:pt x="23839" y="400747"/>
                </a:lnTo>
                <a:lnTo>
                  <a:pt x="20433" y="398710"/>
                </a:lnTo>
                <a:lnTo>
                  <a:pt x="17028" y="396221"/>
                </a:lnTo>
                <a:lnTo>
                  <a:pt x="14303" y="393279"/>
                </a:lnTo>
                <a:lnTo>
                  <a:pt x="11352" y="390338"/>
                </a:lnTo>
                <a:lnTo>
                  <a:pt x="8854" y="386944"/>
                </a:lnTo>
                <a:lnTo>
                  <a:pt x="6811" y="383323"/>
                </a:lnTo>
                <a:lnTo>
                  <a:pt x="4768" y="379703"/>
                </a:lnTo>
                <a:lnTo>
                  <a:pt x="3178" y="375856"/>
                </a:lnTo>
                <a:lnTo>
                  <a:pt x="1816" y="371783"/>
                </a:lnTo>
                <a:lnTo>
                  <a:pt x="908" y="367710"/>
                </a:lnTo>
                <a:lnTo>
                  <a:pt x="227" y="363636"/>
                </a:lnTo>
                <a:lnTo>
                  <a:pt x="0" y="359111"/>
                </a:lnTo>
                <a:lnTo>
                  <a:pt x="0" y="48877"/>
                </a:lnTo>
                <a:lnTo>
                  <a:pt x="227" y="44578"/>
                </a:lnTo>
                <a:lnTo>
                  <a:pt x="908" y="40278"/>
                </a:lnTo>
                <a:lnTo>
                  <a:pt x="1816" y="36205"/>
                </a:lnTo>
                <a:lnTo>
                  <a:pt x="3178" y="32132"/>
                </a:lnTo>
                <a:lnTo>
                  <a:pt x="4768" y="28285"/>
                </a:lnTo>
                <a:lnTo>
                  <a:pt x="6811" y="24665"/>
                </a:lnTo>
                <a:lnTo>
                  <a:pt x="8854" y="21044"/>
                </a:lnTo>
                <a:lnTo>
                  <a:pt x="11352" y="17650"/>
                </a:lnTo>
                <a:lnTo>
                  <a:pt x="14303" y="14708"/>
                </a:lnTo>
                <a:lnTo>
                  <a:pt x="17028" y="11993"/>
                </a:lnTo>
                <a:lnTo>
                  <a:pt x="20433" y="9504"/>
                </a:lnTo>
                <a:lnTo>
                  <a:pt x="23839" y="7241"/>
                </a:lnTo>
                <a:lnTo>
                  <a:pt x="27471" y="5204"/>
                </a:lnTo>
                <a:lnTo>
                  <a:pt x="31331" y="3394"/>
                </a:lnTo>
                <a:lnTo>
                  <a:pt x="35191" y="2036"/>
                </a:lnTo>
                <a:lnTo>
                  <a:pt x="39277" y="905"/>
                </a:lnTo>
                <a:lnTo>
                  <a:pt x="44272" y="226"/>
                </a:lnTo>
                <a:lnTo>
                  <a:pt x="49267"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Arial Unicode MS" panose="020B0604020202020204" charset="-122"/>
              <a:cs typeface="+mn-cs"/>
            </a:endParaRPr>
          </a:p>
        </p:txBody>
      </p:sp>
      <p:sp>
        <p:nvSpPr>
          <p:cNvPr id="21" name="椭圆 20"/>
          <p:cNvSpPr/>
          <p:nvPr/>
        </p:nvSpPr>
        <p:spPr bwMode="auto">
          <a:xfrm>
            <a:off x="7866063" y="2409825"/>
            <a:ext cx="996950" cy="99695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Arial Unicode MS" panose="020B0604020202020204" charset="-122"/>
              <a:cs typeface="+mn-cs"/>
            </a:endParaRPr>
          </a:p>
        </p:txBody>
      </p:sp>
      <p:sp>
        <p:nvSpPr>
          <p:cNvPr id="31" name="KSO_Shape"/>
          <p:cNvSpPr>
            <a:spLocks noChangeAspect="1"/>
          </p:cNvSpPr>
          <p:nvPr/>
        </p:nvSpPr>
        <p:spPr bwMode="auto">
          <a:xfrm>
            <a:off x="8147050" y="2725738"/>
            <a:ext cx="436563" cy="365125"/>
          </a:xfrm>
          <a:custGeom>
            <a:avLst/>
            <a:gdLst>
              <a:gd name="T0" fmla="*/ 33409 w 3880"/>
              <a:gd name="T1" fmla="*/ 768452 h 3220"/>
              <a:gd name="T2" fmla="*/ 945672 w 3880"/>
              <a:gd name="T3" fmla="*/ 822745 h 3220"/>
              <a:gd name="T4" fmla="*/ 630603 w 3880"/>
              <a:gd name="T5" fmla="*/ 791190 h 3220"/>
              <a:gd name="T6" fmla="*/ 1262134 w 3880"/>
              <a:gd name="T7" fmla="*/ 549425 h 3220"/>
              <a:gd name="T8" fmla="*/ 1547042 w 3880"/>
              <a:gd name="T9" fmla="*/ 890031 h 3220"/>
              <a:gd name="T10" fmla="*/ 1800397 w 3880"/>
              <a:gd name="T11" fmla="*/ 816249 h 3220"/>
              <a:gd name="T12" fmla="*/ 1547042 w 3880"/>
              <a:gd name="T13" fmla="*/ 1494213 h 3220"/>
              <a:gd name="T14" fmla="*/ 1220836 w 3880"/>
              <a:gd name="T15" fmla="*/ 1262656 h 3220"/>
              <a:gd name="T16" fmla="*/ 44082 w 3880"/>
              <a:gd name="T17" fmla="*/ 1139685 h 3220"/>
              <a:gd name="T18" fmla="*/ 0 w 3880"/>
              <a:gd name="T19" fmla="*/ 1013930 h 3220"/>
              <a:gd name="T20" fmla="*/ 0 w 3880"/>
              <a:gd name="T21" fmla="*/ 894208 h 3220"/>
              <a:gd name="T22" fmla="*/ 818531 w 3880"/>
              <a:gd name="T23" fmla="*/ 54293 h 3220"/>
              <a:gd name="T24" fmla="*/ 883494 w 3880"/>
              <a:gd name="T25" fmla="*/ 2320 h 3220"/>
              <a:gd name="T26" fmla="*/ 979082 w 3880"/>
              <a:gd name="T27" fmla="*/ 51045 h 3220"/>
              <a:gd name="T28" fmla="*/ 812963 w 3880"/>
              <a:gd name="T29" fmla="*/ 417173 h 3220"/>
              <a:gd name="T30" fmla="*/ 718303 w 3880"/>
              <a:gd name="T31" fmla="*/ 370769 h 3220"/>
              <a:gd name="T32" fmla="*/ 760529 w 3880"/>
              <a:gd name="T33" fmla="*/ 174480 h 3220"/>
              <a:gd name="T34" fmla="*/ 786978 w 3880"/>
              <a:gd name="T35" fmla="*/ 185152 h 3220"/>
              <a:gd name="T36" fmla="*/ 744752 w 3880"/>
              <a:gd name="T37" fmla="*/ 336430 h 3220"/>
              <a:gd name="T38" fmla="*/ 818067 w 3880"/>
              <a:gd name="T39" fmla="*/ 197682 h 3220"/>
              <a:gd name="T40" fmla="*/ 860293 w 3880"/>
              <a:gd name="T41" fmla="*/ 46404 h 3220"/>
              <a:gd name="T42" fmla="*/ 638027 w 3880"/>
              <a:gd name="T43" fmla="*/ 329469 h 3220"/>
              <a:gd name="T44" fmla="*/ 498357 w 3880"/>
              <a:gd name="T45" fmla="*/ 152670 h 3220"/>
              <a:gd name="T46" fmla="*/ 390705 w 3880"/>
              <a:gd name="T47" fmla="*/ 200930 h 3220"/>
              <a:gd name="T48" fmla="*/ 587449 w 3880"/>
              <a:gd name="T49" fmla="*/ 606966 h 3220"/>
              <a:gd name="T50" fmla="*/ 697886 w 3880"/>
              <a:gd name="T51" fmla="*/ 559634 h 3220"/>
              <a:gd name="T52" fmla="*/ 699742 w 3880"/>
              <a:gd name="T53" fmla="*/ 466826 h 3220"/>
              <a:gd name="T54" fmla="*/ 667725 w 3880"/>
              <a:gd name="T55" fmla="*/ 472394 h 3220"/>
              <a:gd name="T56" fmla="*/ 651484 w 3880"/>
              <a:gd name="T57" fmla="*/ 481211 h 3220"/>
              <a:gd name="T58" fmla="*/ 518310 w 3880"/>
              <a:gd name="T59" fmla="*/ 235269 h 3220"/>
              <a:gd name="T60" fmla="*/ 534087 w 3880"/>
              <a:gd name="T61" fmla="*/ 226916 h 3220"/>
              <a:gd name="T62" fmla="*/ 667725 w 3880"/>
              <a:gd name="T63" fmla="*/ 472394 h 3220"/>
              <a:gd name="T64" fmla="*/ 187928 w 3880"/>
              <a:gd name="T65" fmla="*/ 523439 h 3220"/>
              <a:gd name="T66" fmla="*/ 97908 w 3880"/>
              <a:gd name="T67" fmla="*/ 547569 h 3220"/>
              <a:gd name="T68" fmla="*/ 77491 w 3880"/>
              <a:gd name="T69" fmla="*/ 665435 h 3220"/>
              <a:gd name="T70" fmla="*/ 518774 w 3880"/>
              <a:gd name="T71" fmla="*/ 761028 h 3220"/>
              <a:gd name="T72" fmla="*/ 539655 w 3880"/>
              <a:gd name="T73" fmla="*/ 644089 h 3220"/>
              <a:gd name="T74" fmla="*/ 335486 w 3880"/>
              <a:gd name="T75" fmla="*/ 551281 h 3220"/>
              <a:gd name="T76" fmla="*/ 327134 w 3880"/>
              <a:gd name="T77" fmla="*/ 582836 h 3220"/>
              <a:gd name="T78" fmla="*/ 153127 w 3880"/>
              <a:gd name="T79" fmla="*/ 555921 h 3220"/>
              <a:gd name="T80" fmla="*/ 317854 w 3880"/>
              <a:gd name="T81" fmla="*/ 619031 h 3220"/>
              <a:gd name="T82" fmla="*/ 492325 w 3880"/>
              <a:gd name="T83" fmla="*/ 645481 h 32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880" h="3220">
                <a:moveTo>
                  <a:pt x="0" y="1927"/>
                </a:moveTo>
                <a:cubicBezTo>
                  <a:pt x="72" y="1656"/>
                  <a:pt x="72" y="1656"/>
                  <a:pt x="72" y="1656"/>
                </a:cubicBezTo>
                <a:cubicBezTo>
                  <a:pt x="1176" y="2007"/>
                  <a:pt x="1176" y="2007"/>
                  <a:pt x="1176" y="2007"/>
                </a:cubicBezTo>
                <a:cubicBezTo>
                  <a:pt x="2038" y="1773"/>
                  <a:pt x="2038" y="1773"/>
                  <a:pt x="2038" y="1773"/>
                </a:cubicBezTo>
                <a:cubicBezTo>
                  <a:pt x="2036" y="1705"/>
                  <a:pt x="2036" y="1705"/>
                  <a:pt x="2036" y="1705"/>
                </a:cubicBezTo>
                <a:cubicBezTo>
                  <a:pt x="1359" y="1705"/>
                  <a:pt x="1359" y="1705"/>
                  <a:pt x="1359" y="1705"/>
                </a:cubicBezTo>
                <a:cubicBezTo>
                  <a:pt x="1496" y="1378"/>
                  <a:pt x="1496" y="1378"/>
                  <a:pt x="1496" y="1378"/>
                </a:cubicBezTo>
                <a:cubicBezTo>
                  <a:pt x="2720" y="1184"/>
                  <a:pt x="2720" y="1184"/>
                  <a:pt x="2720" y="1184"/>
                </a:cubicBezTo>
                <a:cubicBezTo>
                  <a:pt x="3274" y="1900"/>
                  <a:pt x="3274" y="1900"/>
                  <a:pt x="3274" y="1900"/>
                </a:cubicBezTo>
                <a:cubicBezTo>
                  <a:pt x="3334" y="1918"/>
                  <a:pt x="3334" y="1918"/>
                  <a:pt x="3334" y="1918"/>
                </a:cubicBezTo>
                <a:cubicBezTo>
                  <a:pt x="3334" y="1759"/>
                  <a:pt x="3334" y="1759"/>
                  <a:pt x="3334" y="1759"/>
                </a:cubicBezTo>
                <a:cubicBezTo>
                  <a:pt x="3880" y="1759"/>
                  <a:pt x="3880" y="1759"/>
                  <a:pt x="3880" y="1759"/>
                </a:cubicBezTo>
                <a:cubicBezTo>
                  <a:pt x="3880" y="3220"/>
                  <a:pt x="3880" y="3220"/>
                  <a:pt x="3880" y="3220"/>
                </a:cubicBezTo>
                <a:cubicBezTo>
                  <a:pt x="3334" y="3220"/>
                  <a:pt x="3334" y="3220"/>
                  <a:pt x="3334" y="3220"/>
                </a:cubicBezTo>
                <a:cubicBezTo>
                  <a:pt x="3334" y="2991"/>
                  <a:pt x="3334" y="2991"/>
                  <a:pt x="3334" y="2991"/>
                </a:cubicBezTo>
                <a:cubicBezTo>
                  <a:pt x="2631" y="2721"/>
                  <a:pt x="2631" y="2721"/>
                  <a:pt x="2631" y="2721"/>
                </a:cubicBezTo>
                <a:cubicBezTo>
                  <a:pt x="1001" y="2922"/>
                  <a:pt x="1001" y="2922"/>
                  <a:pt x="1001" y="2922"/>
                </a:cubicBezTo>
                <a:cubicBezTo>
                  <a:pt x="95" y="2456"/>
                  <a:pt x="95" y="2456"/>
                  <a:pt x="95" y="2456"/>
                </a:cubicBezTo>
                <a:cubicBezTo>
                  <a:pt x="122" y="2284"/>
                  <a:pt x="122" y="2284"/>
                  <a:pt x="122" y="2284"/>
                </a:cubicBezTo>
                <a:cubicBezTo>
                  <a:pt x="0" y="2185"/>
                  <a:pt x="0" y="2185"/>
                  <a:pt x="0" y="2185"/>
                </a:cubicBezTo>
                <a:cubicBezTo>
                  <a:pt x="18" y="2004"/>
                  <a:pt x="18" y="2004"/>
                  <a:pt x="18" y="2004"/>
                </a:cubicBezTo>
                <a:cubicBezTo>
                  <a:pt x="0" y="1927"/>
                  <a:pt x="0" y="1927"/>
                  <a:pt x="0" y="1927"/>
                </a:cubicBezTo>
                <a:close/>
                <a:moveTo>
                  <a:pt x="1639" y="376"/>
                </a:moveTo>
                <a:cubicBezTo>
                  <a:pt x="1680" y="273"/>
                  <a:pt x="1725" y="181"/>
                  <a:pt x="1764" y="117"/>
                </a:cubicBezTo>
                <a:cubicBezTo>
                  <a:pt x="1799" y="61"/>
                  <a:pt x="1833" y="23"/>
                  <a:pt x="1863" y="9"/>
                </a:cubicBezTo>
                <a:cubicBezTo>
                  <a:pt x="1880" y="1"/>
                  <a:pt x="1892" y="0"/>
                  <a:pt x="1904" y="5"/>
                </a:cubicBezTo>
                <a:cubicBezTo>
                  <a:pt x="1962" y="29"/>
                  <a:pt x="2023" y="53"/>
                  <a:pt x="2081" y="76"/>
                </a:cubicBezTo>
                <a:cubicBezTo>
                  <a:pt x="2100" y="88"/>
                  <a:pt x="2105" y="94"/>
                  <a:pt x="2110" y="110"/>
                </a:cubicBezTo>
                <a:cubicBezTo>
                  <a:pt x="2153" y="245"/>
                  <a:pt x="1930" y="828"/>
                  <a:pt x="1795" y="895"/>
                </a:cubicBezTo>
                <a:cubicBezTo>
                  <a:pt x="1778" y="903"/>
                  <a:pt x="1770" y="905"/>
                  <a:pt x="1752" y="899"/>
                </a:cubicBezTo>
                <a:cubicBezTo>
                  <a:pt x="1694" y="876"/>
                  <a:pt x="1634" y="851"/>
                  <a:pt x="1576" y="828"/>
                </a:cubicBezTo>
                <a:cubicBezTo>
                  <a:pt x="1562" y="822"/>
                  <a:pt x="1555" y="815"/>
                  <a:pt x="1548" y="799"/>
                </a:cubicBezTo>
                <a:cubicBezTo>
                  <a:pt x="1536" y="768"/>
                  <a:pt x="1537" y="716"/>
                  <a:pt x="1551" y="651"/>
                </a:cubicBezTo>
                <a:cubicBezTo>
                  <a:pt x="1567" y="577"/>
                  <a:pt x="1597" y="479"/>
                  <a:pt x="1639" y="376"/>
                </a:cubicBezTo>
                <a:close/>
                <a:moveTo>
                  <a:pt x="1813" y="157"/>
                </a:moveTo>
                <a:cubicBezTo>
                  <a:pt x="1777" y="215"/>
                  <a:pt x="1735" y="301"/>
                  <a:pt x="1696" y="399"/>
                </a:cubicBezTo>
                <a:cubicBezTo>
                  <a:pt x="1657" y="498"/>
                  <a:pt x="1628" y="588"/>
                  <a:pt x="1614" y="655"/>
                </a:cubicBezTo>
                <a:cubicBezTo>
                  <a:pt x="1604" y="702"/>
                  <a:pt x="1600" y="724"/>
                  <a:pt x="1605" y="725"/>
                </a:cubicBezTo>
                <a:cubicBezTo>
                  <a:pt x="1609" y="727"/>
                  <a:pt x="1622" y="709"/>
                  <a:pt x="1646" y="668"/>
                </a:cubicBezTo>
                <a:cubicBezTo>
                  <a:pt x="1682" y="610"/>
                  <a:pt x="1724" y="525"/>
                  <a:pt x="1763" y="426"/>
                </a:cubicBezTo>
                <a:cubicBezTo>
                  <a:pt x="1802" y="328"/>
                  <a:pt x="1831" y="237"/>
                  <a:pt x="1845" y="170"/>
                </a:cubicBezTo>
                <a:cubicBezTo>
                  <a:pt x="1855" y="124"/>
                  <a:pt x="1859" y="102"/>
                  <a:pt x="1854" y="100"/>
                </a:cubicBezTo>
                <a:cubicBezTo>
                  <a:pt x="1850" y="98"/>
                  <a:pt x="1838" y="117"/>
                  <a:pt x="1813" y="157"/>
                </a:cubicBezTo>
                <a:close/>
                <a:moveTo>
                  <a:pt x="1375" y="710"/>
                </a:moveTo>
                <a:cubicBezTo>
                  <a:pt x="1315" y="601"/>
                  <a:pt x="1253" y="504"/>
                  <a:pt x="1200" y="437"/>
                </a:cubicBezTo>
                <a:cubicBezTo>
                  <a:pt x="1154" y="379"/>
                  <a:pt x="1110" y="341"/>
                  <a:pt x="1074" y="329"/>
                </a:cubicBezTo>
                <a:cubicBezTo>
                  <a:pt x="1056" y="323"/>
                  <a:pt x="1045" y="325"/>
                  <a:pt x="1030" y="332"/>
                </a:cubicBezTo>
                <a:cubicBezTo>
                  <a:pt x="968" y="365"/>
                  <a:pt x="904" y="400"/>
                  <a:pt x="842" y="433"/>
                </a:cubicBezTo>
                <a:cubicBezTo>
                  <a:pt x="824" y="444"/>
                  <a:pt x="820" y="452"/>
                  <a:pt x="814" y="473"/>
                </a:cubicBezTo>
                <a:cubicBezTo>
                  <a:pt x="775" y="638"/>
                  <a:pt x="1119" y="1249"/>
                  <a:pt x="1266" y="1308"/>
                </a:cubicBezTo>
                <a:cubicBezTo>
                  <a:pt x="1283" y="1315"/>
                  <a:pt x="1292" y="1316"/>
                  <a:pt x="1316" y="1308"/>
                </a:cubicBezTo>
                <a:cubicBezTo>
                  <a:pt x="1378" y="1275"/>
                  <a:pt x="1442" y="1240"/>
                  <a:pt x="1504" y="1206"/>
                </a:cubicBezTo>
                <a:cubicBezTo>
                  <a:pt x="1518" y="1199"/>
                  <a:pt x="1526" y="1188"/>
                  <a:pt x="1531" y="1168"/>
                </a:cubicBezTo>
                <a:cubicBezTo>
                  <a:pt x="1540" y="1131"/>
                  <a:pt x="1532" y="1075"/>
                  <a:pt x="1508" y="1006"/>
                </a:cubicBezTo>
                <a:cubicBezTo>
                  <a:pt x="1481" y="925"/>
                  <a:pt x="1434" y="820"/>
                  <a:pt x="1375" y="710"/>
                </a:cubicBezTo>
                <a:close/>
                <a:moveTo>
                  <a:pt x="1439" y="1018"/>
                </a:moveTo>
                <a:cubicBezTo>
                  <a:pt x="1456" y="1069"/>
                  <a:pt x="1462" y="1093"/>
                  <a:pt x="1458" y="1095"/>
                </a:cubicBezTo>
                <a:cubicBezTo>
                  <a:pt x="1454" y="1098"/>
                  <a:pt x="1437" y="1079"/>
                  <a:pt x="1404" y="1037"/>
                </a:cubicBezTo>
                <a:cubicBezTo>
                  <a:pt x="1357" y="976"/>
                  <a:pt x="1299" y="887"/>
                  <a:pt x="1242" y="782"/>
                </a:cubicBezTo>
                <a:cubicBezTo>
                  <a:pt x="1185" y="678"/>
                  <a:pt x="1142" y="580"/>
                  <a:pt x="1117" y="507"/>
                </a:cubicBezTo>
                <a:cubicBezTo>
                  <a:pt x="1100" y="457"/>
                  <a:pt x="1093" y="433"/>
                  <a:pt x="1098" y="430"/>
                </a:cubicBezTo>
                <a:cubicBezTo>
                  <a:pt x="1102" y="428"/>
                  <a:pt x="1119" y="447"/>
                  <a:pt x="1151" y="489"/>
                </a:cubicBezTo>
                <a:cubicBezTo>
                  <a:pt x="1199" y="550"/>
                  <a:pt x="1257" y="639"/>
                  <a:pt x="1314" y="744"/>
                </a:cubicBezTo>
                <a:cubicBezTo>
                  <a:pt x="1370" y="848"/>
                  <a:pt x="1414" y="945"/>
                  <a:pt x="1439" y="1018"/>
                </a:cubicBezTo>
                <a:close/>
                <a:moveTo>
                  <a:pt x="723" y="1188"/>
                </a:moveTo>
                <a:cubicBezTo>
                  <a:pt x="603" y="1157"/>
                  <a:pt x="490" y="1136"/>
                  <a:pt x="405" y="1128"/>
                </a:cubicBezTo>
                <a:cubicBezTo>
                  <a:pt x="330" y="1122"/>
                  <a:pt x="273" y="1127"/>
                  <a:pt x="240" y="1146"/>
                </a:cubicBezTo>
                <a:cubicBezTo>
                  <a:pt x="223" y="1155"/>
                  <a:pt x="216" y="1164"/>
                  <a:pt x="211" y="1180"/>
                </a:cubicBezTo>
                <a:cubicBezTo>
                  <a:pt x="193" y="1248"/>
                  <a:pt x="174" y="1319"/>
                  <a:pt x="157" y="1386"/>
                </a:cubicBezTo>
                <a:cubicBezTo>
                  <a:pt x="152" y="1407"/>
                  <a:pt x="155" y="1416"/>
                  <a:pt x="167" y="1434"/>
                </a:cubicBezTo>
                <a:cubicBezTo>
                  <a:pt x="260" y="1575"/>
                  <a:pt x="940" y="1743"/>
                  <a:pt x="1085" y="1677"/>
                </a:cubicBezTo>
                <a:cubicBezTo>
                  <a:pt x="1101" y="1669"/>
                  <a:pt x="1108" y="1663"/>
                  <a:pt x="1118" y="1640"/>
                </a:cubicBezTo>
                <a:cubicBezTo>
                  <a:pt x="1136" y="1573"/>
                  <a:pt x="1155" y="1502"/>
                  <a:pt x="1173" y="1434"/>
                </a:cubicBezTo>
                <a:cubicBezTo>
                  <a:pt x="1177" y="1419"/>
                  <a:pt x="1174" y="1406"/>
                  <a:pt x="1163" y="1388"/>
                </a:cubicBezTo>
                <a:cubicBezTo>
                  <a:pt x="1143" y="1356"/>
                  <a:pt x="1096" y="1324"/>
                  <a:pt x="1030" y="1293"/>
                </a:cubicBezTo>
                <a:cubicBezTo>
                  <a:pt x="952" y="1258"/>
                  <a:pt x="844" y="1220"/>
                  <a:pt x="723" y="1188"/>
                </a:cubicBezTo>
                <a:close/>
                <a:moveTo>
                  <a:pt x="991" y="1353"/>
                </a:moveTo>
                <a:cubicBezTo>
                  <a:pt x="921" y="1321"/>
                  <a:pt x="821" y="1286"/>
                  <a:pt x="705" y="1256"/>
                </a:cubicBezTo>
                <a:cubicBezTo>
                  <a:pt x="590" y="1225"/>
                  <a:pt x="485" y="1206"/>
                  <a:pt x="409" y="1199"/>
                </a:cubicBezTo>
                <a:cubicBezTo>
                  <a:pt x="356" y="1194"/>
                  <a:pt x="331" y="1194"/>
                  <a:pt x="330" y="1198"/>
                </a:cubicBezTo>
                <a:cubicBezTo>
                  <a:pt x="328" y="1203"/>
                  <a:pt x="351" y="1215"/>
                  <a:pt x="399" y="1237"/>
                </a:cubicBezTo>
                <a:cubicBezTo>
                  <a:pt x="469" y="1269"/>
                  <a:pt x="570" y="1304"/>
                  <a:pt x="685" y="1334"/>
                </a:cubicBezTo>
                <a:cubicBezTo>
                  <a:pt x="800" y="1364"/>
                  <a:pt x="905" y="1384"/>
                  <a:pt x="981" y="1391"/>
                </a:cubicBezTo>
                <a:cubicBezTo>
                  <a:pt x="1034" y="1395"/>
                  <a:pt x="1059" y="1396"/>
                  <a:pt x="1061" y="1391"/>
                </a:cubicBezTo>
                <a:cubicBezTo>
                  <a:pt x="1062" y="1386"/>
                  <a:pt x="1039" y="1375"/>
                  <a:pt x="991" y="1353"/>
                </a:cubicBezTo>
                <a:close/>
              </a:path>
            </a:pathLst>
          </a:custGeom>
          <a:solidFill>
            <a:srgbClr val="FFFFFF"/>
          </a:solidFill>
          <a:ln>
            <a:noFill/>
          </a:ln>
        </p:spPr>
        <p:txBody>
          <a:bodyPr anchor="ctr">
            <a:scene3d>
              <a:camera prst="orthographicFront"/>
              <a:lightRig rig="threePt" dir="t"/>
            </a:scene3d>
            <a:sp3d>
              <a:contourClr>
                <a:srgbClr val="FFFFFF"/>
              </a:contourClr>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Arial Unicode MS" panose="020B0604020202020204" charset="-122"/>
              <a:cs typeface="+mn-cs"/>
            </a:endParaRPr>
          </a:p>
        </p:txBody>
      </p:sp>
      <p:sp>
        <p:nvSpPr>
          <p:cNvPr id="2" name="文本框 3"/>
          <p:cNvSpPr txBox="1"/>
          <p:nvPr/>
        </p:nvSpPr>
        <p:spPr>
          <a:xfrm>
            <a:off x="6267450" y="5981700"/>
            <a:ext cx="2019300" cy="592455"/>
          </a:xfrm>
          <a:prstGeom prst="rect">
            <a:avLst/>
          </a:prstGeom>
          <a:noFill/>
        </p:spPr>
        <p:txBody>
          <a:bodyPr anchor="ctr"/>
          <a:p>
            <a:pPr marR="0" defTabSz="914400">
              <a:buClrTx/>
              <a:buSzTx/>
              <a:buFontTx/>
              <a:defRPr/>
            </a:pPr>
            <a:r>
              <a:rPr kumimoji="0" lang="en-US" altLang="zh-CN" sz="2400" b="1" kern="1200" cap="none" spc="0" normalizeH="0" baseline="0" noProof="0">
                <a:latin typeface="+mn-lt"/>
                <a:ea typeface="Arial Unicode MS" panose="020B0604020202020204" charset="-122"/>
                <a:cs typeface="+mn-cs"/>
              </a:rPr>
              <a:t>More Clicks</a:t>
            </a:r>
            <a:endParaRPr kumimoji="0" lang="en-US" altLang="zh-CN" sz="2400" b="1" kern="1200" cap="none" spc="0" normalizeH="0" baseline="0" noProof="0">
              <a:latin typeface="+mn-lt"/>
              <a:ea typeface="Arial Unicode MS" panose="020B0604020202020204" charset="-122"/>
              <a:cs typeface="+mn-cs"/>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09725" y="371158"/>
            <a:ext cx="9810750" cy="833437"/>
          </a:xfrm>
        </p:spPr>
        <p:txBody>
          <a:bodyPr vert="horz" wrap="square" lIns="91440" tIns="45720" rIns="91440" bIns="45720" anchor="ctr"/>
          <a:p>
            <a:pPr eaLnBrk="1" hangingPunct="1"/>
            <a:r>
              <a:rPr lang="en-US" altLang="zh-CN" dirty="0"/>
              <a:t>Fetching Data via API </a:t>
            </a:r>
            <a:endParaRPr lang="en-US" altLang="zh-CN" dirty="0"/>
          </a:p>
        </p:txBody>
      </p:sp>
      <p:sp>
        <p:nvSpPr>
          <p:cNvPr id="2" name="Text Box 1"/>
          <p:cNvSpPr txBox="1"/>
          <p:nvPr/>
        </p:nvSpPr>
        <p:spPr>
          <a:xfrm>
            <a:off x="1619250" y="1551940"/>
            <a:ext cx="8733790" cy="3415030"/>
          </a:xfrm>
          <a:prstGeom prst="rect">
            <a:avLst/>
          </a:prstGeom>
          <a:noFill/>
        </p:spPr>
        <p:txBody>
          <a:bodyPr wrap="square" rtlCol="0">
            <a:spAutoFit/>
          </a:bodyPr>
          <a:p>
            <a:pPr marL="285750" indent="-285750">
              <a:buFont typeface="Arial" panose="020B0604020202020204" pitchFamily="34" charset="0"/>
              <a:buChar char="•"/>
            </a:pPr>
            <a:r>
              <a:rPr lang="en-US"/>
              <a:t>In this project i have used </a:t>
            </a:r>
            <a:r>
              <a:rPr lang="en-US" b="1" i="1" u="sng">
                <a:solidFill>
                  <a:srgbClr val="000000"/>
                </a:solidFill>
              </a:rPr>
              <a:t>Youtube Data Api v3</a:t>
            </a:r>
            <a:r>
              <a:rPr lang="en-US" b="1" i="1">
                <a:solidFill>
                  <a:srgbClr val="000000"/>
                </a:solidFill>
              </a:rPr>
              <a:t> </a:t>
            </a:r>
            <a:r>
              <a:rPr lang="en-US"/>
              <a:t>to extract data about any channel with their channel key.</a:t>
            </a:r>
            <a:endParaRPr lang="en-US"/>
          </a:p>
          <a:p>
            <a:pPr marL="285750" indent="-285750">
              <a:buFont typeface="Arial" panose="020B0604020202020204" pitchFamily="34" charset="0"/>
              <a:buChar char="•"/>
            </a:pPr>
            <a:r>
              <a:rPr lang="en-US"/>
              <a:t>Firstly we need to create a project in Google Cloud Platform from where you we can access Api and Services of google.</a:t>
            </a:r>
            <a:endParaRPr lang="en-US"/>
          </a:p>
          <a:p>
            <a:pPr marL="285750" indent="-285750">
              <a:buFont typeface="Arial" panose="020B0604020202020204" pitchFamily="34" charset="0"/>
              <a:buChar char="•"/>
            </a:pPr>
            <a:r>
              <a:rPr lang="en-US"/>
              <a:t>Then by enabling the Api and then generating an Api key which is needed to access the Data.</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Documentaion for Accesssing is avialable at -  </a:t>
            </a:r>
            <a:endParaRPr lang="en-US"/>
          </a:p>
          <a:p>
            <a:pPr>
              <a:buFont typeface="Arial" panose="020B0604020202020204" pitchFamily="34" charset="0"/>
            </a:pPr>
            <a:r>
              <a:rPr lang="en-US"/>
              <a:t>                               </a:t>
            </a:r>
            <a:r>
              <a:rPr lang="en-US" u="sng">
                <a:solidFill>
                  <a:schemeClr val="accent1">
                    <a:lumMod val="75000"/>
                  </a:schemeClr>
                </a:solidFill>
              </a:rPr>
              <a:t>https://developers.google.com/youtube/v3</a:t>
            </a:r>
            <a:endParaRPr lang="en-US" u="sng">
              <a:solidFill>
                <a:schemeClr val="accent1">
                  <a:lumMod val="75000"/>
                </a:schemeClr>
              </a:solidFill>
            </a:endParaRPr>
          </a:p>
          <a:p>
            <a:pPr>
              <a:buFont typeface="Arial" panose="020B0604020202020204" pitchFamily="34" charset="0"/>
            </a:pPr>
            <a:endParaRPr lang="en-US" u="sng">
              <a:solidFill>
                <a:schemeClr val="accent1">
                  <a:lumMod val="75000"/>
                </a:schemeClr>
              </a:solidFill>
            </a:endParaRPr>
          </a:p>
          <a:p>
            <a:pPr marL="285750" indent="-285750">
              <a:buFont typeface="Arial" panose="020B0604020202020204" pitchFamily="34" charset="0"/>
              <a:buChar char="•"/>
            </a:pPr>
            <a:r>
              <a:rPr lang="en-US">
                <a:solidFill>
                  <a:schemeClr val="tx1"/>
                </a:solidFill>
              </a:rPr>
              <a:t>Services, Libraries and Method to call can be accessed via this link.</a:t>
            </a:r>
            <a:endParaRPr lang="en-US" u="sng">
              <a:solidFill>
                <a:schemeClr val="accent1">
                  <a:lumMod val="75000"/>
                </a:schemeClr>
              </a:solidFill>
            </a:endParaRPr>
          </a:p>
          <a:p>
            <a:pPr>
              <a:buFont typeface="Arial" panose="020B0604020202020204" pitchFamily="34" charset="0"/>
            </a:pPr>
            <a:endParaRPr lang="en-US" u="sng">
              <a:solidFill>
                <a:schemeClr val="accent1">
                  <a:lumMod val="75000"/>
                </a:schemeClr>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userDrawn="1">
            <p:ph type="title"/>
          </p:nvPr>
        </p:nvSpPr>
        <p:spPr>
          <a:xfrm>
            <a:off x="1609725" y="371158"/>
            <a:ext cx="9810750" cy="833437"/>
          </a:xfrm>
        </p:spPr>
        <p:txBody>
          <a:bodyPr vert="horz" wrap="square" lIns="91440" tIns="45720" rIns="91440" bIns="45720" anchor="ctr"/>
          <a:p>
            <a:pPr eaLnBrk="1" hangingPunct="1"/>
            <a:r>
              <a:rPr lang="en-US" altLang="zh-CN" dirty="0"/>
              <a:t>About the Dataset</a:t>
            </a:r>
            <a:endParaRPr lang="zh-CN" altLang="en-US" dirty="0"/>
          </a:p>
        </p:txBody>
      </p:sp>
      <p:sp>
        <p:nvSpPr>
          <p:cNvPr id="2" name="Text Box 1"/>
          <p:cNvSpPr txBox="1"/>
          <p:nvPr/>
        </p:nvSpPr>
        <p:spPr>
          <a:xfrm>
            <a:off x="1619250" y="1551940"/>
            <a:ext cx="8733790" cy="5631180"/>
          </a:xfrm>
          <a:prstGeom prst="rect">
            <a:avLst/>
          </a:prstGeom>
          <a:noFill/>
        </p:spPr>
        <p:txBody>
          <a:bodyPr wrap="square" rtlCol="0">
            <a:spAutoFit/>
          </a:bodyPr>
          <a:p>
            <a:pPr>
              <a:buFont typeface="Arial" panose="020B0604020202020204" pitchFamily="34" charset="0"/>
            </a:pPr>
            <a:r>
              <a:rPr lang="en-US"/>
              <a:t>Dataset can be divided into 4 sections:</a:t>
            </a:r>
            <a:endParaRPr lang="en-US"/>
          </a:p>
          <a:p>
            <a:pPr>
              <a:buFont typeface="Arial" panose="020B0604020202020204" pitchFamily="34" charset="0"/>
            </a:pPr>
            <a:endParaRPr lang="en-US"/>
          </a:p>
          <a:p>
            <a:pPr marL="285750" indent="-285750">
              <a:buFont typeface="Arial" panose="020B0604020202020204" pitchFamily="34" charset="0"/>
              <a:buChar char="•"/>
            </a:pPr>
            <a:r>
              <a:rPr lang="en-US"/>
              <a:t>Channel: It shows the name of the channel.</a:t>
            </a:r>
            <a:endParaRPr lang="en-US"/>
          </a:p>
          <a:p>
            <a:pPr marL="285750" indent="-285750">
              <a:buFont typeface="Arial" panose="020B0604020202020204" pitchFamily="34" charset="0"/>
              <a:buChar char="•"/>
            </a:pPr>
            <a:r>
              <a:rPr lang="en-US">
                <a:sym typeface="+mn-ea"/>
              </a:rPr>
              <a:t>Views: It shows total number of channel &amp; videos-based views.</a:t>
            </a:r>
            <a:endParaRPr lang="en-US"/>
          </a:p>
          <a:p>
            <a:pPr marL="285750" indent="-285750">
              <a:buFont typeface="Arial" panose="020B0604020202020204" pitchFamily="34" charset="0"/>
              <a:buChar char="•"/>
            </a:pPr>
            <a:r>
              <a:rPr lang="en-US"/>
              <a:t>Subscribers: It shows the total number of subscribers of the channel.</a:t>
            </a:r>
            <a:endParaRPr lang="en-US"/>
          </a:p>
          <a:p>
            <a:pPr marL="285750" indent="-285750">
              <a:buFont typeface="Arial" panose="020B0604020202020204" pitchFamily="34" charset="0"/>
              <a:buChar char="•"/>
            </a:pPr>
            <a:r>
              <a:rPr lang="en-US">
                <a:sym typeface="+mn-ea"/>
              </a:rPr>
              <a:t>Playlist_Id: It represents the an ID which can be used to access data of all the videos on the channel.</a:t>
            </a:r>
            <a:endParaRPr lang="en-US">
              <a:sym typeface="+mn-ea"/>
            </a:endParaRPr>
          </a:p>
          <a:p>
            <a:pPr marL="285750" indent="-285750">
              <a:buFont typeface="Arial" panose="020B0604020202020204" pitchFamily="34" charset="0"/>
              <a:buChar char="•"/>
            </a:pPr>
            <a:endParaRPr lang="en-US">
              <a:sym typeface="+mn-ea"/>
            </a:endParaRPr>
          </a:p>
          <a:p>
            <a:pPr>
              <a:buFont typeface="Arial" panose="020B0604020202020204" pitchFamily="34" charset="0"/>
            </a:pPr>
            <a:r>
              <a:rPr lang="en-US"/>
              <a:t>Further using Playlist_Id we can access the stats of all the videos of the channel has published whose Dataset can be divided into 5 sections:</a:t>
            </a:r>
            <a:endParaRPr lang="en-US"/>
          </a:p>
          <a:p>
            <a:pPr>
              <a:buFont typeface="Arial" panose="020B0604020202020204" pitchFamily="34" charset="0"/>
            </a:pPr>
            <a:endParaRPr lang="en-US"/>
          </a:p>
          <a:p>
            <a:pPr marL="285750" indent="-285750">
              <a:buFont typeface="Arial" panose="020B0604020202020204" pitchFamily="34" charset="0"/>
              <a:buChar char="•"/>
            </a:pPr>
            <a:r>
              <a:rPr lang="en-US"/>
              <a:t>Title: Title of the video when published.</a:t>
            </a:r>
            <a:endParaRPr lang="en-US"/>
          </a:p>
          <a:p>
            <a:pPr marL="285750" indent="-285750">
              <a:buFont typeface="Arial" panose="020B0604020202020204" pitchFamily="34" charset="0"/>
              <a:buChar char="•"/>
            </a:pPr>
            <a:r>
              <a:rPr lang="en-US"/>
              <a:t>Published_Date : Date of the video upload.</a:t>
            </a:r>
            <a:endParaRPr lang="en-US"/>
          </a:p>
          <a:p>
            <a:pPr marL="285750" indent="-285750">
              <a:buFont typeface="Arial" panose="020B0604020202020204" pitchFamily="34" charset="0"/>
              <a:buChar char="•"/>
            </a:pPr>
            <a:r>
              <a:rPr lang="en-US"/>
              <a:t>Views: </a:t>
            </a:r>
            <a:r>
              <a:rPr lang="en-US">
                <a:sym typeface="+mn-ea"/>
              </a:rPr>
              <a:t>It shows the total number of views on the particular video.</a:t>
            </a:r>
            <a:endParaRPr lang="en-US"/>
          </a:p>
          <a:p>
            <a:pPr marL="285750" indent="-285750">
              <a:buFont typeface="Arial" panose="020B0604020202020204" pitchFamily="34" charset="0"/>
              <a:buChar char="•"/>
            </a:pPr>
            <a:r>
              <a:rPr lang="en-US"/>
              <a:t>Likes: </a:t>
            </a:r>
            <a:r>
              <a:rPr lang="en-US">
                <a:sym typeface="+mn-ea"/>
              </a:rPr>
              <a:t>It shows the total number of likes on the particular video.</a:t>
            </a:r>
            <a:endParaRPr lang="en-US"/>
          </a:p>
          <a:p>
            <a:pPr marL="285750" indent="-285750">
              <a:buFont typeface="Arial" panose="020B0604020202020204" pitchFamily="34" charset="0"/>
              <a:buChar char="•"/>
            </a:pPr>
            <a:r>
              <a:rPr lang="en-US"/>
              <a:t>Comments: It shows the total number of comments on the particular video.</a:t>
            </a:r>
            <a:endParaRPr lang="en-US"/>
          </a:p>
          <a:p>
            <a:pPr>
              <a:buFont typeface="Arial" panose="020B0604020202020204" pitchFamily="34" charset="0"/>
            </a:pPr>
            <a:endParaRPr lang="en-US"/>
          </a:p>
          <a:p>
            <a:pPr>
              <a:buFont typeface="Arial" panose="020B0604020202020204" pitchFamily="34" charset="0"/>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Tree>
  </p:cSld>
  <p:clrMapOvr>
    <a:masterClrMapping/>
  </p:clrMapOvr>
  <p:transition spd="slow"/>
</p:sld>
</file>

<file path=ppt/tags/tag1.xml><?xml version="1.0" encoding="utf-8"?>
<p:tagLst xmlns:p="http://schemas.openxmlformats.org/presentationml/2006/main">
  <p:tag name="MH" val="20151217125550"/>
  <p:tag name="MH_LIBRARY" val="GRAPHIC"/>
  <p:tag name="MH_ORDER" val="Rectangle 9"/>
</p:tagLst>
</file>

<file path=ppt/tags/tag2.xml><?xml version="1.0" encoding="utf-8"?>
<p:tagLst xmlns:p="http://schemas.openxmlformats.org/presentationml/2006/main">
  <p:tag name="MH" val="20151217125550"/>
  <p:tag name="MH_LIBRARY" val="GRAPHIC"/>
  <p:tag name="MH_ORDER" val="文本框 4"/>
</p:tagLst>
</file>

<file path=ppt/tags/tag3.xml><?xml version="1.0" encoding="utf-8"?>
<p:tagLst xmlns:p="http://schemas.openxmlformats.org/presentationml/2006/main">
  <p:tag name="MH" val="20151217125550"/>
  <p:tag name="MH_LIBRARY" val="GRAPHI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63">
      <a:majorFont>
        <a:latin typeface="Calibri"/>
        <a:ea typeface="Calibri"/>
        <a:cs typeface=""/>
      </a:majorFont>
      <a:minorFont>
        <a:latin typeface="Calibri"/>
        <a:ea typeface="Calibr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8050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13521</Words>
  <Application>WPS Presentation</Application>
  <PresentationFormat>宽屏</PresentationFormat>
  <Paragraphs>226</Paragraphs>
  <Slides>29</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SimSun</vt:lpstr>
      <vt:lpstr>Wingdings</vt:lpstr>
      <vt:lpstr>Calibri</vt:lpstr>
      <vt:lpstr>Microsoft YaHei</vt:lpstr>
      <vt:lpstr>Arial Unicode MS</vt:lpstr>
      <vt:lpstr>黑体</vt:lpstr>
      <vt:lpstr>Arial Narrow</vt:lpstr>
      <vt:lpstr>Arial Unicode MS</vt:lpstr>
      <vt:lpstr>Wingdings</vt:lpstr>
      <vt:lpstr>Office 主题</vt:lpstr>
      <vt:lpstr>Minimalist Business Reports</vt:lpstr>
      <vt:lpstr>PowerPoint 演示文稿</vt:lpstr>
      <vt:lpstr>Enter title
</vt:lpstr>
      <vt:lpstr>Youtube Data Analytics
</vt:lpstr>
      <vt:lpstr>YouTube Dashboard for Data Analytics by Google</vt:lpstr>
      <vt:lpstr>YouTube Dashboard for Data Analytics by Google</vt:lpstr>
      <vt:lpstr>Enter title
</vt:lpstr>
      <vt:lpstr>YouTube Dashboard for Data Analytics by Google</vt:lpstr>
      <vt:lpstr>YouTube Dashboard for Data Analytics by Google</vt:lpstr>
      <vt:lpstr>About the Dataset</vt:lpstr>
      <vt:lpstr>PowerPoint 演示文稿</vt:lpstr>
      <vt:lpstr>About the Dataset</vt:lpstr>
      <vt:lpstr>Time Series Analysis</vt:lpstr>
      <vt:lpstr>Time Series Analysis</vt:lpstr>
      <vt:lpstr>PowerPoint 演示文稿</vt:lpstr>
      <vt:lpstr>Time Series Analysis</vt:lpstr>
      <vt:lpstr>PowerPoint 演示文稿</vt:lpstr>
      <vt:lpstr>PowerPoint 演示文稿</vt:lpstr>
      <vt:lpstr>Time Series Analysis</vt:lpstr>
      <vt:lpstr>Random Forest Regressor</vt:lpstr>
      <vt:lpstr>Random Forest Regressor</vt:lpstr>
      <vt:lpstr>NLTK : </vt:lpstr>
      <vt:lpstr>NLTK Processing </vt:lpstr>
      <vt:lpstr>Text Processing using NLTK</vt:lpstr>
      <vt:lpstr>Optimizing Model Parameters using GSCV</vt:lpstr>
      <vt:lpstr>Model Evaluation Metrics</vt:lpstr>
      <vt:lpstr>Optimizing Model Parameters using GSCV</vt:lpstr>
      <vt:lpstr>Model Evaluation Metrics</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hp ssd</cp:lastModifiedBy>
  <cp:revision>102</cp:revision>
  <dcterms:created xsi:type="dcterms:W3CDTF">2015-12-16T09:32:00Z</dcterms:created>
  <dcterms:modified xsi:type="dcterms:W3CDTF">2023-06-15T08:09:24Z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6E9B22ED2DBF449880F27A0B5B362BF6</vt:lpwstr>
  </property>
</Properties>
</file>