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91F24-4C01-4A1E-B23A-10BA62F0CF29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Troolin" userId="1e42d626cc5bfb19" providerId="LiveId" clId="{711EB754-4528-4689-A3EC-3AEC64C68855}"/>
    <pc:docChg chg="modSld">
      <pc:chgData name="Bill Troolin" userId="1e42d626cc5bfb19" providerId="LiveId" clId="{711EB754-4528-4689-A3EC-3AEC64C68855}" dt="2020-12-15T03:17:22.669" v="170" actId="20577"/>
      <pc:docMkLst>
        <pc:docMk/>
      </pc:docMkLst>
      <pc:sldChg chg="addSp modSp mod setBg">
        <pc:chgData name="Bill Troolin" userId="1e42d626cc5bfb19" providerId="LiveId" clId="{711EB754-4528-4689-A3EC-3AEC64C68855}" dt="2020-12-15T03:16:17.996" v="32"/>
        <pc:sldMkLst>
          <pc:docMk/>
          <pc:sldMk cId="780680779" sldId="256"/>
        </pc:sldMkLst>
        <pc:spChg chg="mod">
          <ac:chgData name="Bill Troolin" userId="1e42d626cc5bfb19" providerId="LiveId" clId="{711EB754-4528-4689-A3EC-3AEC64C68855}" dt="2020-12-15T03:15:56.999" v="26" actId="1076"/>
          <ac:spMkLst>
            <pc:docMk/>
            <pc:sldMk cId="780680779" sldId="256"/>
            <ac:spMk id="2" creationId="{6217D9C7-856D-43C9-B1E9-827F90D8DD24}"/>
          </ac:spMkLst>
        </pc:spChg>
        <pc:spChg chg="mod">
          <ac:chgData name="Bill Troolin" userId="1e42d626cc5bfb19" providerId="LiveId" clId="{711EB754-4528-4689-A3EC-3AEC64C68855}" dt="2020-12-15T03:16:00.512" v="27" actId="1076"/>
          <ac:spMkLst>
            <pc:docMk/>
            <pc:sldMk cId="780680779" sldId="256"/>
            <ac:spMk id="3" creationId="{B995158E-9558-4EA2-A920-DAD6D893639C}"/>
          </ac:spMkLst>
        </pc:spChg>
        <pc:picChg chg="add mod">
          <ac:chgData name="Bill Troolin" userId="1e42d626cc5bfb19" providerId="LiveId" clId="{711EB754-4528-4689-A3EC-3AEC64C68855}" dt="2020-12-15T03:16:07.904" v="31" actId="1076"/>
          <ac:picMkLst>
            <pc:docMk/>
            <pc:sldMk cId="780680779" sldId="256"/>
            <ac:picMk id="5" creationId="{BD39FEAD-67DE-4E7F-8D7E-A1B7B5C27D6C}"/>
          </ac:picMkLst>
        </pc:picChg>
      </pc:sldChg>
      <pc:sldChg chg="addSp modSp mod setBg">
        <pc:chgData name="Bill Troolin" userId="1e42d626cc5bfb19" providerId="LiveId" clId="{711EB754-4528-4689-A3EC-3AEC64C68855}" dt="2020-12-15T03:16:24.355" v="33"/>
        <pc:sldMkLst>
          <pc:docMk/>
          <pc:sldMk cId="259750548" sldId="257"/>
        </pc:sldMkLst>
        <pc:spChg chg="mod">
          <ac:chgData name="Bill Troolin" userId="1e42d626cc5bfb19" providerId="LiveId" clId="{711EB754-4528-4689-A3EC-3AEC64C68855}" dt="2020-12-15T03:14:00.632" v="2" actId="6549"/>
          <ac:spMkLst>
            <pc:docMk/>
            <pc:sldMk cId="259750548" sldId="257"/>
            <ac:spMk id="3" creationId="{C1E50137-6CF8-401B-B59A-0FD41C214613}"/>
          </ac:spMkLst>
        </pc:spChg>
        <pc:picChg chg="add mod">
          <ac:chgData name="Bill Troolin" userId="1e42d626cc5bfb19" providerId="LiveId" clId="{711EB754-4528-4689-A3EC-3AEC64C68855}" dt="2020-12-15T03:14:10.608" v="6" actId="14100"/>
          <ac:picMkLst>
            <pc:docMk/>
            <pc:sldMk cId="259750548" sldId="257"/>
            <ac:picMk id="5" creationId="{9F82F2A3-B1F5-4242-AE2C-88D5C6905853}"/>
          </ac:picMkLst>
        </pc:picChg>
        <pc:picChg chg="add mod">
          <ac:chgData name="Bill Troolin" userId="1e42d626cc5bfb19" providerId="LiveId" clId="{711EB754-4528-4689-A3EC-3AEC64C68855}" dt="2020-12-15T03:14:42.304" v="9" actId="1076"/>
          <ac:picMkLst>
            <pc:docMk/>
            <pc:sldMk cId="259750548" sldId="257"/>
            <ac:picMk id="7" creationId="{CAD85BE0-5F19-4228-8CF8-3BD9857DDB03}"/>
          </ac:picMkLst>
        </pc:picChg>
      </pc:sldChg>
      <pc:sldChg chg="modSp mod setBg">
        <pc:chgData name="Bill Troolin" userId="1e42d626cc5bfb19" providerId="LiveId" clId="{711EB754-4528-4689-A3EC-3AEC64C68855}" dt="2020-12-15T03:17:22.669" v="170" actId="20577"/>
        <pc:sldMkLst>
          <pc:docMk/>
          <pc:sldMk cId="4052927499" sldId="258"/>
        </pc:sldMkLst>
        <pc:spChg chg="mod">
          <ac:chgData name="Bill Troolin" userId="1e42d626cc5bfb19" providerId="LiveId" clId="{711EB754-4528-4689-A3EC-3AEC64C68855}" dt="2020-12-15T03:17:22.669" v="170" actId="20577"/>
          <ac:spMkLst>
            <pc:docMk/>
            <pc:sldMk cId="4052927499" sldId="258"/>
            <ac:spMk id="3" creationId="{E8D6121E-1AE2-4242-85ED-8DDA398D1665}"/>
          </ac:spMkLst>
        </pc:spChg>
      </pc:sldChg>
      <pc:sldChg chg="setBg">
        <pc:chgData name="Bill Troolin" userId="1e42d626cc5bfb19" providerId="LiveId" clId="{711EB754-4528-4689-A3EC-3AEC64C68855}" dt="2020-12-15T03:16:24.355" v="33"/>
        <pc:sldMkLst>
          <pc:docMk/>
          <pc:sldMk cId="1247904884" sldId="259"/>
        </pc:sldMkLst>
      </pc:sldChg>
      <pc:sldChg chg="setBg">
        <pc:chgData name="Bill Troolin" userId="1e42d626cc5bfb19" providerId="LiveId" clId="{711EB754-4528-4689-A3EC-3AEC64C68855}" dt="2020-12-15T03:16:24.355" v="33"/>
        <pc:sldMkLst>
          <pc:docMk/>
          <pc:sldMk cId="128850790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66FC-29A9-410C-9768-7E6F5740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200E1-593A-489A-B601-455BC5818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7E60-3066-4699-AF7B-B29808BF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C393-174B-4A8A-8838-658157BB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6234-BA33-45C4-B769-5C443F6E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63F7-60DB-4561-A160-15885502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9D7B5-2764-424F-9F5A-C0BC87B9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75EE-A59B-4C4C-A3A6-87A9EE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E3099-A967-4BC1-A461-85BB290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2151-36EC-4FFB-BFD7-D3B36851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6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06A7F-D52D-4931-876F-43E47A60A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1F3D5-F010-4442-8D23-BF55CC24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635F-7557-4628-955E-0910F3F3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9B8BE-CCC8-4DEA-B744-B0536453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2513-4156-4AFD-9C4E-6282C7B1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4A5C-85A8-4CE6-A586-B784FB84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E0B6-6208-487E-91F3-BE71C780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BD48-E6C6-4B79-A6B1-187013FF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8644-1E33-4671-8E56-610EA924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6EC8-00C1-4398-A91E-3D88E57D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8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860B-1BA8-40F2-A0CB-63AE8D28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B7B4A-D557-4E13-8643-BC63A018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49BF-E104-4BA3-A1F6-19B75A2A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33240-BC91-4252-81CB-263279C2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F566-40ED-4D87-BC1F-2DD94B2C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3746-35B1-4092-BD6D-93209DC3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69D5-51B8-4867-A993-8C65141C2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ADA5F-75E0-47DC-B9CD-23AD29562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601F5-7D73-4DC7-8982-02BD8062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1A65C-A32F-4592-8B74-EAE85C4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38942-39E3-42CD-8E09-383630FB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84A1-D8F7-4664-B670-D286CF13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FC7D-816B-4E43-8D4B-27EE5105E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9C7F-A284-4255-A137-568D77C73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7AAAD-A6FE-4AD6-8335-B4F1ACB12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0C0E2-2BC7-485D-A192-A70F3A437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3735-DE0D-4388-96D3-729299A3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5E979-A280-4EB1-A216-A8D537F0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64889-F67E-4FE6-8A1B-134A68DD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4C69-B946-4DD9-9692-BF0B9984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7EADB-E8D8-49A0-A2E6-F0ECA43D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C6D91-C4AD-42F8-B996-C0E314AE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83A9-6E76-4C4A-A7B0-4D48467E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27551-B723-4739-A0FE-DC670E9E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15A4A-E2C1-4A9E-A38A-167C67B0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AA032-9657-4B2C-99D9-37831223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2DDA-5426-454D-B81A-3B8FA212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EB43-88C0-4DB9-9FEE-A6D71E897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117C-D054-458D-8223-EEB6D7DD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00B3A-A822-49D9-88F7-E9BF2363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C8DBD-50D7-47C6-9FD1-E247BFC4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E9D80-0095-4801-B7A8-F1B0176C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674A-F7ED-4ABB-8834-D0EA28A8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F1E87-FC91-4C65-AF5E-7267570E8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66F88-185A-430C-99FD-5AEAB884A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FDC33-DE94-429C-9461-6C8C00CF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3120D-F6F7-415A-81EA-08EC4E16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9732-7D16-46BA-A736-AA0AA63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4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48F1-B80A-4ADB-B6E6-C96BC89B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5D8A9-9346-4674-A604-7D137EE4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88FE-AC28-421D-A26A-AF89CC789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EF96E-087B-46AB-A0D4-21D6C673921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57BE-1B5D-4FB0-BB03-E1EDAAFAF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0167-8C5D-4F25-B22D-938166189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6E44-9989-4D5E-B478-BD51201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D9C7-856D-43C9-B1E9-827F90D8D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5801"/>
            <a:ext cx="9144000" cy="790327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5158E-9558-4EA2-A920-DAD6D893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/>
          <a:lstStyle/>
          <a:p>
            <a:r>
              <a:rPr lang="en-US" dirty="0"/>
              <a:t>Vs.</a:t>
            </a:r>
          </a:p>
          <a:p>
            <a:r>
              <a:rPr lang="en-US" dirty="0"/>
              <a:t>Various Socioeconomic Data</a:t>
            </a:r>
          </a:p>
          <a:p>
            <a:r>
              <a:rPr lang="en-US" dirty="0"/>
              <a:t>(Health, GDP, Suicide Rate, Refugee Numbers, Pop. Growth)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9FEAD-67DE-4E7F-8D7E-A1B7B5C2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36" y="3193707"/>
            <a:ext cx="3602504" cy="34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799B-42C9-44BD-9138-5C140736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0137-6CF8-401B-B59A-0FD41C21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World Happiness Index</a:t>
            </a:r>
          </a:p>
          <a:p>
            <a:r>
              <a:rPr lang="en-US" dirty="0"/>
              <a:t>Gapminder.org</a:t>
            </a:r>
          </a:p>
          <a:p>
            <a:pPr lvl="1"/>
            <a:r>
              <a:rPr lang="en-US" dirty="0"/>
              <a:t>Suicide Rates</a:t>
            </a:r>
          </a:p>
          <a:p>
            <a:pPr lvl="1"/>
            <a:r>
              <a:rPr lang="en-US" dirty="0"/>
              <a:t>Refugee Numbers</a:t>
            </a:r>
          </a:p>
          <a:p>
            <a:pPr lvl="1"/>
            <a:r>
              <a:rPr lang="en-US" dirty="0"/>
              <a:t>Military Expenditures</a:t>
            </a:r>
          </a:p>
          <a:p>
            <a:pPr lvl="1"/>
            <a:r>
              <a:rPr lang="en-US" dirty="0"/>
              <a:t>Children out of school</a:t>
            </a:r>
          </a:p>
          <a:p>
            <a:pPr lvl="1"/>
            <a:r>
              <a:rPr lang="en-US" dirty="0"/>
              <a:t>Population growth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2F2A3-B1F5-4242-AE2C-88D5C690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12" y="4255444"/>
            <a:ext cx="6870103" cy="1985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85BE0-5F19-4228-8CF8-3BD9857D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891" y="2476500"/>
            <a:ext cx="58388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1DD3-A7EA-4DB7-B1EF-679A0017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121E-1AE2-4242-85ED-8DDA398D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empty cells</a:t>
            </a:r>
          </a:p>
          <a:p>
            <a:r>
              <a:rPr lang="en-US" dirty="0"/>
              <a:t>Removing columns of years with no happiness index to compare to</a:t>
            </a:r>
          </a:p>
          <a:p>
            <a:endParaRPr lang="en-US" dirty="0"/>
          </a:p>
          <a:p>
            <a:r>
              <a:rPr lang="en-US" dirty="0"/>
              <a:t>Experimenting with different formats to more easily read data into PostgreSQL (yearly tables vs one master table with yearly columns)</a:t>
            </a:r>
          </a:p>
        </p:txBody>
      </p:sp>
    </p:spTree>
    <p:extLst>
      <p:ext uri="{BB962C8B-B14F-4D97-AF65-F5344CB8AC3E}">
        <p14:creationId xmlns:p14="http://schemas.microsoft.com/office/powerpoint/2010/main" val="405292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70A2-356F-4895-8E2C-93DF0853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data into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B8DBE-F53C-4832-AC1F-D135F0DC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into PostgreSQL database</a:t>
            </a:r>
          </a:p>
          <a:p>
            <a:pPr lvl="1"/>
            <a:r>
              <a:rPr lang="en-US" dirty="0"/>
              <a:t>Create tables for each year of happiness</a:t>
            </a:r>
          </a:p>
          <a:p>
            <a:pPr lvl="1"/>
            <a:r>
              <a:rPr lang="en-US" dirty="0"/>
              <a:t>Create tables for other values</a:t>
            </a:r>
          </a:p>
          <a:p>
            <a:pPr lvl="2"/>
            <a:r>
              <a:rPr lang="en-US" dirty="0"/>
              <a:t>Suicide</a:t>
            </a:r>
          </a:p>
          <a:p>
            <a:pPr lvl="2"/>
            <a:r>
              <a:rPr lang="en-US" dirty="0"/>
              <a:t>Refugee rates</a:t>
            </a:r>
          </a:p>
          <a:p>
            <a:pPr lvl="2"/>
            <a:r>
              <a:rPr lang="en-US" dirty="0"/>
              <a:t>Military budget</a:t>
            </a:r>
          </a:p>
          <a:p>
            <a:pPr lvl="2"/>
            <a:r>
              <a:rPr lang="en-US" dirty="0"/>
              <a:t>Population growth 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2DB91-AD10-4851-A9CB-A58C99C7F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045" y="292475"/>
            <a:ext cx="4114322" cy="57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7446-588D-4E10-89DA-74DD716E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for happiness etc.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821BA-62D8-4A3C-8DC6-D81402A39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290"/>
            <a:ext cx="9538982" cy="4587297"/>
          </a:xfrm>
        </p:spPr>
      </p:pic>
    </p:spTree>
    <p:extLst>
      <p:ext uri="{BB962C8B-B14F-4D97-AF65-F5344CB8AC3E}">
        <p14:creationId xmlns:p14="http://schemas.microsoft.com/office/powerpoint/2010/main" val="128850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World Happiness Index</vt:lpstr>
      <vt:lpstr>Getting the Data</vt:lpstr>
      <vt:lpstr>Cleaning the Data</vt:lpstr>
      <vt:lpstr>Putting the data into SQL</vt:lpstr>
      <vt:lpstr>Creating Tables for happiness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Index</dc:title>
  <dc:creator>Bill Troolin</dc:creator>
  <cp:lastModifiedBy>Bill Troolin</cp:lastModifiedBy>
  <cp:revision>2</cp:revision>
  <dcterms:created xsi:type="dcterms:W3CDTF">2020-12-15T02:56:51Z</dcterms:created>
  <dcterms:modified xsi:type="dcterms:W3CDTF">2020-12-15T03:17:27Z</dcterms:modified>
</cp:coreProperties>
</file>