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1" name="Group 21"/>
          <p:cNvGrpSpPr/>
          <p:nvPr/>
        </p:nvGrpSpPr>
        <p:grpSpPr>
          <a:xfrm>
            <a:off x="2831734" y="3945632"/>
            <a:ext cx="3917513" cy="486922"/>
            <a:chOff x="0" y="0"/>
            <a:chExt cx="3917511" cy="486921"/>
          </a:xfrm>
        </p:grpSpPr>
        <p:pic>
          <p:nvPicPr>
            <p:cNvPr id="19" name="image1.png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1.png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2757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396991" y="2504043"/>
            <a:ext cx="2700337" cy="3810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3"/>
          </p:nvPr>
        </p:nvSpPr>
        <p:spPr>
          <a:xfrm>
            <a:off x="396992" y="3998593"/>
            <a:ext cx="2270008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UCFB - All Rights Reserved</a:t>
            </a:r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23" name="Shape 123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4" name="image3.pn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7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825137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144" name="Shape 144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67" name="Shape 167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 flipV="1">
            <a:off x="426891" y="3691892"/>
            <a:ext cx="688831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26892" y="4020498"/>
            <a:ext cx="4678508" cy="34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at UT Austin | </a:t>
            </a:r>
          </a:p>
        </p:txBody>
      </p:sp>
      <p:sp>
        <p:nvSpPr>
          <p:cNvPr id="178" name="Shape 17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953000" y="4036236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8" indent="-205738" defTabSz="914400">
              <a:lnSpc>
                <a:spcPct val="90000"/>
              </a:lnSpc>
              <a:spcBef>
                <a:spcPts val="1000"/>
              </a:spcBef>
              <a:buFontTx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pic>
        <p:nvPicPr>
          <p:cNvPr id="182" name="image4.png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t="10220"/>
          <a:stretch>
            <a:fillRect/>
          </a:stretch>
        </p:blipFill>
        <p:spPr>
          <a:xfrm>
            <a:off x="0" y="-2"/>
            <a:ext cx="9144000" cy="56098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204" name="image4.png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/>
          <a:stretch>
            <a:fillRect/>
          </a:stretch>
        </p:blipFill>
        <p:spPr>
          <a:xfrm>
            <a:off x="-5871" y="6400799"/>
            <a:ext cx="2179730" cy="48135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5" name="Shape 35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3370402" y="4034787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79" name="Shape 79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2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Rutgers Coding Bootcamp |</a:t>
            </a:r>
          </a:p>
        </p:txBody>
      </p:sp>
      <p:sp>
        <p:nvSpPr>
          <p:cNvPr id="98" name="Shape 9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2.png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32358" y="6411721"/>
            <a:ext cx="3917513" cy="486922"/>
            <a:chOff x="0" y="0"/>
            <a:chExt cx="3917511" cy="486921"/>
          </a:xfrm>
        </p:grpSpPr>
        <p:pic>
          <p:nvPicPr>
            <p:cNvPr id="5" name="image1.png" descr="Content Placeholder 8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3945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1.png" descr="Content Placeholder 8"/>
            <p:cNvPicPr>
              <a:picLocks noChangeAspect="1"/>
            </p:cNvPicPr>
            <p:nvPr/>
          </p:nvPicPr>
          <p:blipFill>
            <a:blip r:embed="rId19">
              <a:extLst/>
            </a:blip>
            <a:srcRect r="92757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8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tgersCodingBootcamp/RUTSOM201801FSF4-Class-Repository-FSF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Git’n Pro with HTML/CSS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xfrm>
            <a:off x="3370402" y="4034787"/>
            <a:ext cx="2270009" cy="38100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January 2018</a:t>
            </a:r>
            <a:endParaRPr dirty="0"/>
          </a:p>
        </p:txBody>
      </p:sp>
      <p:sp>
        <p:nvSpPr>
          <p:cNvPr id="216" name="Shape 21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Day 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Collaborative Coding</a:t>
            </a:r>
          </a:p>
        </p:txBody>
      </p:sp>
      <p:pic>
        <p:nvPicPr>
          <p:cNvPr id="240" name="image5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152398" y="4952999"/>
            <a:ext cx="8882745" cy="123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The Team’s Task</a:t>
            </a:r>
          </a:p>
        </p:txBody>
      </p:sp>
      <p:sp>
        <p:nvSpPr>
          <p:cNvPr id="244" name="Shape 244"/>
          <p:cNvSpPr/>
          <p:nvPr/>
        </p:nvSpPr>
        <p:spPr>
          <a:xfrm>
            <a:off x="911982" y="1370330"/>
            <a:ext cx="7569804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Task:  Make a list in HTML showing the three branches</a:t>
            </a:r>
          </a:p>
          <a:p>
            <a:pPr>
              <a:defRPr sz="2400"/>
            </a:pPr>
            <a:r>
              <a:t>          of US government.</a:t>
            </a:r>
          </a:p>
        </p:txBody>
      </p:sp>
      <p:sp>
        <p:nvSpPr>
          <p:cNvPr id="245" name="Shape 245"/>
          <p:cNvSpPr/>
          <p:nvPr/>
        </p:nvSpPr>
        <p:spPr>
          <a:xfrm>
            <a:off x="3508028" y="3249928"/>
            <a:ext cx="212794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Programming Team:</a:t>
            </a:r>
          </a:p>
        </p:txBody>
      </p:sp>
      <p:pic>
        <p:nvPicPr>
          <p:cNvPr id="246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001" y="3999555"/>
            <a:ext cx="1741605" cy="144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2.jpeg" descr="Picture 1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3949320" y="3960526"/>
            <a:ext cx="1219202" cy="152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3960503"/>
            <a:ext cx="1239408" cy="152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SpongeBob &amp; Kobe make their edits</a:t>
            </a:r>
          </a:p>
        </p:txBody>
      </p:sp>
      <p:pic>
        <p:nvPicPr>
          <p:cNvPr id="251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 flipV="1">
            <a:off x="2057399" y="1499176"/>
            <a:ext cx="457202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53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0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2543174" y="1222177"/>
            <a:ext cx="1575082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Programming Away…</a:t>
            </a:r>
          </a:p>
        </p:txBody>
      </p:sp>
      <p:sp>
        <p:nvSpPr>
          <p:cNvPr id="255" name="Shape 255"/>
          <p:cNvSpPr/>
          <p:nvPr/>
        </p:nvSpPr>
        <p:spPr>
          <a:xfrm flipV="1">
            <a:off x="2085974" y="4746998"/>
            <a:ext cx="457202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666999" y="4441533"/>
            <a:ext cx="1575082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Programming Away…</a:t>
            </a:r>
          </a:p>
        </p:txBody>
      </p:sp>
      <p:pic>
        <p:nvPicPr>
          <p:cNvPr id="257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>
            <a:off x="3798365" y="2501525"/>
            <a:ext cx="2457558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SpongeBob's Version</a:t>
            </a:r>
          </a:p>
        </p:txBody>
      </p:sp>
      <p:sp>
        <p:nvSpPr>
          <p:cNvPr id="259" name="Shape 259"/>
          <p:cNvSpPr/>
          <p:nvPr/>
        </p:nvSpPr>
        <p:spPr>
          <a:xfrm>
            <a:off x="4242351" y="5325404"/>
            <a:ext cx="174720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Version</a:t>
            </a:r>
          </a:p>
        </p:txBody>
      </p:sp>
      <p:pic>
        <p:nvPicPr>
          <p:cNvPr id="260" name="image2.jpeg" descr="Picture 17"/>
          <p:cNvPicPr>
            <a:picLocks noChangeAspect="1"/>
          </p:cNvPicPr>
          <p:nvPr/>
        </p:nvPicPr>
        <p:blipFill>
          <a:blip r:embed="rId4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Different Solutions</a:t>
            </a:r>
          </a:p>
        </p:txBody>
      </p:sp>
      <p:pic>
        <p:nvPicPr>
          <p:cNvPr id="263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98" y="2825542"/>
            <a:ext cx="1741605" cy="144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5816600" y="2786513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302382" y="1226223"/>
            <a:ext cx="2767083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sp>
        <p:nvSpPr>
          <p:cNvPr id="266" name="Shape 266"/>
          <p:cNvSpPr/>
          <p:nvPr/>
        </p:nvSpPr>
        <p:spPr>
          <a:xfrm>
            <a:off x="5655128" y="1124623"/>
            <a:ext cx="3135991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  <p:grpSp>
        <p:nvGrpSpPr>
          <p:cNvPr id="269" name="Group 269"/>
          <p:cNvGrpSpPr/>
          <p:nvPr/>
        </p:nvGrpSpPr>
        <p:grpSpPr>
          <a:xfrm>
            <a:off x="3437495" y="1202093"/>
            <a:ext cx="1849605" cy="1399492"/>
            <a:chOff x="0" y="0"/>
            <a:chExt cx="1849603" cy="1399491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1849604" cy="1399492"/>
            </a:xfrm>
            <a:prstGeom prst="leftRightArrow">
              <a:avLst>
                <a:gd name="adj1" fmla="val 32000"/>
                <a:gd name="adj2" fmla="val 39929"/>
              </a:avLst>
            </a:pr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indent="457200"/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78817" y="387326"/>
              <a:ext cx="1491970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/>
              <a:r>
                <a:t>        Different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Resolution</a:t>
            </a:r>
          </a:p>
        </p:txBody>
      </p:sp>
      <p:pic>
        <p:nvPicPr>
          <p:cNvPr id="272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98" y="11413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825500" y="4404278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5880475" y="2181568"/>
            <a:ext cx="319410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t>“Let’s settle on this…”</a:t>
            </a:r>
          </a:p>
        </p:txBody>
      </p:sp>
      <p:sp>
        <p:nvSpPr>
          <p:cNvPr id="275" name="Shape 275"/>
          <p:cNvSpPr/>
          <p:nvPr/>
        </p:nvSpPr>
        <p:spPr>
          <a:xfrm>
            <a:off x="5492748" y="2601688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76" name="Shape 276"/>
          <p:cNvSpPr/>
          <p:nvPr/>
        </p:nvSpPr>
        <p:spPr>
          <a:xfrm>
            <a:off x="2550281" y="1150023"/>
            <a:ext cx="2767084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sp>
        <p:nvSpPr>
          <p:cNvPr id="277" name="Shape 277"/>
          <p:cNvSpPr/>
          <p:nvPr/>
        </p:nvSpPr>
        <p:spPr>
          <a:xfrm>
            <a:off x="2365828" y="4452022"/>
            <a:ext cx="3135991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  <p:sp>
        <p:nvSpPr>
          <p:cNvPr id="278" name="Shape 278"/>
          <p:cNvSpPr/>
          <p:nvPr/>
        </p:nvSpPr>
        <p:spPr>
          <a:xfrm>
            <a:off x="4164507" y="2597322"/>
            <a:ext cx="1337314" cy="6417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9" name="Shape 279"/>
          <p:cNvSpPr/>
          <p:nvPr/>
        </p:nvSpPr>
        <p:spPr>
          <a:xfrm flipV="1">
            <a:off x="4163155" y="3555998"/>
            <a:ext cx="1338667" cy="5871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Kiss dude </a:t>
            </a:r>
          </a:p>
        </p:txBody>
      </p:sp>
      <p:pic>
        <p:nvPicPr>
          <p:cNvPr id="282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8763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2490478" y="2857357"/>
            <a:ext cx="4507223" cy="114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 b="1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sz="3600" b="1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6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03" y="1360662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hape 287"/>
          <p:cNvSpPr/>
          <p:nvPr/>
        </p:nvSpPr>
        <p:spPr>
          <a:xfrm>
            <a:off x="3665682" y="1199264"/>
            <a:ext cx="3668115" cy="178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288" name="Shape 288"/>
          <p:cNvSpPr/>
          <p:nvPr/>
        </p:nvSpPr>
        <p:spPr>
          <a:xfrm>
            <a:off x="5389283" y="3715329"/>
            <a:ext cx="3502481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sp>
        <p:nvSpPr>
          <p:cNvPr id="289" name="Shape 289"/>
          <p:cNvSpPr/>
          <p:nvPr/>
        </p:nvSpPr>
        <p:spPr>
          <a:xfrm>
            <a:off x="654049" y="3715329"/>
            <a:ext cx="3081445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90" name="Shape 290"/>
          <p:cNvSpPr/>
          <p:nvPr/>
        </p:nvSpPr>
        <p:spPr>
          <a:xfrm>
            <a:off x="850900" y="4305300"/>
            <a:ext cx="2787652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977900" y="46609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104900" y="50165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634999" y="3949700"/>
            <a:ext cx="70963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673340" y="5372470"/>
            <a:ext cx="872899" cy="2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113272" y="3964249"/>
            <a:ext cx="1055292" cy="1270002"/>
          </a:xfrm>
          <a:prstGeom prst="rightArrow">
            <a:avLst>
              <a:gd name="adj1" fmla="val 32000"/>
              <a:gd name="adj2" fmla="val 7702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2.jpeg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299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2514600" y="2747661"/>
            <a:ext cx="6558644" cy="152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 b="1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sz="15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….and watch your teammates’ work</a:t>
            </a:r>
          </a:p>
        </p:txBody>
      </p:sp>
      <p:grpSp>
        <p:nvGrpSpPr>
          <p:cNvPr id="305" name="Group 305"/>
          <p:cNvGrpSpPr/>
          <p:nvPr/>
        </p:nvGrpSpPr>
        <p:grpSpPr>
          <a:xfrm>
            <a:off x="866773" y="1307705"/>
            <a:ext cx="720023" cy="720023"/>
            <a:chOff x="-1" y="-1"/>
            <a:chExt cx="720022" cy="720022"/>
          </a:xfrm>
        </p:grpSpPr>
        <p:sp>
          <p:nvSpPr>
            <p:cNvPr id="302" name="Shape 302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806032" y="4685380"/>
            <a:ext cx="673937" cy="673937"/>
            <a:chOff x="0" y="-1"/>
            <a:chExt cx="673936" cy="673936"/>
          </a:xfrm>
        </p:grpSpPr>
        <p:sp>
          <p:nvSpPr>
            <p:cNvPr id="306" name="Shape 306"/>
            <p:cNvSpPr/>
            <p:nvPr/>
          </p:nvSpPr>
          <p:spPr>
            <a:xfrm>
              <a:off x="-1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93910" y="201086"/>
              <a:ext cx="286114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-1" y="-2"/>
              <a:ext cx="673937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Version Control</a:t>
            </a:r>
          </a:p>
        </p:txBody>
      </p:sp>
      <p:sp>
        <p:nvSpPr>
          <p:cNvPr id="312" name="Shape 312"/>
          <p:cNvSpPr/>
          <p:nvPr/>
        </p:nvSpPr>
        <p:spPr>
          <a:xfrm>
            <a:off x="443344" y="914399"/>
            <a:ext cx="8229601" cy="5769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process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315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480" y="4113783"/>
            <a:ext cx="1741606" cy="144237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550451" y="5778379"/>
            <a:ext cx="228599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Bob’s branch</a:t>
            </a:r>
          </a:p>
        </p:txBody>
      </p:sp>
      <p:sp>
        <p:nvSpPr>
          <p:cNvPr id="317" name="Shape 317"/>
          <p:cNvSpPr/>
          <p:nvPr/>
        </p:nvSpPr>
        <p:spPr>
          <a:xfrm>
            <a:off x="582411" y="5784520"/>
            <a:ext cx="1480502" cy="33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18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634999" y="41672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4077653" y="1232798"/>
            <a:ext cx="1268095" cy="1271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20" name="Shape 320"/>
          <p:cNvSpPr/>
          <p:nvPr/>
        </p:nvSpPr>
        <p:spPr>
          <a:xfrm flipH="1">
            <a:off x="2537403" y="3073867"/>
            <a:ext cx="1670179" cy="95670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570031" y="3062846"/>
            <a:ext cx="2" cy="91922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73425" y="2621497"/>
            <a:ext cx="173023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Personal branch</a:t>
            </a:r>
          </a:p>
        </p:txBody>
      </p:sp>
      <p:sp>
        <p:nvSpPr>
          <p:cNvPr id="323" name="Shape 323"/>
          <p:cNvSpPr/>
          <p:nvPr/>
        </p:nvSpPr>
        <p:spPr>
          <a:xfrm>
            <a:off x="3935040" y="694554"/>
            <a:ext cx="155331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Master Branch</a:t>
            </a:r>
          </a:p>
        </p:txBody>
      </p:sp>
      <p:pic>
        <p:nvPicPr>
          <p:cNvPr id="324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74731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6264959" y="5778379"/>
            <a:ext cx="203150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</a:t>
            </a:r>
          </a:p>
        </p:txBody>
      </p:sp>
      <p:sp>
        <p:nvSpPr>
          <p:cNvPr id="326" name="Shape 326"/>
          <p:cNvSpPr/>
          <p:nvPr/>
        </p:nvSpPr>
        <p:spPr>
          <a:xfrm>
            <a:off x="5295898" y="3132376"/>
            <a:ext cx="1212609" cy="60410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144381" y="1718679"/>
            <a:ext cx="263470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/>
            </a:lvl1pPr>
          </a:lstStyle>
          <a:p>
            <a:r>
              <a:t>‘Branch’ = personal copy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19" name="image1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9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team goes to work</a:t>
            </a:r>
          </a:p>
        </p:txBody>
      </p:sp>
      <p:pic>
        <p:nvPicPr>
          <p:cNvPr id="330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/>
        </p:nvSpPr>
        <p:spPr>
          <a:xfrm>
            <a:off x="2956681" y="1162723"/>
            <a:ext cx="2767084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pic>
        <p:nvPicPr>
          <p:cNvPr id="332" name="image2.jpeg" descr="Picture 17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11199" y="36211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Shape 333"/>
          <p:cNvSpPr/>
          <p:nvPr/>
        </p:nvSpPr>
        <p:spPr>
          <a:xfrm>
            <a:off x="3020181" y="3668919"/>
            <a:ext cx="3135992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79" y="4675875"/>
            <a:ext cx="1741605" cy="1442373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 pushes first</a:t>
            </a:r>
          </a:p>
        </p:txBody>
      </p:sp>
      <p:sp>
        <p:nvSpPr>
          <p:cNvPr id="337" name="Shape 337"/>
          <p:cNvSpPr/>
          <p:nvPr/>
        </p:nvSpPr>
        <p:spPr>
          <a:xfrm>
            <a:off x="2462633" y="1061591"/>
            <a:ext cx="14760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Copy</a:t>
            </a:r>
          </a:p>
        </p:txBody>
      </p:sp>
      <p:sp>
        <p:nvSpPr>
          <p:cNvPr id="338" name="Shape 338"/>
          <p:cNvSpPr/>
          <p:nvPr/>
        </p:nvSpPr>
        <p:spPr>
          <a:xfrm>
            <a:off x="1934536" y="5820092"/>
            <a:ext cx="248345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Bob’s Branch</a:t>
            </a:r>
          </a:p>
        </p:txBody>
      </p:sp>
      <p:pic>
        <p:nvPicPr>
          <p:cNvPr id="339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41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893" y="4931243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 rot="16200000">
            <a:off x="1727855" y="3638425"/>
            <a:ext cx="2572938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 Bob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Kobe’s edits are ready</a:t>
            </a:r>
          </a:p>
        </p:txBody>
      </p:sp>
      <p:sp>
        <p:nvSpPr>
          <p:cNvPr id="346" name="Shape 346"/>
          <p:cNvSpPr/>
          <p:nvPr/>
        </p:nvSpPr>
        <p:spPr>
          <a:xfrm>
            <a:off x="721482" y="1649728"/>
            <a:ext cx="830672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Rule:  pull first, then push your changes</a:t>
            </a:r>
          </a:p>
        </p:txBody>
      </p:sp>
      <p:sp>
        <p:nvSpPr>
          <p:cNvPr id="347" name="Shape 347"/>
          <p:cNvSpPr/>
          <p:nvPr/>
        </p:nvSpPr>
        <p:spPr>
          <a:xfrm>
            <a:off x="3058281" y="3839835"/>
            <a:ext cx="64282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Ok</a:t>
            </a:r>
          </a:p>
        </p:txBody>
      </p:sp>
      <p:pic>
        <p:nvPicPr>
          <p:cNvPr id="348" name="image2.jpeg" descr="Picture 41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939799" y="3392041"/>
            <a:ext cx="1219201" cy="152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pulls latest changes</a:t>
            </a:r>
          </a:p>
        </p:txBody>
      </p:sp>
      <p:sp>
        <p:nvSpPr>
          <p:cNvPr id="351" name="Shape 351"/>
          <p:cNvSpPr/>
          <p:nvPr/>
        </p:nvSpPr>
        <p:spPr>
          <a:xfrm>
            <a:off x="2945233" y="1163191"/>
            <a:ext cx="14760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Copy</a:t>
            </a:r>
          </a:p>
        </p:txBody>
      </p:sp>
      <p:pic>
        <p:nvPicPr>
          <p:cNvPr id="35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1" y="1578698"/>
            <a:ext cx="880837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54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87399" y="4674356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hape 355"/>
          <p:cNvSpPr/>
          <p:nvPr/>
        </p:nvSpPr>
        <p:spPr>
          <a:xfrm>
            <a:off x="3543298" y="2686911"/>
            <a:ext cx="2" cy="148417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861959" y="5653018"/>
            <a:ext cx="17089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57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51" y="4675270"/>
            <a:ext cx="880836" cy="88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conflicts with master branch</a:t>
            </a:r>
          </a:p>
        </p:txBody>
      </p:sp>
      <p:sp>
        <p:nvSpPr>
          <p:cNvPr id="360" name="Shape 360"/>
          <p:cNvSpPr/>
          <p:nvPr/>
        </p:nvSpPr>
        <p:spPr>
          <a:xfrm>
            <a:off x="2945233" y="11631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pic>
        <p:nvPicPr>
          <p:cNvPr id="361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1" y="1578698"/>
            <a:ext cx="880837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63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87399" y="4674356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3543298" y="2686911"/>
            <a:ext cx="2" cy="148417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549004" y="4236444"/>
            <a:ext cx="381793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6" name="Shape 366"/>
          <p:cNvSpPr/>
          <p:nvPr/>
        </p:nvSpPr>
        <p:spPr>
          <a:xfrm>
            <a:off x="6322181" y="4888229"/>
            <a:ext cx="204132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Git sees a conflict.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Kobe resolves</a:t>
            </a:r>
          </a:p>
        </p:txBody>
      </p:sp>
      <p:sp>
        <p:nvSpPr>
          <p:cNvPr id="369" name="Shape 369"/>
          <p:cNvSpPr/>
          <p:nvPr/>
        </p:nvSpPr>
        <p:spPr>
          <a:xfrm>
            <a:off x="5378448" y="1776189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370" name="Shape 370"/>
          <p:cNvSpPr/>
          <p:nvPr/>
        </p:nvSpPr>
        <p:spPr>
          <a:xfrm>
            <a:off x="428104" y="1925043"/>
            <a:ext cx="381793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71" name="Shape 371"/>
          <p:cNvSpPr/>
          <p:nvPr/>
        </p:nvSpPr>
        <p:spPr>
          <a:xfrm>
            <a:off x="2661882" y="2585305"/>
            <a:ext cx="3080821" cy="16208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2" name="Shape 372"/>
          <p:cNvSpPr/>
          <p:nvPr/>
        </p:nvSpPr>
        <p:spPr>
          <a:xfrm flipV="1">
            <a:off x="2724719" y="3002619"/>
            <a:ext cx="3079683" cy="4017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3" name="Shape 373"/>
          <p:cNvSpPr/>
          <p:nvPr/>
        </p:nvSpPr>
        <p:spPr>
          <a:xfrm flipV="1">
            <a:off x="2957958" y="2471513"/>
            <a:ext cx="2785537" cy="4587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6075059" y="4649718"/>
            <a:ext cx="17089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75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050" y="3671970"/>
            <a:ext cx="880837" cy="88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fixes and pushes</a:t>
            </a:r>
          </a:p>
        </p:txBody>
      </p:sp>
      <p:sp>
        <p:nvSpPr>
          <p:cNvPr id="378" name="Shape 378"/>
          <p:cNvSpPr/>
          <p:nvPr/>
        </p:nvSpPr>
        <p:spPr>
          <a:xfrm>
            <a:off x="2462633" y="10615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sp>
        <p:nvSpPr>
          <p:cNvPr id="379" name="Shape 379"/>
          <p:cNvSpPr/>
          <p:nvPr/>
        </p:nvSpPr>
        <p:spPr>
          <a:xfrm>
            <a:off x="3173149" y="5912327"/>
            <a:ext cx="170891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80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8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79" y="4966272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 rot="16200000">
            <a:off x="2779093" y="3838404"/>
            <a:ext cx="2243035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revision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  <p:pic>
        <p:nvPicPr>
          <p:cNvPr id="385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514288" y="4737856"/>
            <a:ext cx="1219201" cy="152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996" y="14871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hape 387"/>
          <p:cNvSpPr/>
          <p:nvPr/>
        </p:nvSpPr>
        <p:spPr>
          <a:xfrm>
            <a:off x="3810984" y="23846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388" name="Shape 388"/>
          <p:cNvSpPr/>
          <p:nvPr/>
        </p:nvSpPr>
        <p:spPr>
          <a:xfrm>
            <a:off x="5071523" y="4698020"/>
            <a:ext cx="2337119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 </a:t>
            </a:r>
          </a:p>
          <a:p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Kiss Dude starts his work</a:t>
            </a:r>
          </a:p>
        </p:txBody>
      </p:sp>
      <p:sp>
        <p:nvSpPr>
          <p:cNvPr id="391" name="Shape 391"/>
          <p:cNvSpPr/>
          <p:nvPr/>
        </p:nvSpPr>
        <p:spPr>
          <a:xfrm>
            <a:off x="721482" y="1649729"/>
            <a:ext cx="830672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Rule:  pull first, then push your changes</a:t>
            </a:r>
          </a:p>
        </p:txBody>
      </p:sp>
      <p:pic>
        <p:nvPicPr>
          <p:cNvPr id="392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392018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3058281" y="3839835"/>
            <a:ext cx="410285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Rules R 4 suckers!!!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 pushes</a:t>
            </a:r>
          </a:p>
        </p:txBody>
      </p:sp>
      <p:sp>
        <p:nvSpPr>
          <p:cNvPr id="396" name="Shape 396"/>
          <p:cNvSpPr/>
          <p:nvPr/>
        </p:nvSpPr>
        <p:spPr>
          <a:xfrm>
            <a:off x="1141833" y="11123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sp>
        <p:nvSpPr>
          <p:cNvPr id="397" name="Shape 397"/>
          <p:cNvSpPr/>
          <p:nvPr/>
        </p:nvSpPr>
        <p:spPr>
          <a:xfrm>
            <a:off x="3173149" y="5912327"/>
            <a:ext cx="222985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</a:t>
            </a:r>
          </a:p>
        </p:txBody>
      </p:sp>
      <p:pic>
        <p:nvPicPr>
          <p:cNvPr id="398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96" y="1567343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hape 399"/>
          <p:cNvSpPr/>
          <p:nvPr/>
        </p:nvSpPr>
        <p:spPr>
          <a:xfrm>
            <a:off x="1372583" y="2473579"/>
            <a:ext cx="217150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400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1" y="4966272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/>
          <p:nvPr/>
        </p:nvSpPr>
        <p:spPr>
          <a:xfrm rot="16200000">
            <a:off x="2779093" y="3838404"/>
            <a:ext cx="2243035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(uploads) </a:t>
            </a:r>
            <a:r>
              <a:t>his revision the main branch.  No code conflicts. 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what we want.</a:t>
            </a:r>
          </a:p>
        </p:txBody>
      </p:sp>
      <p:pic>
        <p:nvPicPr>
          <p:cNvPr id="403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96" y="15379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Shape 404"/>
          <p:cNvSpPr/>
          <p:nvPr/>
        </p:nvSpPr>
        <p:spPr>
          <a:xfrm>
            <a:off x="2604484" y="24481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pic>
        <p:nvPicPr>
          <p:cNvPr id="405" name="image7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700118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5236883" y="4262682"/>
            <a:ext cx="3502481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pic>
        <p:nvPicPr>
          <p:cNvPr id="407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896" y="15379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Shape 408"/>
          <p:cNvSpPr/>
          <p:nvPr/>
        </p:nvSpPr>
        <p:spPr>
          <a:xfrm>
            <a:off x="3659263" y="247762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If Kiss dude had made a pull first…</a:t>
            </a:r>
          </a:p>
        </p:txBody>
      </p:sp>
      <p:sp>
        <p:nvSpPr>
          <p:cNvPr id="411" name="Shape 411"/>
          <p:cNvSpPr/>
          <p:nvPr/>
        </p:nvSpPr>
        <p:spPr>
          <a:xfrm>
            <a:off x="2982515" y="2108008"/>
            <a:ext cx="3594308" cy="364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t>&lt;list&gt;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&lt;li&gt;Washington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&lt;li&gt;Dudes in Robes/li&gt;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&lt;li&gt;Mr. Hot Shot&lt;li&gt;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&lt;ul&gt; 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&lt;li&gt;Legislative&lt;/li&gt;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&lt;li&gt;Judicial&lt;/li&gt;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&lt;li&gt;Executive&lt;/li&gt;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&lt;/ul&gt;</a:t>
            </a:r>
          </a:p>
        </p:txBody>
      </p:sp>
      <p:sp>
        <p:nvSpPr>
          <p:cNvPr id="412" name="Shape 412"/>
          <p:cNvSpPr/>
          <p:nvPr/>
        </p:nvSpPr>
        <p:spPr>
          <a:xfrm>
            <a:off x="3630755" y="1175254"/>
            <a:ext cx="188248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Conflict!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image2.jpeg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2202" y="40021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overwritten work is discovered</a:t>
            </a:r>
          </a:p>
        </p:txBody>
      </p:sp>
      <p:pic>
        <p:nvPicPr>
          <p:cNvPr id="416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197" y="1915597"/>
            <a:ext cx="1741605" cy="14423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0" name="Group 420"/>
          <p:cNvGrpSpPr/>
          <p:nvPr/>
        </p:nvGrpSpPr>
        <p:grpSpPr>
          <a:xfrm>
            <a:off x="851790" y="2069295"/>
            <a:ext cx="720024" cy="720023"/>
            <a:chOff x="-1" y="-1"/>
            <a:chExt cx="720022" cy="720022"/>
          </a:xfrm>
        </p:grpSpPr>
        <p:sp>
          <p:nvSpPr>
            <p:cNvPr id="417" name="Shape 417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24" name="Group 424"/>
          <p:cNvGrpSpPr/>
          <p:nvPr/>
        </p:nvGrpSpPr>
        <p:grpSpPr>
          <a:xfrm>
            <a:off x="798634" y="4088480"/>
            <a:ext cx="673937" cy="673937"/>
            <a:chOff x="-1" y="-1"/>
            <a:chExt cx="673936" cy="673936"/>
          </a:xfrm>
        </p:grpSpPr>
        <p:sp>
          <p:nvSpPr>
            <p:cNvPr id="421" name="Shape 421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425" name="image8.png" descr="kissCang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947" y="2004818"/>
            <a:ext cx="5470528" cy="3083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7.png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3000" y="3455518"/>
            <a:ext cx="586920" cy="720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304799" y="-2"/>
            <a:ext cx="7046567" cy="653858"/>
          </a:xfrm>
          <a:prstGeom prst="rect">
            <a:avLst/>
          </a:prstGeom>
        </p:spPr>
        <p:txBody>
          <a:bodyPr/>
          <a:lstStyle/>
          <a:p>
            <a:r>
              <a:t>Roll Back</a:t>
            </a:r>
          </a:p>
        </p:txBody>
      </p:sp>
      <p:pic>
        <p:nvPicPr>
          <p:cNvPr id="429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image7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Shape 431"/>
          <p:cNvSpPr/>
          <p:nvPr/>
        </p:nvSpPr>
        <p:spPr>
          <a:xfrm>
            <a:off x="2462633" y="1061591"/>
            <a:ext cx="147596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Main Branch</a:t>
            </a:r>
          </a:p>
        </p:txBody>
      </p:sp>
      <p:sp>
        <p:nvSpPr>
          <p:cNvPr id="432" name="Shape 432"/>
          <p:cNvSpPr/>
          <p:nvPr/>
        </p:nvSpPr>
        <p:spPr>
          <a:xfrm>
            <a:off x="5336128" y="5807273"/>
            <a:ext cx="231881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 </a:t>
            </a:r>
          </a:p>
        </p:txBody>
      </p:sp>
      <p:pic>
        <p:nvPicPr>
          <p:cNvPr id="433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38" name="Shape 438"/>
          <p:cNvSpPr/>
          <p:nvPr/>
        </p:nvSpPr>
        <p:spPr>
          <a:xfrm>
            <a:off x="3813159" y="241995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39" name="Shape 439"/>
          <p:cNvSpPr/>
          <p:nvPr/>
        </p:nvSpPr>
        <p:spPr>
          <a:xfrm>
            <a:off x="4893890" y="2426920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40" name="Shape 440"/>
          <p:cNvSpPr/>
          <p:nvPr/>
        </p:nvSpPr>
        <p:spPr>
          <a:xfrm>
            <a:off x="6386960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41" name="Shape 441"/>
          <p:cNvSpPr/>
          <p:nvPr/>
        </p:nvSpPr>
        <p:spPr>
          <a:xfrm flipV="1">
            <a:off x="3356231" y="1948252"/>
            <a:ext cx="254846" cy="171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2" name="Shape 442"/>
          <p:cNvSpPr/>
          <p:nvPr/>
        </p:nvSpPr>
        <p:spPr>
          <a:xfrm flipV="1">
            <a:off x="4491911" y="1945296"/>
            <a:ext cx="254844" cy="762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3" name="Shape 443"/>
          <p:cNvSpPr/>
          <p:nvPr/>
        </p:nvSpPr>
        <p:spPr>
          <a:xfrm flipV="1">
            <a:off x="5630893" y="1935665"/>
            <a:ext cx="254844" cy="762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44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/>
        </p:nvSpPr>
        <p:spPr>
          <a:xfrm>
            <a:off x="6048780" y="5041853"/>
            <a:ext cx="600488" cy="5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88105" y="1682234"/>
            <a:ext cx="600488" cy="5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16200000">
            <a:off x="4770275" y="1702523"/>
            <a:ext cx="817253" cy="224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5043130" y="3421307"/>
            <a:ext cx="3181289" cy="4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image2.jpeg" descr="Picture 13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452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Shape 454"/>
          <p:cNvSpPr/>
          <p:nvPr/>
        </p:nvSpPr>
        <p:spPr>
          <a:xfrm>
            <a:off x="2514600" y="2747661"/>
            <a:ext cx="6558644" cy="108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 b="1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58" name="Group 458"/>
          <p:cNvGrpSpPr/>
          <p:nvPr/>
        </p:nvGrpSpPr>
        <p:grpSpPr>
          <a:xfrm>
            <a:off x="866773" y="1307705"/>
            <a:ext cx="720023" cy="720023"/>
            <a:chOff x="-1" y="-1"/>
            <a:chExt cx="720022" cy="720022"/>
          </a:xfrm>
        </p:grpSpPr>
        <p:sp>
          <p:nvSpPr>
            <p:cNvPr id="455" name="Shape 455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912860" y="3018427"/>
            <a:ext cx="673937" cy="673937"/>
            <a:chOff x="-1" y="-1"/>
            <a:chExt cx="673936" cy="673936"/>
          </a:xfrm>
        </p:grpSpPr>
        <p:sp>
          <p:nvSpPr>
            <p:cNvPr id="459" name="Shape 459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769985" y="4685380"/>
            <a:ext cx="673937" cy="673937"/>
            <a:chOff x="-1" y="-1"/>
            <a:chExt cx="673936" cy="673936"/>
          </a:xfrm>
        </p:grpSpPr>
        <p:sp>
          <p:nvSpPr>
            <p:cNvPr id="463" name="Shape 463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Quick Activity!</a:t>
            </a:r>
          </a:p>
        </p:txBody>
      </p:sp>
      <p:sp>
        <p:nvSpPr>
          <p:cNvPr id="469" name="Shape 46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304800" y="914400"/>
            <a:ext cx="8686800" cy="212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471" name="Shape 471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So… What’s this GitHub?</a:t>
            </a:r>
          </a:p>
        </p:txBody>
      </p:sp>
      <p:sp>
        <p:nvSpPr>
          <p:cNvPr id="474" name="Shape 474"/>
          <p:cNvSpPr/>
          <p:nvPr/>
        </p:nvSpPr>
        <p:spPr>
          <a:xfrm>
            <a:off x="-2" y="990600"/>
            <a:ext cx="9149874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04799" y="1219197"/>
            <a:ext cx="8610601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6" name="image4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5119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Pushing and Pulling to GitHub</a:t>
            </a:r>
          </a:p>
        </p:txBody>
      </p:sp>
      <p:sp>
        <p:nvSpPr>
          <p:cNvPr id="479" name="Shape 479"/>
          <p:cNvSpPr/>
          <p:nvPr/>
        </p:nvSpPr>
        <p:spPr>
          <a:xfrm>
            <a:off x="0" y="864931"/>
            <a:ext cx="9144000" cy="1520851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81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1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2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1.gif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hape 486"/>
          <p:cNvSpPr/>
          <p:nvPr/>
        </p:nvSpPr>
        <p:spPr>
          <a:xfrm rot="5400000">
            <a:off x="1596341" y="2007502"/>
            <a:ext cx="873520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2418356" y="86775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88" name="Shape 488"/>
          <p:cNvSpPr/>
          <p:nvPr/>
        </p:nvSpPr>
        <p:spPr>
          <a:xfrm>
            <a:off x="3538132" y="86493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89" name="Shape 489"/>
          <p:cNvSpPr/>
          <p:nvPr/>
        </p:nvSpPr>
        <p:spPr>
          <a:xfrm>
            <a:off x="4618861" y="871892"/>
            <a:ext cx="21714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90" name="Shape 490"/>
          <p:cNvSpPr/>
          <p:nvPr/>
        </p:nvSpPr>
        <p:spPr>
          <a:xfrm>
            <a:off x="5874048" y="871892"/>
            <a:ext cx="21714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91" name="Shape 491"/>
          <p:cNvSpPr/>
          <p:nvPr/>
        </p:nvSpPr>
        <p:spPr>
          <a:xfrm flipV="1">
            <a:off x="1492184" y="2104038"/>
            <a:ext cx="2217512" cy="1238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563802" y="2546406"/>
            <a:ext cx="924034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3" name="Shape 493"/>
          <p:cNvSpPr/>
          <p:nvPr/>
        </p:nvSpPr>
        <p:spPr>
          <a:xfrm>
            <a:off x="2588153" y="2962181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4" name="Shape 494"/>
          <p:cNvSpPr/>
          <p:nvPr/>
        </p:nvSpPr>
        <p:spPr>
          <a:xfrm rot="5400000">
            <a:off x="843224" y="2749120"/>
            <a:ext cx="2379755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5" name="Shape 495"/>
          <p:cNvSpPr/>
          <p:nvPr/>
        </p:nvSpPr>
        <p:spPr>
          <a:xfrm flipV="1">
            <a:off x="1563802" y="2086392"/>
            <a:ext cx="3163642" cy="26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523112" y="4784183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7" name="Shape 497"/>
          <p:cNvSpPr/>
          <p:nvPr/>
        </p:nvSpPr>
        <p:spPr>
          <a:xfrm>
            <a:off x="1563802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8" name="Shape 498"/>
          <p:cNvSpPr/>
          <p:nvPr/>
        </p:nvSpPr>
        <p:spPr>
          <a:xfrm rot="10800000" flipV="1">
            <a:off x="1505872" y="2214935"/>
            <a:ext cx="3668450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4137221" y="5325805"/>
            <a:ext cx="92403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500" name="Shape 500"/>
          <p:cNvSpPr/>
          <p:nvPr/>
        </p:nvSpPr>
        <p:spPr>
          <a:xfrm flipV="1">
            <a:off x="1563803" y="2102029"/>
            <a:ext cx="4417249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4861833" y="5744566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502" name="Shape 502"/>
          <p:cNvSpPr/>
          <p:nvPr/>
        </p:nvSpPr>
        <p:spPr>
          <a:xfrm>
            <a:off x="6571557" y="1442918"/>
            <a:ext cx="135863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GitHub Branch</a:t>
            </a:r>
          </a:p>
        </p:txBody>
      </p:sp>
      <p:pic>
        <p:nvPicPr>
          <p:cNvPr id="503" name="image9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10.png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2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Shape 505"/>
          <p:cNvSpPr/>
          <p:nvPr/>
        </p:nvSpPr>
        <p:spPr>
          <a:xfrm rot="5400000">
            <a:off x="2201117" y="2772716"/>
            <a:ext cx="2379755" cy="1081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2921697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pic>
        <p:nvPicPr>
          <p:cNvPr id="507" name="image5.jpeg" descr="Picture 40"/>
          <p:cNvPicPr>
            <a:picLocks noChangeAspect="1"/>
          </p:cNvPicPr>
          <p:nvPr/>
        </p:nvPicPr>
        <p:blipFill>
          <a:blip r:embed="rId6">
            <a:extLst/>
          </a:blip>
          <a:srcRect l="31599" r="27629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Instructor Git Demo!</a:t>
            </a:r>
          </a:p>
        </p:txBody>
      </p:sp>
      <p:pic>
        <p:nvPicPr>
          <p:cNvPr id="512" name="image11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8" y="823409"/>
            <a:ext cx="8559802" cy="5397054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5" name="Shape 515"/>
          <p:cNvSpPr/>
          <p:nvPr/>
        </p:nvSpPr>
        <p:spPr>
          <a:xfrm>
            <a:off x="443344" y="914399"/>
            <a:ext cx="8229601" cy="601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8" name="Shape 518"/>
          <p:cNvSpPr/>
          <p:nvPr/>
        </p:nvSpPr>
        <p:spPr>
          <a:xfrm>
            <a:off x="443344" y="914399"/>
            <a:ext cx="8229601" cy="575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24" name="Shape 224"/>
          <p:cNvSpPr/>
          <p:nvPr/>
        </p:nvSpPr>
        <p:spPr>
          <a:xfrm>
            <a:off x="196850" y="838199"/>
            <a:ext cx="8947150" cy="4549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Practice, Practice, Practice: </a:t>
            </a:r>
            <a:r>
              <a:rPr b="0" dirty="0"/>
              <a:t>Work Individually or in Groups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Review In Class Material (Exercises and Slides)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Re-Watch Class Videos</a:t>
            </a:r>
            <a:endParaRPr lang="en-US" sz="2400" dirty="0"/>
          </a:p>
          <a:p>
            <a:pPr defTabSz="685800">
              <a:spcBef>
                <a:spcPts val="5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Class Office Hours: </a:t>
            </a:r>
            <a:r>
              <a:rPr b="0" dirty="0"/>
              <a:t>45 minutes before class, 30 minutes after</a:t>
            </a:r>
            <a:endParaRPr sz="2400" dirty="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One-on-One Sessions: </a:t>
            </a:r>
            <a:r>
              <a:rPr b="0" dirty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Contact Student Success: </a:t>
            </a:r>
            <a:r>
              <a:rPr b="0" dirty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21" name="Shape 52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304800" y="914400"/>
            <a:ext cx="8686800" cy="511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23" name="Shape 523"/>
          <p:cNvSpPr/>
          <p:nvPr/>
        </p:nvSpPr>
        <p:spPr>
          <a:xfrm>
            <a:off x="2514600" y="124823"/>
            <a:ext cx="6477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Still a Bit Lost? Never Worry!</a:t>
            </a:r>
          </a:p>
        </p:txBody>
      </p:sp>
      <p:pic>
        <p:nvPicPr>
          <p:cNvPr id="526" name="image12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7" cy="492442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27" name="Shape 527"/>
          <p:cNvSpPr/>
          <p:nvPr/>
        </p:nvSpPr>
        <p:spPr>
          <a:xfrm>
            <a:off x="5257800" y="2514599"/>
            <a:ext cx="3733800" cy="1150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If You’re Still Lost… Here’s a (Free) Course</a:t>
            </a:r>
          </a:p>
        </p:txBody>
      </p:sp>
      <p:pic>
        <p:nvPicPr>
          <p:cNvPr id="530" name="image13.png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31" name="Shape 531"/>
          <p:cNvSpPr/>
          <p:nvPr/>
        </p:nvSpPr>
        <p:spPr>
          <a:xfrm>
            <a:off x="2261618" y="5882663"/>
            <a:ext cx="44872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536" name="Shape 536"/>
          <p:cNvSpPr/>
          <p:nvPr/>
        </p:nvSpPr>
        <p:spPr>
          <a:xfrm>
            <a:off x="897616" y="2974636"/>
            <a:ext cx="1371603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537" name="Shape 537"/>
          <p:cNvSpPr/>
          <p:nvPr/>
        </p:nvSpPr>
        <p:spPr>
          <a:xfrm>
            <a:off x="2269217" y="2971799"/>
            <a:ext cx="5372103" cy="64632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538" name="Shape 538"/>
          <p:cNvSpPr/>
          <p:nvPr/>
        </p:nvSpPr>
        <p:spPr>
          <a:xfrm>
            <a:off x="6993618" y="2971799"/>
            <a:ext cx="1676402" cy="646320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539" name="Shape 539"/>
          <p:cNvSpPr/>
          <p:nvPr/>
        </p:nvSpPr>
        <p:spPr>
          <a:xfrm>
            <a:off x="716736" y="4497318"/>
            <a:ext cx="163744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540" name="Shape 540"/>
          <p:cNvSpPr/>
          <p:nvPr/>
        </p:nvSpPr>
        <p:spPr>
          <a:xfrm>
            <a:off x="7106577" y="4497318"/>
            <a:ext cx="1538718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541" name="Shape 541"/>
          <p:cNvSpPr/>
          <p:nvPr/>
        </p:nvSpPr>
        <p:spPr>
          <a:xfrm>
            <a:off x="4148832" y="1420478"/>
            <a:ext cx="1134030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542" name="Connector 542"/>
          <p:cNvCxnSpPr>
            <a:stCxn id="539" idx="0"/>
            <a:endCxn id="536" idx="0"/>
          </p:cNvCxnSpPr>
          <p:nvPr/>
        </p:nvCxnSpPr>
        <p:spPr>
          <a:xfrm flipV="1">
            <a:off x="1535456" y="3297795"/>
            <a:ext cx="47962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3" name="Shape 543"/>
          <p:cNvSpPr/>
          <p:nvPr/>
        </p:nvSpPr>
        <p:spPr>
          <a:xfrm flipV="1">
            <a:off x="7923562" y="3682522"/>
            <a:ext cx="2" cy="81479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61341" y="1982716"/>
            <a:ext cx="2" cy="98908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547" name="image14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1" y="1325999"/>
            <a:ext cx="9251752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550" name="image15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553" name="Shape 553"/>
          <p:cNvSpPr/>
          <p:nvPr/>
        </p:nvSpPr>
        <p:spPr>
          <a:xfrm>
            <a:off x="457199" y="783751"/>
            <a:ext cx="8782009" cy="465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556" name="Shape 556"/>
          <p:cNvSpPr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00"/>
          </a:p>
          <a:p>
            <a:pPr marL="254602" indent="-254602" defTabSz="678941">
              <a:spcBef>
                <a:spcPts val="5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endParaRPr sz="2300"/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559" name="Shape 559"/>
          <p:cNvSpPr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27" name="Shape 227"/>
          <p:cNvSpPr/>
          <p:nvPr/>
        </p:nvSpPr>
        <p:spPr>
          <a:xfrm>
            <a:off x="304799" y="761999"/>
            <a:ext cx="8740776" cy="271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Also, at this point everyone should have access to the homework repository in GitHub.</a:t>
            </a:r>
            <a:br>
              <a:rPr dirty="0"/>
            </a:br>
            <a:br>
              <a:rPr dirty="0"/>
            </a:br>
            <a:r>
              <a:rPr lang="en-US" dirty="0">
                <a:hlinkClick r:id="rId2"/>
              </a:rPr>
              <a:t>https://github.com/RutgersCodingBootcamp/RUTSOM201801FSF4-Class-Repository-FSF</a:t>
            </a:r>
            <a:endParaRPr lang="en-US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Homework Assignment #1 is due next week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562" name="image16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3" name="image17.png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2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Shape 564"/>
          <p:cNvSpPr/>
          <p:nvPr/>
        </p:nvSpPr>
        <p:spPr>
          <a:xfrm flipH="1">
            <a:off x="4521425" y="4387220"/>
            <a:ext cx="84453" cy="223374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567" name="image18.png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7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 568"/>
          <p:cNvSpPr/>
          <p:nvPr/>
        </p:nvSpPr>
        <p:spPr>
          <a:xfrm>
            <a:off x="304800" y="4343399"/>
            <a:ext cx="8686800" cy="185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1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Shape 573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6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77" name="image19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Shape 582"/>
          <p:cNvSpPr/>
          <p:nvPr/>
        </p:nvSpPr>
        <p:spPr>
          <a:xfrm>
            <a:off x="457200" y="1143000"/>
            <a:ext cx="8153400" cy="297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583" name="image6.jpe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20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587" name="Shape 587"/>
          <p:cNvSpPr/>
          <p:nvPr/>
        </p:nvSpPr>
        <p:spPr>
          <a:xfrm>
            <a:off x="457199" y="990600"/>
            <a:ext cx="4100947" cy="240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88" name="Shape 588"/>
          <p:cNvSpPr/>
          <p:nvPr/>
        </p:nvSpPr>
        <p:spPr>
          <a:xfrm>
            <a:off x="4743201" y="990600"/>
            <a:ext cx="4100946" cy="31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image21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22.png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7" cy="1448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593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280" y="-707611"/>
            <a:ext cx="9144001" cy="5276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snippe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97" y="925970"/>
            <a:ext cx="7363806" cy="5006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597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600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1" name="Shape 601"/>
          <p:cNvSpPr/>
          <p:nvPr/>
        </p:nvSpPr>
        <p:spPr>
          <a:xfrm>
            <a:off x="4267200" y="4571999"/>
            <a:ext cx="4304068" cy="76999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604" name="image25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26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608" name="image2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611" name="Shape 611"/>
          <p:cNvSpPr/>
          <p:nvPr/>
        </p:nvSpPr>
        <p:spPr>
          <a:xfrm>
            <a:off x="457200" y="828113"/>
            <a:ext cx="8153400" cy="24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pic>
        <p:nvPicPr>
          <p:cNvPr id="612" name="image28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6"/>
            <a:ext cx="8409696" cy="2883327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615" name="Shape 615"/>
          <p:cNvSpPr/>
          <p:nvPr/>
        </p:nvSpPr>
        <p:spPr>
          <a:xfrm>
            <a:off x="457200" y="862014"/>
            <a:ext cx="8153400" cy="425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00"/>
          </a:p>
          <a:p>
            <a:pPr marL="479203" lvl="1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2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618" name="Shape 618"/>
          <p:cNvSpPr/>
          <p:nvPr/>
        </p:nvSpPr>
        <p:spPr>
          <a:xfrm>
            <a:off x="457200" y="783751"/>
            <a:ext cx="8153400" cy="450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621" name="Shape 621"/>
          <p:cNvSpPr/>
          <p:nvPr/>
        </p:nvSpPr>
        <p:spPr>
          <a:xfrm>
            <a:off x="443344" y="1981200"/>
            <a:ext cx="8229601" cy="96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624" name="Shape 62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627" name="Shape 62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9" name="Shape 629"/>
          <p:cNvSpPr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632" name="image29.png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635" name="image30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Shape 636"/>
          <p:cNvSpPr/>
          <p:nvPr/>
        </p:nvSpPr>
        <p:spPr>
          <a:xfrm>
            <a:off x="457200" y="5638799"/>
            <a:ext cx="8229600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r>
              <a:rPr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32" name="Shape 232"/>
          <p:cNvSpPr/>
          <p:nvPr/>
        </p:nvSpPr>
        <p:spPr>
          <a:xfrm>
            <a:off x="98425" y="1066800"/>
            <a:ext cx="8947150" cy="329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639" name="Shape 639"/>
          <p:cNvSpPr/>
          <p:nvPr/>
        </p:nvSpPr>
        <p:spPr>
          <a:xfrm>
            <a:off x="381000" y="914400"/>
            <a:ext cx="8001000" cy="489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640" name="image31.png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35" name="Shape 235"/>
          <p:cNvSpPr/>
          <p:nvPr/>
        </p:nvSpPr>
        <p:spPr>
          <a:xfrm>
            <a:off x="304799" y="1066799"/>
            <a:ext cx="8740776" cy="370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2292</Words>
  <Application>Microsoft Macintosh PowerPoint</Application>
  <PresentationFormat>On-screen Show (4:3)</PresentationFormat>
  <Paragraphs>450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Trebuchet MS</vt:lpstr>
      <vt:lpstr>UCF - Theme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Team’s Task</vt:lpstr>
      <vt:lpstr>SpongeBob &amp; Kobe make their edits</vt:lpstr>
      <vt:lpstr>Different Solutions</vt:lpstr>
      <vt:lpstr>Resolution</vt:lpstr>
      <vt:lpstr>Kiss dude </vt:lpstr>
      <vt:lpstr>PowerPoint Presentation</vt:lpstr>
      <vt:lpstr>The Group Project</vt:lpstr>
      <vt:lpstr>Version Control</vt:lpstr>
      <vt:lpstr>The Group Project</vt:lpstr>
      <vt:lpstr>The team goes to work</vt:lpstr>
      <vt:lpstr>PowerPoint Presentation</vt:lpstr>
      <vt:lpstr>Kobe’s edits are ready</vt:lpstr>
      <vt:lpstr>PowerPoint Presentation</vt:lpstr>
      <vt:lpstr>PowerPoint Presentation</vt:lpstr>
      <vt:lpstr>Kobe resolves</vt:lpstr>
      <vt:lpstr>PowerPoint Presentation</vt:lpstr>
      <vt:lpstr>Kiss Dude starts his work</vt:lpstr>
      <vt:lpstr>PowerPoint Presentation</vt:lpstr>
      <vt:lpstr>If Kiss dude had made a pull first…</vt:lpstr>
      <vt:lpstr>The overwritten work is discovered</vt:lpstr>
      <vt:lpstr>Roll Back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cp:lastModifiedBy>Alex Rosenkranz</cp:lastModifiedBy>
  <cp:revision>1</cp:revision>
  <dcterms:modified xsi:type="dcterms:W3CDTF">2018-01-24T17:09:59Z</dcterms:modified>
</cp:coreProperties>
</file>