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8" r:id="rId5"/>
    <p:sldId id="260" r:id="rId6"/>
    <p:sldId id="259" r:id="rId7"/>
    <p:sldId id="261" r:id="rId8"/>
    <p:sldId id="257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24-1E6A-4B26-B1B1-527D3EEE64B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DCA-0C7F-4D53-98B3-F8E89DA4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0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24-1E6A-4B26-B1B1-527D3EEE64B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DCA-0C7F-4D53-98B3-F8E89DA4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24-1E6A-4B26-B1B1-527D3EEE64B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DCA-0C7F-4D53-98B3-F8E89DA4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5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24-1E6A-4B26-B1B1-527D3EEE64B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DCA-0C7F-4D53-98B3-F8E89DA4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0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24-1E6A-4B26-B1B1-527D3EEE64B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DCA-0C7F-4D53-98B3-F8E89DA4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4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24-1E6A-4B26-B1B1-527D3EEE64B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DCA-0C7F-4D53-98B3-F8E89DA4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1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24-1E6A-4B26-B1B1-527D3EEE64B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DCA-0C7F-4D53-98B3-F8E89DA4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24-1E6A-4B26-B1B1-527D3EEE64B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DCA-0C7F-4D53-98B3-F8E89DA4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6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24-1E6A-4B26-B1B1-527D3EEE64B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DCA-0C7F-4D53-98B3-F8E89DA4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4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24-1E6A-4B26-B1B1-527D3EEE64B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DCA-0C7F-4D53-98B3-F8E89DA4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9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24-1E6A-4B26-B1B1-527D3EEE64B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DCA-0C7F-4D53-98B3-F8E89DA4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4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DD824-1E6A-4B26-B1B1-527D3EEE64B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B9DCA-0C7F-4D53-98B3-F8E89DA4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2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8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from the book: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614" y="1932039"/>
            <a:ext cx="8224386" cy="333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4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738" y="2020528"/>
            <a:ext cx="8570317" cy="291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5350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5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6" y="8792"/>
            <a:ext cx="7275007" cy="683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401" y="-37635"/>
            <a:ext cx="9141526" cy="689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8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76" y="0"/>
            <a:ext cx="6586200" cy="795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0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8" y="-32377"/>
            <a:ext cx="8365471" cy="689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080" y="21617"/>
            <a:ext cx="5932803" cy="683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5590</TotalTime>
  <Words>10</Words>
  <Application>Microsoft Office PowerPoint</Application>
  <PresentationFormat>On-screen Show (4:3)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Simple Algorithms</vt:lpstr>
      <vt:lpstr>Insertion sort from the book: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Algorithms</dc:title>
  <dc:creator>Adam Carter</dc:creator>
  <cp:lastModifiedBy>Adam Carter</cp:lastModifiedBy>
  <cp:revision>7</cp:revision>
  <dcterms:created xsi:type="dcterms:W3CDTF">2017-01-19T04:35:55Z</dcterms:created>
  <dcterms:modified xsi:type="dcterms:W3CDTF">2019-01-22T23:18:32Z</dcterms:modified>
</cp:coreProperties>
</file>