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6B9B-2FF1-4183-B8C4-C8FCB989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D870-BCA6-4DA2-A124-B722587E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1548-AD21-4233-A8D2-D459E10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3DE3-9A58-4430-9D97-2A7DE4C3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822F-A01F-4779-89BD-24DB96D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47E4-2F1C-4484-90F3-51AA5575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D2CED-4AF9-4DD7-A488-DA0ED851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D449-91FD-4281-9E61-C105A73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C360-EF08-4D5A-AF91-2110266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57C2-39DD-467D-8F44-04AE2294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8657-0DFA-4B01-B78A-81400340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4BD08-1A9D-4350-9EC1-23FDEC8D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5A01-04AE-4642-96C0-E0ADC543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E531-8D12-40AB-9AF8-18A42E2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8363-C8CE-4B5D-9828-4F3424C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9527-4211-47B1-BB14-21D83D61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19EC-6E58-4F91-B057-2FDDDF17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552E-1945-4DAF-8330-F67BE6C0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D705-B4FD-475B-AB4B-CEF1F939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B2AA-A589-4EE7-AF50-9A54DE9A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526-F04F-4BE1-AF82-F7DD1F2C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52AB-653A-4D9A-9259-6A060927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CF5A-1D7E-4FCB-BC69-C809949F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5E6A-52F5-4ACA-AC64-09ADAB02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3208-6DE4-40F5-B46A-F56766D6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556-AA60-431A-8DD1-5D14E09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D300-3F89-4126-B3B7-DF9EC80D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5BAE7-861C-4CFA-8892-7DA9BCF9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F38E-000E-4A6E-8640-5CD48503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491A-0570-4148-B217-46EA6935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5614-EF8F-47EE-B7AC-515D8498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A2DD-29C0-49DD-9CE0-3722F4BA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1979-61D2-42E9-9616-7C77CA95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10A3-33B9-42D9-8435-8C61A532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9C71-54FD-4AEA-9E9F-420B7A03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1AD67-0385-4875-95CA-8D1F4BAEC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42466-FFD4-4D33-8FA2-0068A15F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2CB2-D090-4EF0-9F3E-51B38C0A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FB32-7C83-4134-88AA-AA915B6D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C061-C827-40A4-B8B7-92AAD79A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82C14-044A-4C32-901F-0DAE44D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56AAF-8FA6-475A-A727-B327C3C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0EDE-1EAE-4BFD-9E21-D68A712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94DA9-9653-472E-882F-D4502480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ED789-011B-4D60-AC9B-247A8BF2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8BE01-F2C1-4907-A21E-6F9BFE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5C0B-77AF-4A74-9EA2-1E5977FD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CD36-CFAA-479B-948A-FE7A3829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0158-D5C0-4C15-86CD-CBDDD5104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BC5F-7D0E-48D6-8EE0-D9C1F145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1F98-6CA2-41B5-B7B5-C108074A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4349-DDA6-41C6-BE10-58DAD53B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9472-9697-419C-B7A8-F159C4D1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927F-948D-48EA-96D0-6421DB80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58EA-F502-4F41-9102-E48FFDCD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847D-1332-4DBC-BBDD-308EF8C7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602B-AB45-4E7B-8DBE-016E07E7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B940-6E68-42D7-8ED5-C657C708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5B607-21C3-463D-9FA8-0087041E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8C007-C034-444F-8604-761F319C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2A89-5661-4F9D-8670-46486ACE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B48C-C3DD-49AB-BA84-FFEE9394FFB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0A7F-33A3-4EF6-A480-DBE25F42C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FF45-D0FC-493D-B081-FCB47F2A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CF21-E445-4EF9-ADA1-B96062D3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Clicker code: 890782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26279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A6B4-A738-4739-945E-8568EF74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16A8-513B-4015-A720-33C0862A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max subsequence</a:t>
            </a:r>
          </a:p>
          <a:p>
            <a:r>
              <a:rPr lang="en-US" dirty="0"/>
              <a:t>Recursive quicksort</a:t>
            </a:r>
          </a:p>
          <a:p>
            <a:r>
              <a:rPr lang="en-US"/>
              <a:t>Recursive factorial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452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40256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130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35930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Which mastert method case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fall under?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5991" b="-25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6447-E286-422F-96CA-24AFBFDC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Case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Case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This recurrence relation does not work with the master method</a:t>
            </a:r>
          </a:p>
        </p:txBody>
      </p:sp>
    </p:spTree>
    <p:extLst>
      <p:ext uri="{BB962C8B-B14F-4D97-AF65-F5344CB8AC3E}">
        <p14:creationId xmlns:p14="http://schemas.microsoft.com/office/powerpoint/2010/main" val="2680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solution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4D41BA-5AF3-40FE-B3BB-2BF57321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76447-E286-422F-96CA-24AFBFDC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Which mastert method case does T(n)=3(n/2)+n fall under?</vt:lpstr>
      <vt:lpstr>What is the solution to T(n)=3(n/2)+n?</vt:lpstr>
      <vt:lpstr>Which mastert method case does T(n)=2(n/4)+√n fall under?</vt:lpstr>
      <vt:lpstr>What is the solution toT(n)=2(n/4)+√n?</vt:lpstr>
      <vt:lpstr>Which mastert method case does T(n)=(n/2)+Log(n) fall under?</vt:lpstr>
      <vt:lpstr>Which mastert method case does T(n)=(n/2)+n fall under?</vt:lpstr>
      <vt:lpstr>What is the solution toT(n)=(n/2)+n?</vt:lpstr>
      <vt:lpstr>Which mastert method case does T(n)=5(n/2)+n fall under?</vt:lpstr>
      <vt:lpstr>What is the solution to T(n)=5(n/2)+n?</vt:lpstr>
      <vt:lpstr>Which mastert method case does T(n)=2(n/5)+n^3 fall under?</vt:lpstr>
      <vt:lpstr>What is the solution to T(n)=2(n/5)+n^3?</vt:lpstr>
      <vt:lpstr>Class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mastert method case does T(n)=3(n/2)+n fall under?</dc:title>
  <dc:creator>Adam Carter</dc:creator>
  <cp:lastModifiedBy>Adam Carter</cp:lastModifiedBy>
  <cp:revision>6</cp:revision>
  <dcterms:created xsi:type="dcterms:W3CDTF">2017-09-05T01:55:05Z</dcterms:created>
  <dcterms:modified xsi:type="dcterms:W3CDTF">2017-09-05T23:50:10Z</dcterms:modified>
</cp:coreProperties>
</file>