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0" autoAdjust="0"/>
  </p:normalViewPr>
  <p:slideViewPr>
    <p:cSldViewPr snapToGrid="0">
      <p:cViewPr varScale="1">
        <p:scale>
          <a:sx n="95" d="100"/>
          <a:sy n="95" d="100"/>
        </p:scale>
        <p:origin x="47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526C-2D6B-412D-99BB-E18D04AC3D4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49E0-4E68-49CD-8022-6546EC7D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 Note:</a:t>
            </a:r>
            <a:r>
              <a:rPr lang="en-US" baseline="0" dirty="0"/>
              <a:t> I adapted this from a </a:t>
            </a:r>
            <a:r>
              <a:rPr lang="en-US" baseline="0" dirty="0" err="1"/>
              <a:t>MergeSort</a:t>
            </a:r>
            <a:r>
              <a:rPr lang="en-US" baseline="0" dirty="0"/>
              <a:t> algorithm that I wrote a while back. To get it to fit on the screen, I had </a:t>
            </a:r>
            <a:r>
              <a:rPr lang="en-US" baseline="0"/>
              <a:t>to rearrange and </a:t>
            </a:r>
            <a:r>
              <a:rPr lang="en-US" baseline="0" dirty="0"/>
              <a:t>abstract quite a bit.  As such, the algorithm might not compile or be 100%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49E0-4E68-49CD-8022-6546EC7D9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recurrence relation: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 c*N*</a:t>
                </a:r>
                <a:r>
                  <a:rPr lang="en-US" dirty="0" err="1"/>
                  <a:t>LogN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c = 1…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cn</a:t>
                </a:r>
                <a:r>
                  <a:rPr lang="en-US" dirty="0"/>
                  <a:t> + 1 is not the same as </a:t>
                </a:r>
                <a:r>
                  <a:rPr lang="en-US" dirty="0" err="1"/>
                  <a:t>cn</a:t>
                </a:r>
                <a:r>
                  <a:rPr lang="en-US" dirty="0"/>
                  <a:t>!  Thus, we didn’t prove using substitution.  </a:t>
                </a:r>
              </a:p>
              <a:p>
                <a:r>
                  <a:rPr lang="en-US" dirty="0"/>
                  <a:t>Now, let’s retry…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 - d…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d = 1; c = 1, we get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Thus, our equation is O(N)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master method </a:t>
            </a:r>
            <a:r>
              <a:rPr lang="en-US" dirty="0"/>
              <a:t>is a technique that works for many recurrences.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Recurrences must be in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 err="1"/>
                  <a:t>a,b</a:t>
                </a:r>
                <a:r>
                  <a:rPr lang="en-US" dirty="0"/>
                  <a:t> are positive constants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(n) is asymptotically positive (i.e. it grows)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three master method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17972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AND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all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#1: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39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f(n) = n, so we need to use our friend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#2: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of Case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618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0.79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0.79+0.21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Part 1 of Case #3 is proven.  Moving on to part 2…</a:t>
                </a:r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divide an 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Do a small bit of work</a:t>
            </a:r>
          </a:p>
          <a:p>
            <a:r>
              <a:rPr lang="en-US" dirty="0"/>
              <a:t>Step #2: Recursively call that does same work on a subset of original data</a:t>
            </a:r>
          </a:p>
          <a:p>
            <a:r>
              <a:rPr lang="en-US" dirty="0"/>
              <a:t>Final Step (sometimes): Recombine results from all recursive calls into end solution.</a:t>
            </a:r>
          </a:p>
        </p:txBody>
      </p:sp>
    </p:spTree>
    <p:extLst>
      <p:ext uri="{BB962C8B-B14F-4D97-AF65-F5344CB8AC3E}">
        <p14:creationId xmlns:p14="http://schemas.microsoft.com/office/powerpoint/2010/main" val="4140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1314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Moving to part 2, we need to show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In our case, this means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Simplifying the left-hand side, we get: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2, B = 4, f(n) = n^2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1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case 1,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case 3,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book regarding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larger</a:t>
                </a:r>
                <a:r>
                  <a:rPr lang="en-US" dirty="0"/>
                  <a:t>: </a:t>
                </a:r>
                <a:r>
                  <a:rPr lang="en-US" i="1" dirty="0"/>
                  <a:t>f(n)</a:t>
                </a:r>
                <a:r>
                  <a:rPr lang="en-US" dirty="0"/>
                  <a:t> is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 </a:t>
                </a:r>
                <a:r>
                  <a:rPr lang="en-US" dirty="0" err="1"/>
                  <a:t>ratio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can be bounded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b="1" i="1" u="sng" dirty="0"/>
                  <a:t>any</a:t>
                </a:r>
                <a:r>
                  <a:rPr lang="en-US" dirty="0"/>
                  <a:t> two positive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Also for case 3, we need to be 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Master method will not work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Why?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easy (!!?)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479"/>
            <a:ext cx="7886700" cy="5325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approach: count # of steps taken for differing input size, infer growth rate.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022"/>
              </p:ext>
            </p:extLst>
          </p:nvPr>
        </p:nvGraphicFramePr>
        <p:xfrm>
          <a:off x="1255058" y="280625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1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4650889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#2: Building a recursion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#3: Recurrence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T(n) = 1 + T(n/2)</a:t>
                </a:r>
              </a:p>
              <a:p>
                <a:pPr marL="0" indent="0">
                  <a:buNone/>
                </a:pPr>
                <a:r>
                  <a:rPr lang="en-US" dirty="0"/>
                  <a:t>Guess: T(n) = c*Log(n)</a:t>
                </a:r>
              </a:p>
              <a:p>
                <a:pPr marL="0" indent="0">
                  <a:buNone/>
                </a:pPr>
                <a:r>
                  <a:rPr lang="en-US" dirty="0"/>
                  <a:t>Using substitution…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Log(2))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1)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c*Log(n) – c</a:t>
                </a:r>
              </a:p>
              <a:p>
                <a:pPr marL="0" indent="0">
                  <a:buNone/>
                </a:pPr>
                <a:r>
                  <a:rPr lang="en-US" dirty="0"/>
                  <a:t>When c = 1, terms cancel out, thus…</a:t>
                </a:r>
              </a:p>
              <a:p>
                <a:pPr marL="0" indent="0">
                  <a:buNone/>
                </a:pPr>
                <a:r>
                  <a:rPr lang="en-US" dirty="0"/>
                  <a:t>T(n) ≤ Log(n)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5" y="0"/>
            <a:ext cx="6552974" cy="6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2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counts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11509"/>
              </p:ext>
            </p:extLst>
          </p:nvPr>
        </p:nvGraphicFramePr>
        <p:xfrm>
          <a:off x="747058" y="1690689"/>
          <a:ext cx="7492702" cy="413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12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5716490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41330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1122</Words>
  <Application>Microsoft Office PowerPoint</Application>
  <PresentationFormat>On-screen Show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Divide and Conquer Algorithms</vt:lpstr>
      <vt:lpstr>The idea behind divide an conquer algorithms</vt:lpstr>
      <vt:lpstr>A very easy (!!?) example</vt:lpstr>
      <vt:lpstr>Analyzing Binary Search Approach #1</vt:lpstr>
      <vt:lpstr>Analyzing Binary Search Approach #2: Building a recursion tree</vt:lpstr>
      <vt:lpstr>Analyzing Binary Search Approach #3: Recurrence equation</vt:lpstr>
      <vt:lpstr>PowerPoint Presentation</vt:lpstr>
      <vt:lpstr>Analyzing MergeSort using counts </vt:lpstr>
      <vt:lpstr>Analyzing MergeSort using recursion tree:</vt:lpstr>
      <vt:lpstr>Analyzing MergeSort using recurrence relation:</vt:lpstr>
      <vt:lpstr>When solving via substitution, you sometimes have to insert a fudge factor.</vt:lpstr>
      <vt:lpstr>When solving via substitution, you sometimes have to insert a fudge factor.</vt:lpstr>
      <vt:lpstr>The master method is a technique that works for many recurrences.</vt:lpstr>
      <vt:lpstr>The three master method cases for T(n)=aT(n/b)+f(n)</vt:lpstr>
      <vt:lpstr>Example of Case #1:  If f(n)=O(n^(〖log〗_b (a-e)) ) for some e&gt;0, then T(n)=Θ(n^(〖log〗_b a) )</vt:lpstr>
      <vt:lpstr>You Try: T(n)=2T(n/4)+1</vt:lpstr>
      <vt:lpstr>Example of Case #2:  If f(n)=Θ(n^(〖log〗_b a) ), then, T(n)=Θ(n^(〖log〗_b a)  ∗log⁡(n)) </vt:lpstr>
      <vt:lpstr>You try: T(n)=2T(n/4)+√n</vt:lpstr>
      <vt:lpstr>Example of Case #3: Iff(n)=Ω(n^(〖log〗_b (a+e)) ) for some e&gt;0 AND if af(n/b)≤cf(n) where c&lt;1 and all large n, then T(n)=Θ(f(n))</vt:lpstr>
      <vt:lpstr>Example #3: Iff(n)=Ω(n^(〖log〗_b (a+e)) ) for some e&gt;0 AND if af(n/b)≤cf(n) where c&lt;1 and all large n, then T(n)=Θ(f(n))</vt:lpstr>
      <vt:lpstr>You try: T(n)=2T(n/4)+n^2</vt:lpstr>
      <vt:lpstr>Limitations of master theorem</vt:lpstr>
      <vt:lpstr>Master method will not work on T(n)=2T(n/2)+nLog(n). 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Adam Carter</dc:creator>
  <cp:lastModifiedBy>Adam Carter</cp:lastModifiedBy>
  <cp:revision>42</cp:revision>
  <dcterms:created xsi:type="dcterms:W3CDTF">2017-01-19T04:54:45Z</dcterms:created>
  <dcterms:modified xsi:type="dcterms:W3CDTF">2019-01-30T15:58:18Z</dcterms:modified>
</cp:coreProperties>
</file>