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73" r:id="rId4"/>
    <p:sldId id="269" r:id="rId5"/>
    <p:sldId id="260" r:id="rId6"/>
    <p:sldId id="257" r:id="rId7"/>
    <p:sldId id="266" r:id="rId8"/>
    <p:sldId id="264" r:id="rId9"/>
    <p:sldId id="265" r:id="rId10"/>
    <p:sldId id="263" r:id="rId11"/>
    <p:sldId id="262" r:id="rId12"/>
    <p:sldId id="270" r:id="rId13"/>
    <p:sldId id="272" r:id="rId14"/>
    <p:sldId id="284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5" autoAdjust="0"/>
    <p:restoredTop sz="89399" autoAdjust="0"/>
  </p:normalViewPr>
  <p:slideViewPr>
    <p:cSldViewPr snapToGrid="0">
      <p:cViewPr varScale="1">
        <p:scale>
          <a:sx n="69" d="100"/>
          <a:sy n="69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4T00:10:45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23957 13982 304 0,'2'-16'118'15,"-4"7"-42"-15,0-3 33 0,6 10-49 16,-11-1-16-16,-4 3-3 0,-1 3-4 16,-7-1-4-16,1 5-7 0,-17 2-5 0,9 10-3 15,-2 4-3-15,-4 5-2 0,-1 12 4 16,9 4 2-16,-10 7 1 0,6-2 2 15,-5 5 0-15,3 6-2 0,16-2-2 16,-9 14-3-16,16-11-3 0,2 11-3 16,17-11-2-16,0 8-2 0,13-22-2 15,-2 8-1-15,24-19-2 0,9-8-1 16,2-19-2-16,19-9-1 0,2-5-1 0,-14-16-1 16,-2-12 1-16,-8-17-1 0,-19-9 2 15,-13-1 2-15,3 4-1 0,-10-11 1 16,5 6 0-16,-15 0 2 0,1-6 0 15,-7-3-1-15,-27 5 0 0,1-3-1 16,-4 13-5-16,-5 6-10 0,4 2-13 16,6 17-13-16,4 11-10 0,-7 3-11 15,-4 4-11-15,3 8-10 0,-7 6-31 0,-4 0-5 16,12 10 10-16,5-3-46 0,2 15-23 16</inkml:trace>
  <inkml:trace contextRef="#ctx0" brushRef="#br0" timeOffset="308.073">24739 13635 302 0,'0'5'149'16,"0"2"-79"-16,-7 2 36 0,-9-9-34 15,1 17-35-15,-17 8-4 0,-5 3 4 16,2 12 3-16,-2 9 0 0,-5 9-3 16,7 5-7-16,7 18-7 0,0-2-6 15,12 7-3-15,-5 8-3 0,9-11-3 0,10-11-2 16,2 3-1-16,7-8 0 0,21-1-3 16,-5-2-2-16,19-3-1 0,7-12-15 15,4-7-11-15,0-21-12 0,6-14-14 16,-3-7-28-16,14-5-67 0,-6-9 28 15,-7-5-52-15,1-2-215 0</inkml:trace>
  <inkml:trace contextRef="#ctx0" brushRef="#br0" timeOffset="1687.136">25413 13838 1137 0,'1'14'-5'0,"-1"28"5"0,0 7 1 0,0 25 1 15,-21-4 1-15,-9 7 1 31,30-33 1-31,2-9 4 16,26-2 2 0,23 6 0-16,2 19-1 15,-16 5-2 1,-30 26-5 15,-7 1-3-31,-21-2-6 0,-13-15-11 0,-3-8-9 16,1-35-32-16,7-11-33 0,8-5-79 15,2-7 32-15,2 0-104 0,-1-9-209 16</inkml:trace>
  <inkml:trace contextRef="#ctx0" brushRef="#br0" timeOffset="2677.756">25065 13915 314 0,'7'0'133'0,"0"-10"-39"0,0-1 39 16,0 6-44-16,0-4-27 0,14-10-1 15,-5 5 3-15,-2-2-5 0,14-3-12 16,7 15-14-16,2-8-5 0,0-4-6 16,3-3-5-16,-5 19-7 0,1-5-5 15,-8 3-9-15,1-3-8 0,6 5-36 0,-8 0-43 16,-11 0-77-16,-4 0 36 0,-3 7-125 15,-9-9-202-15</inkml:trace>
  <inkml:trace contextRef="#ctx0" brushRef="#br0" timeOffset="3439.656">25725 14362 314 0,'8'14'143'0,"8"4"-48"16,-16-11 35-16,11 5-42 0,-11-5-26 16,1 2-3-16,-15-9 1 0,20 12-3 15,-17-3-8-15,32 5-6 0,-23 2-7 16,2 5-3-16,13 14-3 0,1 9-5 0,3-2-3 15,1-2-3-15,-16-10-3 0,12-9-3 16,-2 5-3-16,-12-8-4 0,2-6-1 16,8 0-3-16,-12-5-2 0,8-7-2 15,-12-5-1-15,6-7-1 0,-7-2 1 16,7-9-1-16,-8-7 1 0,6-5 1 16,2 5 2-16,3-1-1 0,-4 6 1 15,1-8-3-15,1 3-3 0,12-3-3 0,-10 3-1 16,2 0 0-16,2 2-1 15,2 7 1-15,-2 0 4 0,5 7 3 0,3 0 3 16,0 14 1-16,12 0 2 0,-6 2 1 16,7 10-1-16,-11 7 1 0,3-3 0 15,-6-2-1-15,7 18 1 0,-13-11-1 16,5 3-1-16,1 8 0 0,1-1-1 16,-2-8-1-16,-12-5-1 0,6-1 1 0,-7-8-1 15,0-2-8-15,-1-2-16 0,-3 4-20 16,2-9-26-16,-1-2-109 0,-2-3 1 15,5-16-12-15,-2-9-115 0,-2-5 53 16</inkml:trace>
  <inkml:trace contextRef="#ctx0" brushRef="#br0" timeOffset="3766.387">26075 13833 375 0,'7'0'128'15,"4"-2"-38"-15,-2 2 46 0,10-7-60 0,-5-2-17 16,2-15 0-16,-1 10 1 0,1-9-4 16,2 7-12-16,-1 4-10 0,3 5-7 15,-1 7-5-15,-2 5-6 0,-3-5-5 16,-5 9-4-16,-2 7-2 0,-3 5-3 16,-1 5-1-16,3 9-2 0,-5 4 0 15,3 1 0-15,-4-7 0 0,-5-1 1 0,5-11 0 16,-7-5 0-16,0 1 0 0,5-1 1 15,-4 3 0-15,6 4 0 0,8-7 0 16,4-9-1-16,-5 5 0 0,10-10-1 16,8-6 0-16,-2 1 0 0,5-8-1 15,7-3-1-15,-5 2-7 0,-2-4-15 16,0 2-25-16,7 2-31 0,-4 7-91 16,-4-9 40-16,1 5-104 0,7 9-258 15</inkml:trace>
  <inkml:trace contextRef="#ctx0" brushRef="#br0" timeOffset="4957.214">27217 13831 378 0,'7'14'139'0,"2"4"-35"0,1 8 40 15,-22-7-66-15,24 16-16 0,-8-12-7 16,-6 9-3-16,4-1-10 0,-4-1-9 16,-3 12-14-16,3-5-2 0,0 5-5 0,-3-7-2 15,5-5-3-15,0-4-2 0,0 4-3 16,5 0 0-16,2 3-2 0,2-7-5 15,5-1-12-15,-5-6-23 0,1-15-33 16,-1 8-93-16,-2-12 46 0,9 0-107 0,-15-14-286 16</inkml:trace>
  <inkml:trace contextRef="#ctx0" brushRef="#br0" timeOffset="5173.537">27364 14185 467 0,'-5'16'110'0,"5"-7"-34"0,-19-2 57 16,-3-7-94-16,-6 7-5 0,-3-7 0 0,-4 5-2 15,0 2-8-15,5 0-9 16,0-2-6-16,-3-5-3 0,-9 0-4 16,0 2-16-16,5 0-25 0,7-11-67 0,5 2-34 15,24-2 16-15,-1 6-121 0,2-8-68 16</inkml:trace>
  <inkml:trace contextRef="#ctx0" brushRef="#br0" timeOffset="5561.039">27683 13656 205 0,'4'7'146'16,"-4"12"-60"-16,-4 0 23 0,-8-3-16 15,12 5-38-15,-19 2-10 0,-4-11-1 16,-10-3-2-16,3 5-10 0,0 5-8 16,9-5-5-16,5 4-5 0,4 8-2 15,0-15-3-15,10 1 0 0,-3 7-1 0,3-17-1 16,9 5 0-16,0-14-1 0,5-2 0 16,2 2-1-16,4-10-1 0,13 3 0 15,-6 7 0-15,10 5 0 0,7 2 1 16,9 9-1-16,-7 10-1 0,10 4 1 15,-3 3-2-15,-7 0 1 0,-9-10-1 16,-2 5-1-16,-10-7-1 0,-2 7 0 16,-9 4-1-16,4 6-1 0,-16 4 0 15,2-1-1-15,-6 4 0 0,-13-3 0 0,-8-3 0 16,11-4 0-16,-2 9 0 0,-3-9 1 16,-7 5 0-16,3-5 1 0,-12-3 0 15,0-11 0-15,3 5-13 0,6-17-23 16,3 5-37-16,4-9-68 0,3-5 35 15,7-14-108-15,4-7-189 0</inkml:trace>
  <inkml:trace contextRef="#ctx0" brushRef="#br0" timeOffset="5800.086">28225 13391 298 0,'-14'-14'96'0,"-5"2"-35"16,-2 3 39-16,-2 9-49 0,0 2-12 16,-10 10 1-16,1-5 5 0,-1 7 0 15,-4 2-5-15,0 1-8 0,4 3-4 16,5 1-4-16,-2-2-4 0,9-5-6 16,2 9-2-16,3-11-17 0,2 2-29 0,9-2-100 15,3 6 63-15,4-11-106 16,-4-7-347-16</inkml:trace>
  <inkml:trace contextRef="#ctx0" brushRef="#br0" timeOffset="6161.741">28216 13796 294 0,'16'47'163'0,"10"4"-58"16,-8-7 29-16,1 10-34 0,-5-8-39 15,-5-2-7-15,-2-6-2 0,-5 6-4 16,3-7-12-16,-3-2-11 0,3-2-6 16,-3-8-4-16,-4-6-7 0,0-10-4 15,-5-9-6-15,-5 0 1 0,5 0 1 0,-5-12-2 16,8 3 1-16,-1-14 0 16,7 2 0-16,-2-14 2 0,5-7 0 0,0-2 0 15,4 0-1-15,-2 2 0 0,2 7-1 16,3 7-1-16,0 0-1 0,2 5 0 15,0-1 1-15,0 1 0 0,9 11 1 0,5-2 2 16,0 24 0-16,2-10 1 0,7 9 0 16,-4 7 0-16,-5 10 0 0,-3-10 0 15,3 10-1-15,-4-5 1 0,-6 9-1 16,-8-2-1-16,-1 7 0 0,-2-2-1 16,-5-1-4-16,5-9-13 0,-12 1-18 15,3-6-27-15,14-6-97 0,-10 0 49 16,-9-1-98-16,2-6-303 0</inkml:trace>
  <inkml:trace contextRef="#ctx0" brushRef="#br0" timeOffset="10213.645">29149 13775 435 0,'-2'0'139'0,"2"7"-27"0,-5 0 40 15,10-5-81-15,-3 1-3 0,-2-3-4 16,5 14-3-16,-3-26-16 0,0 14-7 0,10-2-9 16,4-2-5-16,5 2-4 0,5-12-4 15,4-11-5-15,3 2 1 0,4-7-3 16,0 7-1-16,3 12-1 0,6-5-2 15,-4 7-1-15,-9 2-5 0,2-2-10 16,-7 5-17-16,-10 4-35 0,1-4-127 0,-3-7 69 16,-6-3-120-16,-1-2-434 15</inkml:trace>
  <inkml:trace contextRef="#ctx0" brushRef="#br0" timeOffset="10789.292">29782 13109 372 0,'26'-2'188'0,"8"-5"-97"0,-3 16 41 16,6-6-50-16,-11-3-44 0,8-12-14 16,-6 3-1-16,5-10-2 0,-7 19 0 15,9-28-5-15,-14 14-4 0,2 14-2 16,-4-6 1-16,2 12-1 0,-12 2 1 0,4-2-1 16,-12 15-2-16,1 5 0 15,-5-3-1-15,-3 12-2 0,-10-5-1 0,-5 3-1 16,0-5-1-16,-1 4 0 0,-10-3-1 15,4 0 0-15,5 2-1 0,2-8 1 16,-2-9-1-16,4 0 0 0,9-7 1 16,-10 2-1-16,6-2 1 0,7-7 1 15,0 7 1-15,7 2 1 0,2 1 2 0,-2-8 2 16,7 5 1-16,7-16 1 0,0 20 0 16,5-13 0-16,4-5 0 0,5-2-1 15,-7-3 0-15,14-4-1 0,-1 18 0 16,1-9 0-16,-9 7 0 0,14 8-1 15,-5 7 0-15,0 2-2 0,-5-1-1 16,4 3-1-16,-5-3 0 0,6 12-2 16,-14 2 0-16,0 10 0 0,-13 6-2 0,0-4 1 15,-13 14-1-15,-6-2-1 0,-10-1 1 16,7 1 0-16,-14 11-1 0,-8-26-7 16,-3 8-11-16,7 2-20 0,-10-17-27 15,0-6-111-15,7-5-2 0,-3-16-5 16,-4-5-130-16,10-7 47 0</inkml:trace>
  <inkml:trace contextRef="#ctx0" brushRef="#br0" timeOffset="12407.262">30462 12509 322 0,'9'2'128'0,"-11"-8"-50"0,2 5 41 15,-7-8-47-15,7 4-22 16,6 3-1-16,-5-3 2 0,-1 5 2 0,0-6-2 16,7 5-4-16,0-1-3 0,2 2 0 15,-2-4 0-15,11 3-1 0,-11-12-4 0,8 17-4 16,5-4-5-16,13 9-5 0,7 13-5 15,15-2-4-15,6 20-5 0,6 4-2 16,-2 8-3-16,-1 12-1 16,-4 20-2-16,8 17 0 0,-11 12-1 0,2 11-2 15,-10 6 0-15,-3 5 0 0,-36 0-1 16,-10 7-2-16,0-14 1 0,-31 12 1 16,-18-10-10-16,-14-11-15 0,-13-3-33 15,-3-2-140-15,0-7 84 0,-14 5-135 0,8-17-482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4T00:14:00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23352 4225 140 0,'0'-1'96'0,"-5"-12"-17"16,5 5 4-16,0 1-20 0,0 0-8 16,-2 7-8-16,-1 7-7 0,3 0-2 15,-7 1-3-15,5 5-3 0,-3 2 0 16,1-2 1-16,-1 1 0 0,3 0-2 0,2 9-2 15,0-2-4-15,0 0 0 0,2 7-2 16,-2 0-4-16,7-7-2 0,2 7-2 16,1 0-1-16,-1-4-1 0,5 3-2 15,-5-4 0-15,10-11-2 0,2 4-1 16,-3-15-1-16,6 6-1 0,1-3-2 0,1-4 0 16,-7-5-2-16,4-2-1 0,2-2-2 15,-8-10 0-15,-8-4-1 0,10-5 0 16,-5-2 1-16,-5-12 0 0,0-6-1 15,3 6 2-15,-12-1-1 0,0-8-2 16,7 7-1-16,-2 4-2 0,-5-10-3 16,2 0-2-16,3 7-2 0,4 7 0 15,0-6 1-15,2 8 2 0,-1 17 3 0,4-25 2 16,-5 5 3-16,1-4 2 0,1-2 1 16,1-8 0-16,2 12 0 0,5 4 0 15,4 4 0-15,-9-3-1 0,7 4-1 16,0 2 0-16,2-1 0 0,-2 1-1 15,7 5 0-15,0 3 0 0,2 1 0 16,-4 12 1-16,-1 5 1 0,-7-6 0 16,3 8 1-16,-13-4 0 0,1 4 0 15,-4 5 0-15,1-3 0 0,-5-2 1 0,8 19-1 16,-9-5 0-16,0 7 2 0,7-1 0 16,5 3 1-16,-8-2 1 0,-8-4 1 15,-1 8-1-15,5 6 1 0,0 4-2 16,-7 0-1-16,-2 9-1 0,1 11-1 15,1-10 0-15,-7 17-1 0,1-3 1 16,5 1-1-16,-5 3 1 0,4-3 0 16,4-10 0-16,-2 14 0 0,5-10 0 15,-5-2 1-15,7 5 0 0,7-1 0 0,-7-12 1 16,4-2 0-16,10-14-1 0,-2-9 1 16,2-10-2-16,16-9-1 0,3-6-1 15,13 3-6-15,7-16-7 0,6-9-28 16,-8-6-41-16,7 8-66 0,-9-14 34 15,-7-2-111-15,0 8-180 0</inkml:trace>
  <inkml:trace contextRef="#ctx0" brushRef="#br0" timeOffset="10924.366">31109 8276 164 0,'11'-5'164'0,"-2"-2"-84"16,-1-6 23-16,-1-1 5 0,0-8-49 15,-1 1-14-15,-5 7 2 0,1-6 0 16,3-4 0-16,2 3-11 0,-7 1-10 0,0-1-7 16,-5-1 0-16,-11 7 0 0,2 14 2 15,-15 1-4-15,6 7 0 0,-11 7 1 16,-6 10 1-16,-11 3-2 0,0-6-2 16,4 8 0-16,-11 1-1 0,0 9 1 15,7 12 3-15,-6 1 0 0,-8-3 1 16,17 13 0-16,13 8 0 0,6-2 0 15,7 15-2-15,3-4-3 0,19-2-2 0,5-4-3 16,-5-4-1-16,2-11-1 0,32 10-1 16,2-10-2-16,13-7-1 0,11-7-1 15,15 5-1-15,10-14 0 0,16-7-2 16,6-28 1-16,7 0-2 0,12-19 1 16,2 3-1-16,-12-49 1 0,0-5-1 15,-14-9 0-15,5-12-1 0,-13-4 0 16,-20-1 0-16,-15-25 0 0,-22 26 0 15,-37-19-1-15,-10-12-5 0,-18 19-6 16,-21 17-7-16,-13-11-8 0,-10 20-11 0,-7 20-11 16,-15 18-12-16,1 31-117 0,-2 12 65 15,-15 19-70-15,-2 11-415 0</inkml:trace>
  <inkml:trace contextRef="#ctx0" brushRef="#br0" timeOffset="128646.171">6341 17156 159 0,'2'-13'121'16,"8"1"-37"-16,-1-5 12 0,-2 1-6 0,2 0-35 15,-6-2-4-15,-8 8-1 0,0-2-1 16,-9 6-6-16,-2-1-3 0,-14 6-3 15,2-6 1-15,-2 7-1 0,-1 1-1 16,1 6-1-16,-3 6-1 0,-6 9-1 16,-1 5-2-16,-4 8-2 0,2-4-3 15,7 12-1-15,0 6-3 0,10 12-2 16,6 6-4-16,0 12-1 0,13-11-3 0,1 16-2 16,5-12-2-16,2 2-3 0,1-6-1 15,1 11-2-15,12-18-2 0,17 11-1 16,21-5-1-16,18-2-1 0,14-4 0 15,-7 4-2-15,21-23 0 0,5-14 0 16,7-14-1-16,-3-14 1 0,19-5-1 16,-24-27 0-16,-10-17 1 0,-1-14 0 0,-3-14 0 15,-11-11 1-15,-16-17 1 0,-18-14-6 16,-22 3-3-16,-12 2-5 0,-11 2-3 16,-18 17-1-16,0 11-4 0,-10 7-9 15,-8 8 1-15,-10 24 0 0,2 8 3 16,-14 12 3-16,-12 18 0 0,11 7-7 15,-10 4-21-15,-3-1-74 0,7 5-4 16,8 6 9-16,-5 0-130 0,13-2 27 16</inkml:trace>
  <inkml:trace contextRef="#ctx0" brushRef="#br0" timeOffset="128995.265">7200 17540 572 0,'-12'7'173'16,"3"-7"-83"-16,-12-2 80 0,-16 0-102 15,-6-10-24-15,-12 5-3 0,-17-2 2 16,-10 9 0-16,6 2-11 0,-9-2-11 16,-7 7-6-16,1 12-2 0,-5 8-13 15,-4 6-31-15,-2 0-137 0,-5 4-22 0,7-16 29 16,9 7-203-16</inkml:trace>
  <inkml:trace contextRef="#ctx0" brushRef="#br0" timeOffset="131048.528">8570 18008 211 0,'3'12'126'16,"4"-5"-49"-16,0-5 26 0,5 0-17 15,2-2-33-15,-5 0-5 0,11-2-1 16,1-5-3-16,0 0-12 0,5-2-9 16,0-3-8-16,2-2-5 0,6-2-2 15,-8-5-2-15,2 0 2 0,-4 0-1 16,-2 0 1-16,-1-5 0 0,-6 1-1 0,-2-1-1 16,-6 5-1-16,-7 3-1 0,0-1 0 15,-7 7-1-15,-7-4-1 0,5 11 0 16,-5-1 0-16,-6 1 0 0,-1 5 0 15,-1 5 0-15,2 8 1 0,-2-1-1 0,-1 2 1 16,-4 2 0-16,-6 10 1 0,2 4-1 16,-3 5 1-16,6 2 0 0,5 3 0 15,11 2 0-15,3 4 1 0,1-6-1 16,2 2 0-16,5 0 1 0,1-10 0 16,15-11-1-16,-2 12 1 0,2-12-2 15,6-5 1-15,8 1-2 0,-14 1 0 16,12-11-2-16,2 2 0 0,1-4-1 15,4-5 0-15,-8-2 0 0,-5 2-1 0,3-12 1 16,-10-2-4-16,2-4-13 0,-3 1-22 16,6 1-42-16,-5-3-65 0,0 1 32 15,-5-1-107-15,5 5-181 0</inkml:trace>
  <inkml:trace contextRef="#ctx0" brushRef="#br0" timeOffset="131337.999">9218 17906 413 0,'18'9'150'0,"-8"5"-44"16,10-7 45-16,-6 7-67 0,2 2-19 15,6-4-4-15,5 9-4 0,6-5-9 16,-3-2-12-16,7 0-11 0,-1 2-8 16,-1-2-6-16,-1 5-4 0,-4-10-2 15,-9-6-2-15,-7-3-3 0,-2 2-10 0,-10-2-19 16,-2-12-25-16,0 1-40 0,5-6-38 16,-5 1-46-16,-5-3-3 0,5 5-79 15,-6-2-41-15</inkml:trace>
  <inkml:trace contextRef="#ctx0" brushRef="#br0" timeOffset="131512.93">9557 17850 293 0,'-2'7'150'0,"-17"9"-26"0,5-2 22 16,0 0-41-16,-2 7-17 0,-3 0-8 15,-2 2-11-15,5 1-11 0,-3 1-14 16,8-6-10-16,-8 9-11 0,5-5-5 16,5 0-5-16,-9 3-4 0,4-5-3 15,13-7-3-15,-5-3-3 0,12 1-15 16,-12-12-29-16,6-2-28 0,11-3-109 15,-2-2 55-15,6-9-127 0,6-12-319 16</inkml:trace>
  <inkml:trace contextRef="#ctx0" brushRef="#br0" timeOffset="131732.506">9813 17848 415 0,'0'23'203'0,"-2"5"-109"15,-1-12 53-15,3-2-51 0,3 7-48 16,-1-7-12-16,5 2-1 0,-14-2 0 16,14-2-4-16,0-3-9 0,-7 0-10 0,7 1-7 15,-9-6-1-15,-8 1-5 0,20 2-10 16,-10 2-14-16,4-2-17 0,3 3-28 16,-2-3-100-16,5 0 45 0,4-7-86 15,-1-5-317-15</inkml:trace>
  <inkml:trace contextRef="#ctx0" brushRef="#br0" timeOffset="131899.321">9960 17731 48 0,'0'-16'211'0,"2"2"-90"0,10-7-13 16,-3-2-14-16,5 4 27 0,-11-2-76 16,-3 0-4-16,6 5-7 0,-1 2-7 15,-3-5-6-15,3 8-6 0,-3 4-5 16,-1 0-4-16,5 0-1 0,1 2-5 15,5-2-14-15,4 7-24 0,5 0-53 0,0 0-39 16,7 0 17-16,-5-2-104 0,3-8-87 16</inkml:trace>
  <inkml:trace contextRef="#ctx0" brushRef="#br0" timeOffset="132216.068">10316 17580 234 0,'0'18'164'16,"-5"1"-73"-16,-1-5 26 0,-9 2-30 15,-1-4-24-15,0 4-27 0,-3-6 7 16,0 13-6-16,10-19-9 0,-14 8-9 0,-2-7-6 15,6-3-4-15,0 5-2 0,-2 0 0 16,14-7-1-16,7 9 0 0,-5-4 0 16,10 0 0-16,0-8-1 15,9 3 0-15,2 0-1 0,0-2-2 16,10-5 1-16,-5 12-1 0,2-5 0 0,5 2 0 16,5 5 0-16,-8 7 0 0,3-5 0 15,-9 3 0-15,-5 2-1 0,0-5 1 16,-5 1 0-16,0 1 0 0,-2 3 0 15,-11 2 0-15,1 5-1 0,-1 7 0 0,-6-9 1 16,-4 2-2-16,-7-2 1 0,5-1-1 16,0-6 0-16,-3 4 0 0,-4-2 0 15,2 0 0-15,7 0 0 0,0 0-13 16,2-7-20-16,5-7-28 0,5 2-79 16,2-2-6-16,-7-2-12 0,7-14-102 15,-2-3 43-15</inkml:trace>
  <inkml:trace contextRef="#ctx0" brushRef="#br0" timeOffset="134662.146">10616 17368 328 0,'0'19'136'0,"2"-8"-32"15,-11 1 35-15,11 5-47 0,1 3-16 16,4-6-3-16,-7 14-3 0,-5 0-7 16,7 7-10-16,5 2-9 0,5 5-9 0,-3-2-7 15,-4-1-4-15,-7 3-4 0,9-7-5 16,-5 7-3-16,5 4-5 0,-12-1-2 15,12-6-1-15,-4-8-4 0,-1-8-17 16,0-19-36-16,-2-1-44 0,7-3-93 16,5-5 46-16,-12-9-146 0,14-11-247 0</inkml:trace>
  <inkml:trace contextRef="#ctx0" brushRef="#br0" timeOffset="134835.403">10700 17522 418 0,'-12'7'151'15,"3"2"-61"-15,0 0 49 0,-5 3-71 16,-5-12-21-16,-4 2-8 0,-3 5-3 0,3-7-6 16,0 0-7-16,-1 7-8 0,10-14-6 15,-2 7-2-15,-5 7-5 0,0-9-21 16,8 2-35-16,3-12-99 0,10 10 60 16,7 2-123-16,10 0-323 0</inkml:trace>
  <inkml:trace contextRef="#ctx0" brushRef="#br0" timeOffset="135134.675">11028 17515 429 0,'2'9'130'0,"3"0"-66"16,-12-11 61-16,-2 9-76 0,-1 0-17 0,-3 2-1 16,-6-2 0-16,5 7 3 0,2-19-4 15,-9 10-5-15,-2 7-4 0,7-5-3 16,-10-5 0-16,8 5 1 0,8 2-2 15,10 15-1-15,0-15-3 0,3 0-1 16,13 3-3-16,0 2-2 0,-2-16-2 0,5-1-1 16,2 1-2-16,-5 9-1 15,3-7 1-15,6 19-1 0,-4-12 0 0,5 11 1 16,-10 3-2-16,5-5 1 0,-16-11 0 16,-3 9-1-16,0 0-1 0,-2 5 0 15,-14-3-1-15,3 3 0 0,-8-8-4 16,-9 5-9-16,-2-6-18 0,-5-1-26 15,-5 3-104-15,3-8 56 0,0 3-103 16,9-2-341-16</inkml:trace>
  <inkml:trace contextRef="#ctx0" brushRef="#br0" timeOffset="136068.162">12201 17619 407 0,'-4'0'159'0,"11"12"-61"15,-12-14 52-15,5 4-66 0,-5-2-24 16,3 12-6-16,7-1-5 0,-12 6-5 15,-3-13-6-15,6 15-15 0,-1 9-5 0,-2-5-4 16,14-2-4-16,-9 12-1 0,11-3-2 16,3 0-1-16,-3 3-2 0,7-3-2 15,-4-9 0-15,4 7-1 0,3-16-1 16,-3 1-2-16,5-1-1 0,2-5-1 16,-9 0-1-16,3-14-3 0,-1 0-2 15,-2 2-2-15,7-4 1 0,-7-7-1 16,4-10 0-16,-6 3 1 0,0 2 0 15,-10-14 2-15,5 3 2 0,-2 8 2 16,-1 6 0-16,1-1 2 0,2 14 1 16,-2 3 2-16,-3-3 1 0,0-2 0 15,-2 0 1-15,3 12 0 0,4-5 1 16,-5-5 2-16,5 5 1 0,5 10 1 0,-3 4 0 16,0 2 1-16,2-4 2 0,-3 11 2 15,6-2 0-15,-5-7 0 0,3 2 2 16,-1-2 0-16,-1 7 0 0,-3-5-2 15,4 3-2-15,-4 2-2 0,-2-2-3 16,2-13-1-16,-5 1-3 0,3-7-1 0,-5 5-1 16,2-12 0-16,2-4-10 0,-3-1-18 15,6-2-24-15,-1-5 99 0,1-4-228 16,-7 0 92-16,3-3-31 0,18-2-714 16</inkml:trace>
  <inkml:trace contextRef="#ctx0" brushRef="#br0" timeOffset="136743.247">12929 17338 86 0,'3'2'72'16,"2"5"40"-16,-5 0-10 0,-1-2-5 15,-3 6 5-15,2-1 2 0,-3 4-8 16,10 4-15-16,2 10-11 0,2-5-8 16,-5 8-6-16,-1-8-5 0,4 10-6 15,-2-3-5-15,-3 9-5 0,-2 1-3 0,0-3-4 16,-2-4-3-16,9-1-4 0,-7 1-4 16,-1-10-3-16,2 5-4 0,1-12-4 15,3 3-2-15,-5-19-3 0,-8 0-1 16,2-5-1-16,12 3 0 0,-12-12-2 15,8-7 1-15,2-4-3 0,4-1-6 0,1-14-7 16,2 8-6-16,-3-12-5 0,3 4-3 16,-1 0-1-16,4 13 0 0,1-6 6 15,-5 24 8-15,9 9 7 0,2-3 5 16,-7 3 4-16,2 3 2 0,5 13 3 16,0 0 0-16,0 0 1 0,-1 12 1 15,-3 0-1-15,1 0 1 0,-8 10 1 16,8 8 0-16,-6-11 0 0,0 9 1 15,1 0 0-15,-5-9 0 0,-1-4 0 0,6 1-2 16,-3-11 0-16,2-11-1 0,1 1-2 16,1-4-1-16,-6-5 0 0,8-11-2 15,5 0 0-15,0-10 0 0,-1 3-1 16,-5-12 1-16,-1-12 0 0,-1 1 0 16,-5-5 0-16,12 6 1 0,-3-13 1 15,-3 12-1-15,-1-8-1 0,-12 12-1 16,-1-9-2-16,-5 21 1 0,5 11 0 15,-7 10 0-15,-2-1 0 0,-7 8 2 0,8 9 2 16,-5 7 1-16,-1 2 1 0,13 5 0 16,-3 16 1-16,2 3 0 0,1-5-1 15,2-5 1-15,1-2 0 0,3-5 0 16,1-2-1-16,1-2 0 0,8-3-1 16,-2-9-1-16,4-5-2 0,4-4-2 15,0-5-19-15,0-2-25 0,2-10-41 0,2-2-76 16,-9-7 36-16,6 2-115 0,-1 1-209 15</inkml:trace>
  <inkml:trace contextRef="#ctx0" brushRef="#br0" timeOffset="137050.485">13903 17738 320 0,'7'28'191'0,"0"0"-54"16,2-5 25-16,3 12-36 0,2-2-35 15,1-5-12-15,-3 2-8 0,-2 0-11 16,-4-7-14-16,-1-4-13 0,-2-5-10 0,3-2-8 15,-12-10-7-15,12-2-3 0,-12-7-4 16,13-7-1-16,-7-7-1 0,0-16 0 16,0 2 0-16,6-19-7 0,-6-4-10 15,3 0-12-15,9 7-11 0,2-5-11 16,0 5-6-16,7 7-4 0,1 9 5 16,0-3 10-16,6 15 13 0,-7 16 13 15,13 7 11-15,1 2 7 0,-11 10 6 16,4 2 3-16,2 14 1 0,-3 0 0 15,-1 9-1-15,-3 7 0 0,5 3-1 16,-4-3-2-16,1 3 2 0,-11-10-27 16,0-4-116-16,-5-10 74 0,-2 2-85 15,1-1-450-15</inkml:trace>
  <inkml:trace contextRef="#ctx0" brushRef="#br0" timeOffset="138031.382">15848 17689 161 0,'-5'-9'205'16,"10"9"-93"-16,-3 2 12 0,-2 1 10 15,-7-8-58-15,7 14-19 0,-4 3-6 16,-8 4-1-16,-11-7-3 0,6 10-11 0,1 4-9 15,2 3-6-15,12 0-3 16,-10 13-2-16,10-4-3 0,4 2 0 0,-9-2-3 16,14-2-1-16,7-8-1 0,0 10-2 15,16-14-2-15,3 7-1 0,4-2-1 16,3-3-1-16,2-9-2 0,2-5-2 16,0-9 0-16,-4-4-1 0,-3-10 0 0,-7 0 0 15,-9-14-1-15,0-5 2 0,-12 8 0 16,-4-8 0-16,2-11 0 0,-7 4 1 15,0-2 0-15,7-11 1 0,-7 2 0 16,5-3 0-16,6 8 1 0,1 6 0 16,-7-2 0-16,6 14 0 0,1 0 1 15,0 0-1-15,-1 3 1 0,-4-8-1 16,7 3 1-16,2 2-6 0,8 2-7 16,-1 3-7-16,10 11-4 0,-1 3-3 0,-6-12 2 15,2 7 0-15,-5 1 6 16,-2 3 7-16,7 1 8 0,7 9 5 0,0 5 4 15,0 8-2-15,-10-1 2 0,5 2 1 16,-6 2 0-16,-13-2 1 0,3 7 1 16,-14 7 1-16,5-5 0 0,-14 12 0 15,-3 0 0-15,-9-2 0 0,-2 13 0 16,-3 3-2-16,-2 0-1 0,5 14-1 0,-7 2-1 16,-12-14-2-16,2-2 1 0,10 0 0 15,9-3 1-15,16-6 0 0,3-5-1 16,18-7 0-16,5-14-1 0,5-7-1 15,9-7-2-15,0-14 0 0,28-14-6 16,4 0-21-16,10-7-141 0,0-9 88 16,7 2-105-16,-22 7-517 0</inkml:trace>
  <inkml:trace contextRef="#ctx0" brushRef="#br0" timeOffset="139263.474">18460 17808 333 0,'0'-14'139'0,"4"7"-60"0,-6-9 46 16,4 18-47-16,-9-7-27 0,5 1-5 16,-12 6-2-16,-2 7-4 0,-5-4-4 15,-7 9-10-15,0 2-5 0,0 8-1 0,-2-6 2 16,1 17 0-16,4 5 2 15,2-5 0-15,-5 4-2 0,12 3-4 0,11-7-4 16,5 0-3-16,-14-10-3 0,16 1-4 16,10-5-1-16,11-7-3 0,3-7-1 15,-5-12-1-15,0-4-2 0,0 2 1 16,-5-14 0-16,5-5 0 0,0-1 1 0,-5-1 1 16,3 4 1-16,-10-1 0 0,2-1 0 15,-8 3 1-15,8 9 0 0,-3-7-1 16,-8 12 1-16,7-3 1 0,0 5-1 15,2 0 1-15,3 7 0 0,-10-5 1 16,7 5 0-16,5 12 4 0,3-3 6 16,-1 12 5-16,-2 0 4 0,-5 5 5 15,3-3 1-15,-3 5 2 0,3-7-4 0,1 7-6 16,-3-7-4-16,2 2-5 0,-3-7-5 16,3 3-3-16,-8-14-2 0,1-3-2 15,2-2-2-15,-1-7 0 0,-5-2-1 16,-1-15 0-16,0 4 0 0,7-6 0 15,2-2-2-15,-2-2-3 0,0-1-3 16,0 1-2-16,-2 7-3 0,2 0-5 16,0-1-4-16,6 8 1 0,-3 2 4 15,6 0 3-15,-4 2 4 0,2 8 3 0,-7 2 6 16,6 2 4-16,-5 2 3 0,-6 2 1 16,5 8 0-16,-2-3 0 0,9 8-1 15,-8-1 2-15,2 5 1 0,1 0 2 16,2 0 2-16,-4 0 0 0,-6 2 1 15,8-2 1-15,-4 0-3 0,-1 0-1 16,8-7-2-16,-5 5-3 0,-12-10-3 16,16 3 0-16,-22-10-1 0,9-2 0 0,-3 0 0 15,3-2 0-15,2-3 0 0,-5-2 1 16,5 0-1-16,3 0 1 0,6-5-2 16,-7 3 0-16,-2-5-4 0,5 0-3 15,8 2-10-15,-10 5-7 0,8 0-9 16,-15 3-10-16,16 6-15 0,2-2-23 15,-7-2-89-15,7 2 52 0,0 0-74 16,11 0-304-16</inkml:trace>
  <inkml:trace contextRef="#ctx0" brushRef="#br0" timeOffset="139738.99">19365 17887 333 0,'0'-7'111'0,"-2"0"-37"0,1 2 39 15,-5-2-55-15,-1 5-12 0,-1-3 0 16,-12 8-2-16,5 1-2 0,-8 10-6 15,-4-2-6-15,5 9-6 0,-3 0-4 16,2 5 0-16,4-5 0 0,10-3-2 16,-3 8-1-16,12-1-1 0,0-6-2 0,5 0-3 15,2-1-2-15,-1-15-4 0,2-1-4 16,6-2-1-16,2-7-1 0,10-14-2 16,4-2 0-16,5-10-1 0,-5-9 0 15,5-16-2-15,-2 2-2 0,1-18-7 16,-3 4-11-16,3-9-10 0,-10 9-10 15,2 2-6-15,-6 15 1 0,-20-3 3 16,2 14 6-16,-1 14 13 0,3 8 13 16,-9 20 16-16,3 0 13 0,-3 13 8 15,5 17 8-15,0 10 6 0,-7 4 4 0,-1 10 3 16,1-1-2-16,-5 10-3 16,3 7-8-16,4 0-7 0,-4-7-6 0,1 4-4 15,-3-16-18-15,8-11-25 0,4-3-122 16,-9-11 75-16,2-10-108 0,8-7-413 15</inkml:trace>
  <inkml:trace contextRef="#ctx0" brushRef="#br0" timeOffset="140458.949">21182 17254 497 0,'14'7'171'0,"0"-5"-69"0,-14-2 59 15,-7-2-85-15,7 2-22 0,-21 0-4 0,0-7-4 16,-23 0-4-16,-4 7-8 0,-2 2-9 16,-3 12-6-16,6 8-5 0,-1 19-3 15,-4 3-2-15,-3 10-1 0,6 4-1 16,-2 5 0-16,13 2 1 0,12 12 0 16,10-5 0-16,2-4-1 0,14-1 0 15,0-2-2-15,23-2-2 0,17-7-2 16,16-2-2-16,12-10-2 0,20-21-2 15,-6-9-1-15,17-14 1 0,-1-2-2 16,-12-24 0-16,5-11 0 0,0-12 2 16,-23-14-1-16,-13-18 1 0,-4-13 1 15,-16-3 2-15,-21 13 0 0,-14-7-7 16,-6 14-17-16,-2 12-17 0,-24 0-144 0,-20 4 81 16,-6 15-122-16,0 13-488 0</inkml:trace>
  <inkml:trace contextRef="#ctx0" brushRef="#br0" timeOffset="141643.504">23112 17752 426 0,'-7'-9'203'0,"0"-8"-100"0,7 8 54 0,2-5-58 16,1 12-40-16,-8-5-12 0,3 0-1 15,-8 14 0-15,1-7-7 0,-17 0-10 16,3 7-8-16,-3 2-7 0,1 14-3 16,-5-2-1-16,-3 0-2 0,-4-2 0 15,7 7 0-15,-3 6-1 0,5 1 1 16,9 4 0-16,10-2-1 0,-5 4 0 15,19-13-1-15,-10 9-2 0,19-7-1 0,7-9-2 16,2-3-3-16,12-11-2 0,-2-5-2 16,-1-5-1-16,1-11 0 0,-5-17-1 15,-7-2 1-15,7 0 2 0,-7-14 1 16,-5 5 0-16,3 2 0 0,-10 0 0 16,-2 14 1-16,0 10 1 0,2 6 0 15,-2 7 1-15,5-4 1 0,-3 2 2 16,-2 0 0-16,5 7 0 0,4 2 1 15,0 1 0-15,3 6 0 0,-3 7 0 0,3 5 0 16,-3-9 0-16,3 9 0 0,2 5 0 16,-3-1 1-16,3-2-1 0,-2 3 1 15,-3 0-1-15,3-10 2 0,2 0 0 16,-7-2 0-16,4-14-1 0,-13 14 0 16,0-7-2-16,-5 7-1 0,-5-19-1 15,-11-2-1-15,4 3-1 0,-6 4 0 16,8-5 1-16,1-4 0 0,-3 2 0 15,8 7 1-15,-6-5 0 0,-1-4 0 0,-1 0 0 16,7-8 1-16,10 1-1 0,-5 0 0 16,2-1 1-16,17 3 0 0,7 5 0 15,11 4 0-15,-5-4 0 0,3 2 0 16,7-4-1-16,5-1 1 0,-3 0-1 16,14 3 0-16,19-3 0 0,-14 1-1 15,4-3 0-15,-11-10 1 0,-14 3-2 16,-16-6 1-16,-1 1-1 0,-15 0 0 0,-8 5 0 15,5 10-1-15,-7-8-1 0,-14 14 0 16,2 5-2-16,-7-2 0 0,-15 9-2 16,4 9-2-16,-3 3 1 0,-7 2 0 15,6 2 1-15,6 14 1 0,2 3 1 16,3-5 3-16,11-2 1 0,7 6 2 16,5-4-1-16,0-7 0 0,10 0 0 15,8-2-1-15,3-10-3 0,10-7-1 16,1-9-1-16,10-7-3 0,-2 2-10 15,10-6-21-15,-12 2 153 0,4-12-292 0,-5 2 134 16,-4 12-21-16,-1-7-947 0</inkml:trace>
  <inkml:trace contextRef="#ctx0" brushRef="#br0" timeOffset="142611.487">25386 17761 316 0,'-2'-2'119'0,"-5"4"-35"15,7 3 36-15,0-10-49 16,0 5-19-16,6 5-2 0,3 4 1 0,-8-4-3 16,10 0-3-16,-2 2-3 0,5-3 1 15,0-1-1-15,15 6 1 0,-8-9-1 16,13 2-4-16,-4-4-6 0,5 2-8 0,0-7-6 15,7 0-6-15,-4-14-4 0,-3-2-3 16,-7-3-3-16,1 3-3 0,-10-5 1 16,-3 12 0-16,-9-3 0 0,7-2-1 15,-6 7 1-15,-16-5 0 0,-1 3 2 16,2 2-2-16,-26 7 1 0,4 12-1 16,-13-7 2-16,-3 2-1 0,-3 14 1 15,13 4 0-15,-8 8-1 0,8 4 1 16,5 12 0-16,-9 2 1 0,8 12-1 15,10 5 0-15,-8 1-1 0,8-1 0 16,16-5 0-16,-4-3-1 0,2-8 0 0,7-6-2 16,14-6 0-16,0-12-2 0,7-12-1 15,6 3 0-15,10-5-2 0,-1-7 0 16,0-7 0-16,4 2 2 0,-14-9-1 16,0-7-12-16,-5-5-16 0,8 5-16 0,-8-4-26 15,-7 6-24-15,0-4-82 16,3 7 22-16,-13-5-61 0,4 7-218 0</inkml:trace>
  <inkml:trace contextRef="#ctx0" brushRef="#br0" timeOffset="143135.018">26128 17710 194 0,'9'-16'204'0,"-4"4"-116"0,0 12 29 15,-5 5-8-15,-2-3-37 16,-5-13-40-16,-1 20 29 0,-6-7 2 0,-7-2-2 16,-6 0-5-16,-1 12-4 0,-2 4-5 15,1 12-3-15,8 9-5 0,0 3-5 16,-6-1-5-16,11 3-6 0,-3-4-4 16,3-10-5-16,2 9-3 0,6-7-2 15,8-7-2-15,0 3-2 0,7 2-2 16,-14-14-2-16,1-3-1 0,19 1-2 15,-5-12-2-15,1 0-2 0,2-7 0 0,11-4-1 16,14-6-1-16,-1-4 1 0,-9-2 0 16,5-12 1-16,-4-7 1 0,-4-2-1 15,-2-5-5-15,8 2-4 0,-2 10-2 16,-4-5-2-16,-2 12-1 0,1 7-2 16,-16-5 1-16,6 2 5 0,-10 12 6 0,3 12 5 15,-5 0 2-15,-5-10 2 0,-2 5 4 16,1 19 1-16,-4 4 1 0,-8 5 2 15,1 2-1-15,-10 19 3 0,-1 9 1 16,0-4 1-16,6 16 0 0,-6-7 1 16,5-3-1-16,-4-2-1 0,5 8-1 15,-6-13-3-15,8 3-2 0,5 2 0 16,0-9-1-16,10-7-2 0,3 7 0 0,8-5-2 16,2-2-1-16,0-2-3 0,6-5-2 15,-7-19-2-15,0-2-2 0,1 0-7 16,6-12-18-16,4-2-21 0,-2 0-20 15,8-9-101-15,4 0 45 0,-3-8-95 16,6-6-307-16</inkml:trace>
  <inkml:trace contextRef="#ctx0" brushRef="#br0" timeOffset="143501.245">26473 17724 385 0,'-1'23'175'0,"-1"3"-97"15,-3 0 56-15,-4 13-49 0,4-2-41 16,-9 3-8-16,5-10 3 16,-12 12 3-16,12-7-1 0,-9 0-13 0,11 0-9 15,0 2-6-15,13-11-3 0,-1 6-5 16,4-13-2-16,3-7-5 0,2-10-3 16,2-2-2-16,-6-2-1 0,4-19-3 15,6 0 0-15,1-10 0 0,-2-1 1 0,-2-3 1 16,1-5 1-16,-2-4 0 15,0 0 1-15,5 7 1 0,-2-8-2 16,-2 13-1-16,10 11 0 0,-6 7 1 16,-7 2 2-16,0 8 1 0,2 6 2 0,-16-2 5 15,-2 5 5-15,-2 4 3 0,8 5 0 0,3 14 3 16,0 4 0-16,-12 1 2 0,5-5-2 16,5-5-2-16,2 5-2 0,-4 0-1 15,-3 0-2-15,4-5-7 0,6 3-19 16,8-14-31-16,-4-1-107 0,-7-4 65 15,9 0-118-15,7-7-358 0</inkml:trace>
  <inkml:trace contextRef="#ctx0" brushRef="#br0" timeOffset="143894.124">27182 17887 93 0,'0'-14'66'0,"-7"5"23"16,-6 9-3-16,-4-5-11 0,-4 7-1 0,-2 3-4 15,-3 2-6-15,5 0-11 0,8 12-11 16,-1-3-7-16,6 10-3 0,1-3-3 16,5-2-1-16,-2-3-5 0,4 1-4 15,7-7-4-15,-1-8-3 0,2 1-3 0,6-3-4 16,4 3-2-16,5-5-3 0,5-5-1 16,5-2-1-16,-8 0 0 0,-4-2 1 15,-6-12-1-15,-15 0 1 0,6 3 1 16,-1-1 0-16,-1-2 0 0,1 7 0 15,2 2 1-15,2 3 0 0,3 7 1 16,-5-1-1-16,0 3 1 0,0 0 1 16,-5 5 5-16,8-3 6 0,-1 5 5 15,-7 3 6-15,12 1 5 0,-14 1 3 0,8 2 2 16,3 0-6-16,-2-2-4 0,-2 6-6 16,-5 1-5-16,10 6-5 0,-5-6-4 15,0 2-1-15,7-2-19 16,5-3-17-16,-3-16-22 0,0 0-35 0,5 0-82 15,-7-14 25-15,12-7-80 0,-1-7-233 16</inkml:trace>
  <inkml:trace contextRef="#ctx0" brushRef="#br0" timeOffset="144054.015">27892 17128 304 0,'19'33'288'0,"-15"9"-192"0,3 4 44 15,-2 18-24-15,2 19-60 0,0 3-63 16,-7 14 35-16,-7 21 0 0,5-4-4 16,-10-8-17-16,3 7-34 0,4-6-33 15,-2-24-97-15,5 16 50 0,4-18-120 0,7-7-275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5C19B-83A8-4A25-B308-A328675A92F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C3C5-3BA0-4905-A4EB-2A4C8597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1pPr>
            <a:lvl2pPr marL="757066" indent="-291179"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2pPr>
            <a:lvl3pPr marL="1164717" indent="-232943"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3pPr>
            <a:lvl4pPr marL="1630604" indent="-232943"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4pPr>
            <a:lvl5pPr marL="2096491" indent="-232943"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34" charset="0"/>
              </a:defRPr>
            </a:lvl9pPr>
          </a:lstStyle>
          <a:p>
            <a:pPr algn="r" eaLnBrk="1" hangingPunct="1"/>
            <a:fld id="{FB2E3D5A-6EED-4842-A2BF-D34B41AB6F42}" type="slidenum">
              <a:rPr lang="en-US" altLang="en-US" smtClean="0"/>
              <a:pPr algn="r" eaLnBrk="1" hangingPunct="1"/>
              <a:t>15</a:t>
            </a:fld>
            <a:endParaRPr lang="en-US" altLang="en-US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00642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40EF9-C2FF-4AD1-A602-5F8326F958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4626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9494-A7F3-4812-ADAA-B429089E3B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arteas/Teaching-Algorithm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umboldt.onthe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 212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Participation (5%)</a:t>
            </a:r>
          </a:p>
          <a:p>
            <a:pPr lvl="0"/>
            <a:r>
              <a:rPr lang="en-US" dirty="0"/>
              <a:t>!!GitHub usage (5%)!! </a:t>
            </a:r>
          </a:p>
          <a:p>
            <a:pPr lvl="0"/>
            <a:r>
              <a:rPr lang="en-US" dirty="0"/>
              <a:t>Programming assignments,  homework, and micro assignments (45%)</a:t>
            </a:r>
          </a:p>
          <a:p>
            <a:pPr lvl="0"/>
            <a:r>
              <a:rPr lang="en-US" dirty="0"/>
              <a:t>Midterm(s) (20%)</a:t>
            </a:r>
          </a:p>
          <a:p>
            <a:pPr lvl="0"/>
            <a:r>
              <a:rPr lang="en-US" dirty="0"/>
              <a:t>Final exam (25%)</a:t>
            </a:r>
          </a:p>
        </p:txBody>
      </p:sp>
    </p:spTree>
    <p:extLst>
      <p:ext uri="{BB962C8B-B14F-4D97-AF65-F5344CB8AC3E}">
        <p14:creationId xmlns:p14="http://schemas.microsoft.com/office/powerpoint/2010/main" val="482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grade translations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93.00 – 100.00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71.00 – 75.99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90.00 – 92.99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69.00 – 70.99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87.00 – 89.99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B+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82.00 – 86.99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60.00 – 68.99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78.00 – 81.99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B-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00.00 – 59.99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76.00 – 77.99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C+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1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71B3-8940-478F-907F-A66985E5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DE1A-8E21-475D-9D81-B5C4A3B3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Macs, Xavier recommends purple </a:t>
            </a:r>
            <a:r>
              <a:rPr lang="en-US" dirty="0" err="1"/>
              <a:t>github</a:t>
            </a:r>
            <a:r>
              <a:rPr lang="en-US" dirty="0"/>
              <a:t> app (perhaps called </a:t>
            </a:r>
            <a:r>
              <a:rPr lang="en-US" dirty="0" err="1"/>
              <a:t>github</a:t>
            </a:r>
            <a:r>
              <a:rPr lang="en-US" dirty="0"/>
              <a:t> desktop)</a:t>
            </a:r>
          </a:p>
          <a:p>
            <a:r>
              <a:rPr lang="en-US" dirty="0" err="1"/>
              <a:t>Github</a:t>
            </a:r>
            <a:r>
              <a:rPr lang="en-US" dirty="0"/>
              <a:t> desktop is for windows as well</a:t>
            </a:r>
          </a:p>
          <a:p>
            <a:r>
              <a:rPr lang="en-US" dirty="0"/>
              <a:t>You also might need “git for windows” if you’re on windows</a:t>
            </a:r>
          </a:p>
          <a:p>
            <a:r>
              <a:rPr lang="en-US" dirty="0"/>
              <a:t>I use </a:t>
            </a:r>
            <a:r>
              <a:rPr lang="en-US" dirty="0" err="1"/>
              <a:t>TortoiseGit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CF0A-DDC1-43D1-900F-03DE156E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course materials are posted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054-8C4D-45CB-8052-F2347E01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almost always find the starter code for the lecture on GitHub several hours (if not the day before) the lecture.  </a:t>
            </a:r>
          </a:p>
          <a:p>
            <a:pPr lvl="1"/>
            <a:r>
              <a:rPr lang="en-US" u="sng" dirty="0"/>
              <a:t>I encourage you to download the code so you can more easily follow along.</a:t>
            </a:r>
          </a:p>
          <a:p>
            <a:r>
              <a:rPr lang="en-US" dirty="0"/>
              <a:t>I almost always post my final lecture code on GitHub immediately after class (unless I get distracted)</a:t>
            </a:r>
          </a:p>
          <a:p>
            <a:r>
              <a:rPr lang="en-US" dirty="0"/>
              <a:t>For those wanting to get a head start on </a:t>
            </a:r>
            <a:r>
              <a:rPr lang="en-US" dirty="0" err="1"/>
              <a:t>homeworks</a:t>
            </a:r>
            <a:r>
              <a:rPr lang="en-US" dirty="0"/>
              <a:t> and labs, I almost always post HW and lab descriptions a few days before I introduce them in class.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 that I reserve the right to significantly change things until they are actually assigned.!</a:t>
            </a:r>
          </a:p>
        </p:txBody>
      </p:sp>
    </p:spTree>
    <p:extLst>
      <p:ext uri="{BB962C8B-B14F-4D97-AF65-F5344CB8AC3E}">
        <p14:creationId xmlns:p14="http://schemas.microsoft.com/office/powerpoint/2010/main" val="4793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slides that I stole from Scott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5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What is an Algorithm?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>
              <a:tabLst>
                <a:tab pos="741138" algn="l"/>
              </a:tabLst>
            </a:pPr>
            <a:r>
              <a:rPr lang="en-US" altLang="en-US" dirty="0"/>
              <a:t>An </a:t>
            </a:r>
            <a:r>
              <a:rPr lang="en-US" altLang="en-US" b="1" i="1" dirty="0">
                <a:solidFill>
                  <a:srgbClr val="BF0000"/>
                </a:solidFill>
              </a:rPr>
              <a:t>algorithm</a:t>
            </a:r>
            <a:r>
              <a:rPr lang="en-US" altLang="en-US" dirty="0"/>
              <a:t> is a step-by-step description of a procedure which, if followed closely, produces a well-defined result.</a:t>
            </a:r>
          </a:p>
          <a:p>
            <a:pPr indent="0">
              <a:tabLst>
                <a:tab pos="741138" algn="l"/>
              </a:tabLst>
            </a:pPr>
            <a:endParaRPr lang="en-US" altLang="en-US" dirty="0"/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The simplest example is that of a </a:t>
            </a:r>
            <a:r>
              <a:rPr lang="en-US" altLang="en-US" b="1" dirty="0"/>
              <a:t>recipe</a:t>
            </a:r>
            <a:r>
              <a:rPr lang="en-US" altLang="en-US" dirty="0"/>
              <a:t>.  Like a recipe, algorithms make assumptions about the knowledge of the user and of the ingredients (hardware, compilers, </a:t>
            </a:r>
            <a:r>
              <a:rPr lang="en-US" altLang="en-US" dirty="0" err="1"/>
              <a:t>etc</a:t>
            </a:r>
            <a:r>
              <a:rPr lang="en-US" altLang="en-US" dirty="0"/>
              <a:t>…) that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06512338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want to know about algorithms?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0"/>
            <a:r>
              <a:rPr lang="en-US" altLang="en-US" dirty="0"/>
              <a:t>Does the program halt?</a:t>
            </a:r>
          </a:p>
          <a:p>
            <a:pPr indent="0"/>
            <a:endParaRPr lang="en-US" altLang="en-US" dirty="0"/>
          </a:p>
          <a:p>
            <a:pPr indent="0"/>
            <a:r>
              <a:rPr lang="en-US" altLang="en-US" dirty="0"/>
              <a:t>Does the program run correctly?</a:t>
            </a:r>
          </a:p>
          <a:p>
            <a:pPr indent="0"/>
            <a:endParaRPr lang="en-US" altLang="en-US" dirty="0"/>
          </a:p>
          <a:p>
            <a:pPr indent="0"/>
            <a:r>
              <a:rPr lang="en-US" altLang="en-US" dirty="0"/>
              <a:t>How long does the program take to run?</a:t>
            </a:r>
          </a:p>
          <a:p>
            <a:pPr indent="0"/>
            <a:endParaRPr lang="en-US" altLang="en-US" dirty="0"/>
          </a:p>
          <a:p>
            <a:pPr indent="0"/>
            <a:r>
              <a:rPr lang="en-US" altLang="en-US" dirty="0"/>
              <a:t>How much memory/storage does the program require?</a:t>
            </a:r>
          </a:p>
          <a:p>
            <a:pPr indent="0"/>
            <a:endParaRPr lang="en-US" altLang="en-US" dirty="0"/>
          </a:p>
          <a:p>
            <a:pPr indent="0"/>
            <a:r>
              <a:rPr lang="en-US" altLang="en-US" dirty="0"/>
              <a:t>How can we talk about any of these without reference to a particular computer architecture/ programming language/ list of peripherals/ other?</a:t>
            </a:r>
          </a:p>
        </p:txBody>
      </p:sp>
    </p:spTree>
    <p:extLst>
      <p:ext uri="{BB962C8B-B14F-4D97-AF65-F5344CB8AC3E}">
        <p14:creationId xmlns:p14="http://schemas.microsoft.com/office/powerpoint/2010/main" val="334634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>
              <a:tabLst>
                <a:tab pos="741138" algn="l"/>
              </a:tabLst>
            </a:pPr>
            <a:r>
              <a:rPr lang="en-US" altLang="en-US" dirty="0"/>
              <a:t>A </a:t>
            </a:r>
            <a:r>
              <a:rPr lang="en-US" altLang="en-US" b="1" i="1" dirty="0">
                <a:solidFill>
                  <a:srgbClr val="BF0000"/>
                </a:solidFill>
              </a:rPr>
              <a:t>problem instance</a:t>
            </a:r>
            <a:r>
              <a:rPr lang="en-US" altLang="en-US" dirty="0"/>
              <a:t> is a specific task to be solved on a specific input.</a:t>
            </a:r>
          </a:p>
          <a:p>
            <a:pPr indent="0">
              <a:tabLst>
                <a:tab pos="741138" algn="l"/>
              </a:tabLst>
            </a:pPr>
            <a:endParaRPr lang="en-US" altLang="en-US" dirty="0"/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A </a:t>
            </a:r>
            <a:r>
              <a:rPr lang="en-US" altLang="en-US" b="1" i="1" dirty="0">
                <a:solidFill>
                  <a:srgbClr val="BF0000"/>
                </a:solidFill>
              </a:rPr>
              <a:t>problem</a:t>
            </a:r>
            <a:r>
              <a:rPr lang="en-US" altLang="en-US" dirty="0"/>
              <a:t> is a collection of similar problem instances.</a:t>
            </a:r>
          </a:p>
          <a:p>
            <a:pPr indent="0">
              <a:tabLst>
                <a:tab pos="741138" algn="l"/>
              </a:tabLst>
            </a:pPr>
            <a:endParaRPr lang="en-US" altLang="en-US" dirty="0"/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An algorithm is </a:t>
            </a:r>
            <a:r>
              <a:rPr lang="en-US" altLang="en-US" b="1" i="1" dirty="0">
                <a:solidFill>
                  <a:srgbClr val="BF0000"/>
                </a:solidFill>
              </a:rPr>
              <a:t>correct for a given problem instance</a:t>
            </a:r>
            <a:r>
              <a:rPr lang="en-US" altLang="en-US" dirty="0"/>
              <a:t> if it produces the desired output for this instance.</a:t>
            </a:r>
          </a:p>
          <a:p>
            <a:pPr indent="0">
              <a:tabLst>
                <a:tab pos="741138" algn="l"/>
              </a:tabLst>
            </a:pPr>
            <a:endParaRPr lang="en-US" altLang="en-US" dirty="0"/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An algorithm is </a:t>
            </a:r>
            <a:r>
              <a:rPr lang="en-US" altLang="en-US" b="1" i="1" dirty="0">
                <a:solidFill>
                  <a:srgbClr val="BF0000"/>
                </a:solidFill>
              </a:rPr>
              <a:t>correct for a problem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 (</a:t>
            </a:r>
            <a:r>
              <a:rPr lang="en-US" altLang="en-US" b="1" i="1" dirty="0">
                <a:solidFill>
                  <a:srgbClr val="BF0000"/>
                </a:solidFill>
              </a:rPr>
              <a:t>solves</a:t>
            </a:r>
            <a:r>
              <a:rPr lang="en-US" altLang="en-US" dirty="0"/>
              <a:t> problem </a:t>
            </a:r>
            <a:r>
              <a:rPr lang="en-US" altLang="en-US" i="1" dirty="0"/>
              <a:t>P</a:t>
            </a:r>
            <a:r>
              <a:rPr lang="en-US" altLang="en-US" dirty="0"/>
              <a:t>) if it is correct for all instances of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When Does an Algorithm Solve a Problem?</a:t>
            </a:r>
          </a:p>
        </p:txBody>
      </p:sp>
    </p:spTree>
    <p:extLst>
      <p:ext uri="{BB962C8B-B14F-4D97-AF65-F5344CB8AC3E}">
        <p14:creationId xmlns:p14="http://schemas.microsoft.com/office/powerpoint/2010/main" val="3273740426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845469" y="193105"/>
            <a:ext cx="8429625" cy="891852"/>
          </a:xfrm>
        </p:spPr>
        <p:txBody>
          <a:bodyPr>
            <a:normAutofit fontScale="90000"/>
          </a:bodyPr>
          <a:lstStyle/>
          <a:p>
            <a:r>
              <a:rPr lang="en-US" dirty="0"/>
              <a:t>Luciana wants to sort the numbers 3, 28, 13, 6, and 4.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845469" y="1125140"/>
            <a:ext cx="4250531" cy="5249540"/>
          </a:xfrm>
        </p:spPr>
        <p:txBody>
          <a:bodyPr>
            <a:normAutofit/>
          </a:bodyPr>
          <a:lstStyle/>
          <a:p>
            <a:pPr marL="522368" indent="-522368">
              <a:spcBef>
                <a:spcPct val="20000"/>
              </a:spcBef>
              <a:buAutoNum type="alphaUcPeriod"/>
            </a:pPr>
            <a:r>
              <a:rPr lang="en-US" sz="2250" dirty="0"/>
              <a:t>By our terminology, this is a problem</a:t>
            </a:r>
          </a:p>
          <a:p>
            <a:pPr marL="522368" indent="-522368">
              <a:spcBef>
                <a:spcPct val="20000"/>
              </a:spcBef>
              <a:buAutoNum type="alphaUcPeriod"/>
            </a:pPr>
            <a:r>
              <a:rPr lang="en-US" sz="2250" dirty="0"/>
              <a:t>By our terminology, this is a problem instance</a:t>
            </a:r>
          </a:p>
          <a:p>
            <a:pPr marL="522368" indent="-522368">
              <a:spcBef>
                <a:spcPct val="20000"/>
              </a:spcBef>
              <a:buAutoNum type="alphaUcPeriod"/>
            </a:pPr>
            <a:r>
              <a:rPr lang="en-US" sz="2250" dirty="0"/>
              <a:t>By our terminology, this is an algorithm</a:t>
            </a:r>
          </a:p>
          <a:p>
            <a:pPr marL="522368" indent="-522368">
              <a:spcBef>
                <a:spcPct val="20000"/>
              </a:spcBef>
              <a:buAutoNum type="alphaUcPeriod"/>
            </a:pPr>
            <a:r>
              <a:rPr lang="en-US" sz="2250" dirty="0"/>
              <a:t>By our terminology, this is a correct algorithm</a:t>
            </a:r>
          </a:p>
        </p:txBody>
      </p:sp>
      <p:sp>
        <p:nvSpPr>
          <p:cNvPr id="6" name="TPCountdownTrigger"/>
          <p:cNvSpPr/>
          <p:nvPr/>
        </p:nvSpPr>
        <p:spPr bwMode="auto">
          <a:xfrm>
            <a:off x="1524000" y="0"/>
            <a:ext cx="8930" cy="893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D3D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  <a:tabLst>
                <a:tab pos="748951" algn="l"/>
              </a:tabLst>
            </a:pPr>
            <a:endParaRPr lang="en-US" sz="2531">
              <a:solidFill>
                <a:srgbClr val="3D3D66"/>
              </a:solidFill>
              <a:latin typeface="Times" pitchFamily="34" charset="0"/>
            </a:endParaRPr>
          </a:p>
        </p:txBody>
      </p:sp>
      <p:grpSp>
        <p:nvGrpSpPr>
          <p:cNvPr id="10" name="TPCountdown" hidden="1"/>
          <p:cNvGrpSpPr/>
          <p:nvPr>
            <p:custDataLst>
              <p:tags r:id="rId3"/>
            </p:custDataLst>
          </p:nvPr>
        </p:nvGrpSpPr>
        <p:grpSpPr>
          <a:xfrm>
            <a:off x="9685734" y="6322219"/>
            <a:ext cx="892969" cy="446484"/>
            <a:chOff x="7683500" y="5842000"/>
            <a:chExt cx="1270000" cy="635000"/>
          </a:xfrm>
        </p:grpSpPr>
        <p:sp>
          <p:nvSpPr>
            <p:cNvPr id="7" name="CountdownShape" hidden="1"/>
            <p:cNvSpPr/>
            <p:nvPr/>
          </p:nvSpPr>
          <p:spPr bwMode="auto">
            <a:xfrm>
              <a:off x="7683500" y="5842000"/>
              <a:ext cx="1270000" cy="635000"/>
            </a:xfrm>
            <a:prstGeom prst="cube">
              <a:avLst/>
            </a:prstGeom>
            <a:solidFill>
              <a:srgbClr val="3333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  <a:tabLst>
                  <a:tab pos="748951" algn="l"/>
                </a:tabLst>
              </a:pPr>
              <a:endParaRPr lang="en-US" sz="2531">
                <a:solidFill>
                  <a:srgbClr val="3D3D66"/>
                </a:solidFill>
                <a:latin typeface="Times" pitchFamily="34" charset="0"/>
              </a:endParaRPr>
            </a:p>
          </p:txBody>
        </p:sp>
        <p:sp>
          <p:nvSpPr>
            <p:cNvPr id="8" name="CountdownText" hidden="1"/>
            <p:cNvSpPr txBox="1"/>
            <p:nvPr/>
          </p:nvSpPr>
          <p:spPr>
            <a:xfrm>
              <a:off x="7785100" y="6045200"/>
              <a:ext cx="889000" cy="381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horz" rtlCol="0" anchor="ctr" anchorCtr="1">
              <a:noAutofit/>
            </a:bodyPr>
            <a:lstStyle/>
            <a:p>
              <a:r>
                <a:rPr lang="en-US" sz="1687" b="1">
                  <a:solidFill>
                    <a:srgbClr val="FF0000"/>
                  </a:solidFill>
                  <a:latin typeface="Tahoma" panose="020B0604030504040204" pitchFamily="34" charset="0"/>
                </a:rPr>
                <a:t>:28</a:t>
              </a:r>
            </a:p>
          </p:txBody>
        </p:sp>
        <p:cxnSp>
          <p:nvCxnSpPr>
            <p:cNvPr id="9" name="CountdownLine" hidden="1"/>
            <p:cNvCxnSpPr/>
            <p:nvPr/>
          </p:nvCxnSpPr>
          <p:spPr bwMode="auto">
            <a:xfrm>
              <a:off x="8001000" y="5943600"/>
              <a:ext cx="508000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3D3D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2781622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881188" y="2608585"/>
            <a:ext cx="8429625" cy="3892227"/>
          </a:xfrm>
        </p:spPr>
        <p:txBody>
          <a:bodyPr>
            <a:normAutofit/>
          </a:bodyPr>
          <a:lstStyle/>
          <a:p>
            <a:pPr>
              <a:tabLst>
                <a:tab pos="741138" algn="l"/>
              </a:tabLst>
            </a:pPr>
            <a:r>
              <a:rPr lang="en-US" altLang="en-US" dirty="0"/>
              <a:t>Arithmetic operations: +, –, *, /, √, etc…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Logical operations: and, or, not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Array indexing: A[x], where x is a variable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if-then-else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while-loops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for-loops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procedure calls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Models of Computation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881188" y="1487910"/>
            <a:ext cx="8429625" cy="77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1pPr>
            <a:lvl2pPr marL="742950" indent="-285750"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2pPr>
            <a:lvl3pPr marL="1143000" indent="-228600"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3pPr>
            <a:lvl4pPr marL="1600200" indent="-228600"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4pPr>
            <a:lvl5pPr marL="2057400" indent="-228600"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531"/>
              <a:t>A </a:t>
            </a:r>
            <a:r>
              <a:rPr lang="en-US" altLang="en-US" sz="2531" b="1" i="1">
                <a:solidFill>
                  <a:srgbClr val="BF0000"/>
                </a:solidFill>
              </a:rPr>
              <a:t>model of computation</a:t>
            </a:r>
            <a:r>
              <a:rPr lang="en-US" altLang="en-US" sz="2531"/>
              <a:t> specifies the primitive operations a computer is assumed to support and their </a:t>
            </a:r>
            <a:r>
              <a:rPr lang="en-US" altLang="en-US" sz="2531" b="1"/>
              <a:t>costs</a:t>
            </a:r>
            <a:r>
              <a:rPr lang="en-US" altLang="en-US" sz="253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426822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(now at canvas.Humboldt.edu) is the central hub for the course</a:t>
            </a:r>
          </a:p>
          <a:p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https://github.com/acarteas/Teaching-Algorithms/</a:t>
            </a:r>
            <a:r>
              <a:rPr lang="en-US" dirty="0"/>
              <a:t>) will be used to store all course materials: course syllabus, official calendar, assignment descriptions, and other course documents</a:t>
            </a:r>
          </a:p>
        </p:txBody>
      </p:sp>
    </p:spTree>
    <p:extLst>
      <p:ext uri="{BB962C8B-B14F-4D97-AF65-F5344CB8AC3E}">
        <p14:creationId xmlns:p14="http://schemas.microsoft.com/office/powerpoint/2010/main" val="3337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Computational resources</a:t>
            </a:r>
            <a:r>
              <a:rPr lang="en-US" altLang="en-US" dirty="0"/>
              <a:t> = CPU time (running time), memory usage (space), messages sent along the network, …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Resource consumption differs depending on the size of the input (length of text, number of records to be sorted, …)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Specify </a:t>
            </a:r>
            <a:r>
              <a:rPr lang="en-US" altLang="en-US" b="1" i="1" dirty="0">
                <a:solidFill>
                  <a:srgbClr val="BF0000"/>
                </a:solidFill>
              </a:rPr>
              <a:t>resource consumption as a function of the inputs size</a:t>
            </a:r>
            <a:r>
              <a:rPr lang="en-US" altLang="en-US" dirty="0"/>
              <a:t>.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Resource consumption may even differ greatly for inputs of the same size, depending on their structure (highly unsorted input, almost sorted input, …)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Analysis of Computational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733930130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consumption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The primary computer resources used are time and space</a:t>
            </a:r>
          </a:p>
          <a:p>
            <a:pPr lvl="1" eaLnBrk="1" hangingPunct="1">
              <a:defRPr/>
            </a:pPr>
            <a:r>
              <a:rPr lang="en-US" altLang="en-US" dirty="0"/>
              <a:t>Time means?</a:t>
            </a:r>
          </a:p>
          <a:p>
            <a:pPr lvl="1" eaLnBrk="1" hangingPunct="1">
              <a:defRPr/>
            </a:pPr>
            <a:r>
              <a:rPr lang="en-US" altLang="en-US" dirty="0"/>
              <a:t>Space means?</a:t>
            </a:r>
          </a:p>
          <a:p>
            <a:pPr eaLnBrk="1" hangingPunct="1">
              <a:defRPr/>
            </a:pPr>
            <a:r>
              <a:rPr lang="en-US" altLang="en-US" dirty="0"/>
              <a:t>What is the relationship between the run time of a program and how much space it uses?</a:t>
            </a:r>
          </a:p>
          <a:p>
            <a:pPr eaLnBrk="1" hangingPunct="1">
              <a:defRPr/>
            </a:pPr>
            <a:r>
              <a:rPr lang="en-US" altLang="en-US" dirty="0"/>
              <a:t>Focus on time:</a:t>
            </a:r>
          </a:p>
          <a:p>
            <a:pPr lvl="1" eaLnBrk="1" hangingPunct="1">
              <a:defRPr/>
            </a:pPr>
            <a:r>
              <a:rPr lang="en-US" altLang="en-US" dirty="0"/>
              <a:t>We use the notation T(n) to refer to the runtime of a program </a:t>
            </a:r>
            <a:r>
              <a:rPr lang="en-US" altLang="en-US" b="1" i="1" dirty="0">
                <a:solidFill>
                  <a:srgbClr val="BF0000"/>
                </a:solidFill>
              </a:rPr>
              <a:t>relative to the size of its input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This is usually written as a function, </a:t>
            </a:r>
            <a:r>
              <a:rPr lang="en-US" altLang="en-US" dirty="0" err="1"/>
              <a:t>eg</a:t>
            </a:r>
            <a:r>
              <a:rPr lang="en-US" altLang="en-US" dirty="0"/>
              <a:t>:</a:t>
            </a:r>
          </a:p>
          <a:p>
            <a:pPr marL="316993" lvl="1" indent="0">
              <a:buNone/>
              <a:defRPr/>
            </a:pPr>
            <a:r>
              <a:rPr lang="en-US" altLang="en-US" dirty="0">
                <a:solidFill>
                  <a:srgbClr val="BF0000"/>
                </a:solidFill>
              </a:rPr>
              <a:t>			</a:t>
            </a:r>
            <a:r>
              <a:rPr lang="en-US" altLang="en-US" dirty="0"/>
              <a:t>T(n) = 3n</a:t>
            </a:r>
            <a:r>
              <a:rPr lang="en-US" altLang="en-US" baseline="30000" dirty="0"/>
              <a:t>2</a:t>
            </a:r>
            <a:r>
              <a:rPr lang="en-US" altLang="en-US" dirty="0"/>
              <a:t> + 5n – 3          (</a:t>
            </a:r>
            <a:r>
              <a:rPr lang="en-US" altLang="en-US" dirty="0" err="1"/>
              <a:t>nonrecursive</a:t>
            </a:r>
            <a:r>
              <a:rPr lang="en-US" altLang="en-US" dirty="0"/>
              <a:t>)</a:t>
            </a:r>
          </a:p>
          <a:p>
            <a:pPr marL="316993" lvl="1" indent="0">
              <a:buNone/>
              <a:defRPr/>
            </a:pPr>
            <a:r>
              <a:rPr lang="en-US" altLang="en-US" dirty="0"/>
              <a:t>			T(n) = 2 * T(n/2) + 1	 (recursive)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621E7B-83B3-4D63-9432-FF60CE9E861E}"/>
                  </a:ext>
                </a:extLst>
              </p14:cNvPr>
              <p14:cNvContentPartPr/>
              <p14:nvPr/>
            </p14:nvContentPartPr>
            <p14:xfrm>
              <a:off x="8474400" y="4484160"/>
              <a:ext cx="2791440" cy="88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621E7B-83B3-4D63-9432-FF60CE9E86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5040" y="4474800"/>
                <a:ext cx="2810160" cy="9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20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Best, Average, and Worst Case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>
              <a:tabLst>
                <a:tab pos="741138" algn="l"/>
              </a:tabLst>
            </a:pPr>
            <a:r>
              <a:rPr lang="en-US" altLang="en-US" dirty="0"/>
              <a:t>The </a:t>
            </a:r>
            <a:r>
              <a:rPr lang="en-US" altLang="en-US" b="1" i="1" dirty="0">
                <a:solidFill>
                  <a:srgbClr val="BF0000"/>
                </a:solidFill>
              </a:rPr>
              <a:t>best-case</a:t>
            </a:r>
            <a:r>
              <a:rPr lang="en-US" altLang="en-US" dirty="0"/>
              <a:t> resource consumption is the </a:t>
            </a:r>
            <a:r>
              <a:rPr lang="en-US" altLang="en-US" b="1" i="1" dirty="0">
                <a:solidFill>
                  <a:srgbClr val="BF0000"/>
                </a:solidFill>
              </a:rPr>
              <a:t>minimum</a:t>
            </a:r>
            <a:r>
              <a:rPr lang="en-US" altLang="en-US" dirty="0"/>
              <a:t> resource consumption over all possible inputs of a given size.  This is a </a:t>
            </a:r>
            <a:r>
              <a:rPr lang="en-US" altLang="en-US" i="1" dirty="0"/>
              <a:t>lower</a:t>
            </a:r>
            <a:r>
              <a:rPr lang="en-US" altLang="en-US" dirty="0"/>
              <a:t> bound on performance.  Usually not our primary concern, though…</a:t>
            </a:r>
          </a:p>
          <a:p>
            <a:pPr indent="0">
              <a:tabLst>
                <a:tab pos="741138" algn="l"/>
              </a:tabLst>
            </a:pPr>
            <a:r>
              <a:rPr lang="en-US" altLang="en-US" dirty="0">
                <a:solidFill>
                  <a:srgbClr val="3D3D67"/>
                </a:solidFill>
              </a:rPr>
              <a:t>The </a:t>
            </a:r>
            <a:r>
              <a:rPr lang="en-US" altLang="en-US" b="1" i="1" dirty="0">
                <a:solidFill>
                  <a:srgbClr val="BF0000"/>
                </a:solidFill>
              </a:rPr>
              <a:t>worst-case</a:t>
            </a:r>
            <a:r>
              <a:rPr lang="en-US" altLang="en-US" dirty="0">
                <a:solidFill>
                  <a:srgbClr val="3D3D67"/>
                </a:solidFill>
              </a:rPr>
              <a:t> resource consumption is the </a:t>
            </a:r>
            <a:r>
              <a:rPr lang="en-US" altLang="en-US" b="1" i="1" dirty="0">
                <a:solidFill>
                  <a:srgbClr val="BF0000"/>
                </a:solidFill>
              </a:rPr>
              <a:t>maximum</a:t>
            </a:r>
            <a:r>
              <a:rPr lang="en-US" altLang="en-US" dirty="0">
                <a:solidFill>
                  <a:srgbClr val="3D3D67"/>
                </a:solidFill>
              </a:rPr>
              <a:t> resource consumption over all inputs of a given size.  This is an </a:t>
            </a:r>
            <a:r>
              <a:rPr lang="en-US" altLang="en-US" i="1" dirty="0">
                <a:solidFill>
                  <a:srgbClr val="3D3D67"/>
                </a:solidFill>
              </a:rPr>
              <a:t>upper</a:t>
            </a:r>
            <a:r>
              <a:rPr lang="en-US" altLang="en-US" dirty="0">
                <a:solidFill>
                  <a:srgbClr val="3D3D67"/>
                </a:solidFill>
              </a:rPr>
              <a:t> bound on performance.  This limits both time and space, so it is </a:t>
            </a:r>
            <a:r>
              <a:rPr lang="en-US" altLang="en-US" u="sng" dirty="0">
                <a:solidFill>
                  <a:srgbClr val="3D3D67"/>
                </a:solidFill>
              </a:rPr>
              <a:t>very important</a:t>
            </a:r>
            <a:r>
              <a:rPr lang="en-US" altLang="en-US" dirty="0">
                <a:solidFill>
                  <a:srgbClr val="3D3D67"/>
                </a:solidFill>
              </a:rPr>
              <a:t>!</a:t>
            </a:r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The </a:t>
            </a:r>
            <a:r>
              <a:rPr lang="en-US" altLang="en-US" b="1" i="1" dirty="0">
                <a:solidFill>
                  <a:srgbClr val="BF0000"/>
                </a:solidFill>
              </a:rPr>
              <a:t>average-case</a:t>
            </a:r>
            <a:r>
              <a:rPr lang="en-US" altLang="en-US" dirty="0"/>
              <a:t> resource consumption is the </a:t>
            </a:r>
            <a:r>
              <a:rPr lang="en-US" altLang="en-US" b="1" i="1" dirty="0">
                <a:solidFill>
                  <a:srgbClr val="BF0000"/>
                </a:solidFill>
              </a:rPr>
              <a:t>average</a:t>
            </a:r>
            <a:r>
              <a:rPr lang="en-US" altLang="en-US" dirty="0"/>
              <a:t> resource consumption over all possible inputs of a given size.  Can be important for some algorithms, but proofs typically much more different than the extreme cases (require probability theory).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CB8240-0841-4D06-89C0-ADC85E41FB11}"/>
                  </a:ext>
                </a:extLst>
              </p14:cNvPr>
              <p14:cNvContentPartPr/>
              <p14:nvPr/>
            </p14:nvContentPartPr>
            <p14:xfrm>
              <a:off x="2106000" y="1201680"/>
              <a:ext cx="9431280" cy="547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CB8240-0841-4D06-89C0-ADC85E41F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6640" y="1192320"/>
                <a:ext cx="9450000" cy="54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682331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Notations for Best and Worst Cases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457200"/>
            <a:r>
              <a:rPr lang="en-US" altLang="en-US" dirty="0"/>
              <a:t>Suppose Program X takes time f1(n) in the worst case, and f2(n) in the best case.  These functions might be very weird.  But there might also be a simpler function g1(n) that is strictly larger than f1(n).  And there also might be a simpler function g2(n) that is strictly lower than f2(n).  Then a computer scientist might (informally) say that</a:t>
            </a:r>
          </a:p>
          <a:p>
            <a:pPr marL="685800" indent="-457200"/>
            <a:r>
              <a:rPr lang="en-US" altLang="en-US" dirty="0"/>
              <a:t>Program X has worst case time O( g1(n) </a:t>
            </a:r>
          </a:p>
          <a:p>
            <a:pPr marL="685800" indent="-457200"/>
            <a:r>
              <a:rPr lang="en-US" altLang="en-US" dirty="0"/>
              <a:t>Program X has best case time </a:t>
            </a:r>
            <a:r>
              <a:rPr lang="el-GR" altLang="en-US" dirty="0"/>
              <a:t>Ω</a:t>
            </a:r>
            <a:r>
              <a:rPr lang="en-US" altLang="en-US" dirty="0"/>
              <a:t>( g2(n) )</a:t>
            </a:r>
          </a:p>
          <a:p>
            <a:pPr marL="685800" indent="-457200"/>
            <a:r>
              <a:rPr lang="en-US" altLang="en-US" dirty="0"/>
              <a:t>When O and </a:t>
            </a:r>
            <a:r>
              <a:rPr lang="el-GR" altLang="en-US" dirty="0"/>
              <a:t>Ω</a:t>
            </a:r>
            <a:r>
              <a:rPr lang="en-US" altLang="en-US" dirty="0"/>
              <a:t> are the same, we use </a:t>
            </a:r>
            <a:r>
              <a:rPr lang="el-GR" altLang="en-US" dirty="0"/>
              <a:t>θ</a:t>
            </a:r>
            <a:endParaRPr lang="en-US" altLang="en-US" dirty="0"/>
          </a:p>
          <a:p>
            <a:pPr lvl="1" indent="0">
              <a:buNone/>
            </a:pPr>
            <a:endParaRPr lang="en-US" altLang="en-US" sz="2812" dirty="0"/>
          </a:p>
        </p:txBody>
      </p:sp>
    </p:spTree>
    <p:extLst>
      <p:ext uri="{BB962C8B-B14F-4D97-AF65-F5344CB8AC3E}">
        <p14:creationId xmlns:p14="http://schemas.microsoft.com/office/powerpoint/2010/main" val="350454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Algorithm</a:t>
            </a:r>
            <a:r>
              <a:rPr lang="en-US" altLang="en-US" dirty="0"/>
              <a:t>: Description of a procedure to solve a given problem</a:t>
            </a:r>
          </a:p>
          <a:p>
            <a:pPr indent="0"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Model of computation</a:t>
            </a:r>
            <a:r>
              <a:rPr lang="en-US" altLang="en-US" dirty="0"/>
              <a:t>:  Specifies permissible operations and their costs</a:t>
            </a:r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An algorithm is </a:t>
            </a:r>
            <a:r>
              <a:rPr lang="en-US" altLang="en-US" b="1" i="1" dirty="0">
                <a:solidFill>
                  <a:srgbClr val="BF0000"/>
                </a:solidFill>
              </a:rPr>
              <a:t>correct</a:t>
            </a:r>
            <a:r>
              <a:rPr lang="en-US" altLang="en-US" dirty="0"/>
              <a:t> when it produces correct answer for every possible instance of the problem</a:t>
            </a:r>
          </a:p>
          <a:p>
            <a:pPr indent="0"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Resource </a:t>
            </a:r>
            <a:r>
              <a:rPr lang="en-US" altLang="en-US" b="1" i="1">
                <a:solidFill>
                  <a:srgbClr val="BF0000"/>
                </a:solidFill>
              </a:rPr>
              <a:t>consumption</a:t>
            </a:r>
            <a:r>
              <a:rPr lang="en-US" altLang="en-US"/>
              <a:t> is often a </a:t>
            </a:r>
            <a:r>
              <a:rPr lang="en-US" altLang="en-US" dirty="0"/>
              <a:t>function of input (size)</a:t>
            </a:r>
          </a:p>
          <a:p>
            <a:pPr indent="0"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Best-case </a:t>
            </a:r>
            <a:r>
              <a:rPr lang="el-GR" altLang="en-US" b="1" i="1" dirty="0">
                <a:solidFill>
                  <a:srgbClr val="C00000"/>
                </a:solidFill>
              </a:rPr>
              <a:t>Ω</a:t>
            </a:r>
            <a:r>
              <a:rPr lang="en-US" altLang="en-US" b="1" i="1" dirty="0">
                <a:solidFill>
                  <a:srgbClr val="C00000"/>
                </a:solidFill>
              </a:rPr>
              <a:t>( )</a:t>
            </a:r>
            <a:r>
              <a:rPr lang="en-US" altLang="en-US" b="1" i="1" dirty="0">
                <a:solidFill>
                  <a:srgbClr val="BF0000"/>
                </a:solidFill>
              </a:rPr>
              <a:t>, worst-case O( ), average-case analysis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 dirty="0"/>
              <a:t>Things to Recall</a:t>
            </a:r>
          </a:p>
        </p:txBody>
      </p:sp>
    </p:spTree>
    <p:extLst>
      <p:ext uri="{BB962C8B-B14F-4D97-AF65-F5344CB8AC3E}">
        <p14:creationId xmlns:p14="http://schemas.microsoft.com/office/powerpoint/2010/main" val="433964468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Textbook: </a:t>
            </a:r>
            <a:r>
              <a:rPr lang="en-US" dirty="0" err="1"/>
              <a:t>Cormen</a:t>
            </a:r>
            <a:r>
              <a:rPr lang="en-US" dirty="0"/>
              <a:t> et al. - Introduction to Algorithms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through HSU library (see syllabus for link)</a:t>
            </a:r>
          </a:p>
          <a:p>
            <a:r>
              <a:rPr lang="en-US" dirty="0"/>
              <a:t>Used for $60.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 will probably work; less than $20 on Amazon</a:t>
            </a:r>
          </a:p>
        </p:txBody>
      </p:sp>
    </p:spTree>
    <p:extLst>
      <p:ext uri="{BB962C8B-B14F-4D97-AF65-F5344CB8AC3E}">
        <p14:creationId xmlns:p14="http://schemas.microsoft.com/office/powerpoint/2010/main" val="9675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Recommended Reading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13" y="1342396"/>
            <a:ext cx="3706486" cy="5515604"/>
          </a:xfrm>
        </p:spPr>
      </p:pic>
    </p:spTree>
    <p:extLst>
      <p:ext uri="{BB962C8B-B14F-4D97-AF65-F5344CB8AC3E}">
        <p14:creationId xmlns:p14="http://schemas.microsoft.com/office/powerpoint/2010/main" val="61439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will be periodically asking "clicker" questions in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point subscription not required </a:t>
            </a:r>
          </a:p>
        </p:txBody>
      </p:sp>
    </p:spTree>
    <p:extLst>
      <p:ext uri="{BB962C8B-B14F-4D97-AF65-F5344CB8AC3E}">
        <p14:creationId xmlns:p14="http://schemas.microsoft.com/office/powerpoint/2010/main" val="298045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Adam’s Schedule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728798-9F2B-4CBF-9CE4-7A9A2045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470" y="1242918"/>
            <a:ext cx="8169060" cy="66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encourage you to use an IDE when working on your solutions. My preference for IDEs are:</a:t>
            </a:r>
          </a:p>
          <a:p>
            <a:pPr lvl="1"/>
            <a:r>
              <a:rPr lang="en-US" dirty="0">
                <a:hlinkClick r:id="rId2"/>
              </a:rPr>
              <a:t>Visual Studio 2017 </a:t>
            </a:r>
            <a:r>
              <a:rPr lang="en-US" dirty="0"/>
              <a:t>(community edition is free for everyone; enterprise is free for HSU CS Majors!)</a:t>
            </a:r>
          </a:p>
          <a:p>
            <a:pPr lvl="1"/>
            <a:r>
              <a:rPr lang="en-US" dirty="0"/>
              <a:t>JetBrains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 err="1"/>
              <a:t>Netbeans</a:t>
            </a:r>
            <a:r>
              <a:rPr lang="en-US" dirty="0"/>
              <a:t> 8.1 (Be sure you're in C++ 11 or C++ 14 mode!)</a:t>
            </a:r>
          </a:p>
          <a:p>
            <a:pPr lvl="1"/>
            <a:r>
              <a:rPr lang="en-US" dirty="0" err="1"/>
              <a:t>CodeBlocks</a:t>
            </a:r>
            <a:r>
              <a:rPr lang="en-US" dirty="0"/>
              <a:t> (Be sure you're in C++ 11 or C++ 14 mode!)</a:t>
            </a:r>
          </a:p>
          <a:p>
            <a:r>
              <a:rPr lang="en-US" dirty="0"/>
              <a:t>I prefer VS 2017 because it has the best and easiest to use debugging capabilities.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40 HW “bonus” points</a:t>
            </a:r>
          </a:p>
          <a:p>
            <a:r>
              <a:rPr lang="en-US" dirty="0"/>
              <a:t>All homework must be submitted by the due date</a:t>
            </a:r>
          </a:p>
          <a:p>
            <a:r>
              <a:rPr lang="en-US" dirty="0"/>
              <a:t>No "late" turn-ins </a:t>
            </a:r>
          </a:p>
          <a:p>
            <a:r>
              <a:rPr lang="en-US" dirty="0"/>
              <a:t>"Late" is somewhat floating </a:t>
            </a:r>
          </a:p>
          <a:p>
            <a:r>
              <a:rPr lang="en-US" dirty="0"/>
              <a:t>"Late" means the time after whenever I pull your code from canvas</a:t>
            </a:r>
          </a:p>
          <a:p>
            <a:r>
              <a:rPr lang="en-US" dirty="0"/>
              <a:t>Thus, 12:01 AM is not considered late</a:t>
            </a:r>
          </a:p>
          <a:p>
            <a:r>
              <a:rPr lang="en-US" dirty="0"/>
              <a:t>I usually pull code mid morning after a due date (e.g. around 10AM), but sometimes I forget to pull the code until much later.  </a:t>
            </a:r>
          </a:p>
          <a:p>
            <a:r>
              <a:rPr lang="en-US" dirty="0"/>
              <a:t>Takeaway: Try to have the code in by the true deadline, but if it's a few hours late you're probably fine.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do it!</a:t>
            </a:r>
          </a:p>
          <a:p>
            <a:r>
              <a:rPr lang="en-US" dirty="0"/>
              <a:t>See syllabus for examples of cheating.</a:t>
            </a:r>
          </a:p>
          <a:p>
            <a:r>
              <a:rPr lang="en-US" dirty="0"/>
              <a:t>I usually catch at least one cheater per semester.  Don’t let this be you!</a:t>
            </a:r>
          </a:p>
        </p:txBody>
      </p:sp>
    </p:spTree>
    <p:extLst>
      <p:ext uri="{BB962C8B-B14F-4D97-AF65-F5344CB8AC3E}">
        <p14:creationId xmlns:p14="http://schemas.microsoft.com/office/powerpoint/2010/main" val="42339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Luciana wants to sort the numbers 3, 28, 13, 6, and 4.[;crlf;]25[;]25[;]25[;]False[;]20[;][;crlf;]1.8[;]2[;]0.4[;]0.16[;crlf;]5[;]-1[;]By our terminology, this is a problem1[;]By our terminology, this is a problem[;][;crlf;]20[;]1[;]By our terminology, this is a problem instance2[;]By our terminology, this is a problem instance[;][;crlf;]0[;]-1[;]By our terminology, this is an algorithm3[;]By our terminology, this is an algorithm[;][;crlf;]0[;]1[;]By our terminology, this is a correct algorithm4[;]By our terminology, this is a correct algorithm[;]"/>
  <p:tag name="HASRESULTS" val="True"/>
  <p:tag name="TPQUESTIONXML" val="﻿&lt;?xml version=&quot;1.0&quot; encoding=&quot;utf-8&quot;?&gt;&#10;&lt;questionlist&gt;&#10;    &lt;properties&gt;&#10;        &lt;guid&gt;85733E4127C0452CAE208543BFA78B53&lt;/guid&gt;&#10;        &lt;description /&gt;&#10;        &lt;date&gt;1/21/2015 10:16:2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B351DC76C3F44CB9E8E86CDE24F1506&lt;/guid&gt;&#10;            &lt;repollguid&gt;65866AD70FD648B68214671F6B529F22&lt;/repollguid&gt;&#10;            &lt;sourceid&gt;4D0362AA866C44F0B40FCC8280AD3067&lt;/sourceid&gt;&#10;            &lt;questiontext&gt;Luciana wants to sort the numbers 3, 28, 13, 6, and 4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71EB6C2A21E42F69AA0A60F18645676&lt;/guid&gt;&#10;                    &lt;answertext&gt;By our terminology, this is a problem&lt;/answertext&gt;&#10;                    &lt;valuetype&gt;-1&lt;/valuetype&gt;&#10;                &lt;/answer&gt;&#10;                &lt;answer&gt;&#10;                    &lt;guid&gt;88FF917833694EC18D536488E0872916&lt;/guid&gt;&#10;                    &lt;answertext&gt;By our terminology, this is a problem instance&lt;/answertext&gt;&#10;                    &lt;valuetype&gt;1&lt;/valuetype&gt;&#10;                &lt;/answer&gt;&#10;                &lt;answer&gt;&#10;                    &lt;guid&gt;38BBFA7764394AA193B9EBBC6E8DBF38&lt;/guid&gt;&#10;                    &lt;answertext&gt;By our terminology, this is an algorithm&lt;/answertext&gt;&#10;                    &lt;valuetype&gt;-1&lt;/valuetype&gt;&#10;                &lt;/answer&gt;&#10;                &lt;answer&gt;&#10;                    &lt;guid&gt;6326EF4D63244E60B9497A335D416B58&lt;/guid&gt;&#10;                    &lt;answertext&gt;By our terminology, this is a correct algorithm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2"/>
  <p:tag name="TPCOUNTDOWNSECONDS" val="3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1359</Words>
  <Application>Microsoft Office PowerPoint</Application>
  <PresentationFormat>Widescreen</PresentationFormat>
  <Paragraphs>140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Tahoma</vt:lpstr>
      <vt:lpstr>Times</vt:lpstr>
      <vt:lpstr>Office Theme</vt:lpstr>
      <vt:lpstr>Welcome to CS 212</vt:lpstr>
      <vt:lpstr>Course Websites</vt:lpstr>
      <vt:lpstr>Textbook: Cormen et al. - Introduction to Algorithms (3rd edition)</vt:lpstr>
      <vt:lpstr>Other Recommended Reading</vt:lpstr>
      <vt:lpstr>I will be periodically asking "clicker" questions in the course</vt:lpstr>
      <vt:lpstr>Adam’s Schedule</vt:lpstr>
      <vt:lpstr>Programming Environments</vt:lpstr>
      <vt:lpstr>Homework Policy</vt:lpstr>
      <vt:lpstr>A Note on Cheating</vt:lpstr>
      <vt:lpstr>Grade breakdown</vt:lpstr>
      <vt:lpstr>Final grade translations</vt:lpstr>
      <vt:lpstr>GitHub demo</vt:lpstr>
      <vt:lpstr>All course materials are posted on GitHub</vt:lpstr>
      <vt:lpstr>Intro slides that I stole from Scott</vt:lpstr>
      <vt:lpstr>What is an Algorithm?</vt:lpstr>
      <vt:lpstr>What do we want to know about algorithms?</vt:lpstr>
      <vt:lpstr>When Does an Algorithm Solve a Problem?</vt:lpstr>
      <vt:lpstr>Luciana wants to sort the numbers 3, 28, 13, 6, and 4.</vt:lpstr>
      <vt:lpstr>Models of Computation</vt:lpstr>
      <vt:lpstr>Analysis of Computational Resources</vt:lpstr>
      <vt:lpstr>Resource consumption</vt:lpstr>
      <vt:lpstr>Best, Average, and Worst Case</vt:lpstr>
      <vt:lpstr>Notations for Best and Worst Cases</vt:lpstr>
      <vt:lpstr>Things to 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211</dc:title>
  <dc:creator>Adam Carter</dc:creator>
  <cp:lastModifiedBy>Adam Carter</cp:lastModifiedBy>
  <cp:revision>28</cp:revision>
  <dcterms:created xsi:type="dcterms:W3CDTF">2017-01-17T03:07:11Z</dcterms:created>
  <dcterms:modified xsi:type="dcterms:W3CDTF">2019-01-24T00:21:19Z</dcterms:modified>
</cp:coreProperties>
</file>